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710" r:id="rId5"/>
  </p:sldMasterIdLst>
  <p:notesMasterIdLst>
    <p:notesMasterId r:id="rId44"/>
  </p:notesMasterIdLst>
  <p:handoutMasterIdLst>
    <p:handoutMasterId r:id="rId45"/>
  </p:handoutMasterIdLst>
  <p:sldIdLst>
    <p:sldId id="265" r:id="rId6"/>
    <p:sldId id="308" r:id="rId7"/>
    <p:sldId id="317" r:id="rId8"/>
    <p:sldId id="318" r:id="rId9"/>
    <p:sldId id="315" r:id="rId10"/>
    <p:sldId id="275" r:id="rId11"/>
    <p:sldId id="319" r:id="rId12"/>
    <p:sldId id="281" r:id="rId13"/>
    <p:sldId id="283" r:id="rId14"/>
    <p:sldId id="320" r:id="rId15"/>
    <p:sldId id="321" r:id="rId16"/>
    <p:sldId id="323" r:id="rId17"/>
    <p:sldId id="324" r:id="rId18"/>
    <p:sldId id="326" r:id="rId19"/>
    <p:sldId id="325" r:id="rId20"/>
    <p:sldId id="327" r:id="rId21"/>
    <p:sldId id="280" r:id="rId22"/>
    <p:sldId id="284" r:id="rId23"/>
    <p:sldId id="292" r:id="rId24"/>
    <p:sldId id="293" r:id="rId25"/>
    <p:sldId id="294" r:id="rId26"/>
    <p:sldId id="295" r:id="rId27"/>
    <p:sldId id="309" r:id="rId28"/>
    <p:sldId id="297" r:id="rId29"/>
    <p:sldId id="300" r:id="rId30"/>
    <p:sldId id="298" r:id="rId31"/>
    <p:sldId id="302" r:id="rId32"/>
    <p:sldId id="286" r:id="rId33"/>
    <p:sldId id="307" r:id="rId34"/>
    <p:sldId id="314" r:id="rId35"/>
    <p:sldId id="331" r:id="rId36"/>
    <p:sldId id="332" r:id="rId37"/>
    <p:sldId id="329" r:id="rId38"/>
    <p:sldId id="330" r:id="rId39"/>
    <p:sldId id="333" r:id="rId40"/>
    <p:sldId id="334" r:id="rId41"/>
    <p:sldId id="335" r:id="rId42"/>
    <p:sldId id="264" r:id="rId43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92" userDrawn="1">
          <p15:clr>
            <a:srgbClr val="A4A3A4"/>
          </p15:clr>
        </p15:guide>
        <p15:guide id="4" pos="7488" userDrawn="1">
          <p15:clr>
            <a:srgbClr val="A4A3A4"/>
          </p15:clr>
        </p15:guide>
        <p15:guide id="5" orient="horz" pos="432" userDrawn="1">
          <p15:clr>
            <a:srgbClr val="A4A3A4"/>
          </p15:clr>
        </p15:guide>
        <p15:guide id="6" orient="horz" pos="472" userDrawn="1">
          <p15:clr>
            <a:srgbClr val="A4A3A4"/>
          </p15:clr>
        </p15:guide>
        <p15:guide id="7" orient="horz" pos="4104" userDrawn="1">
          <p15:clr>
            <a:srgbClr val="A4A3A4"/>
          </p15:clr>
        </p15:guide>
        <p15:guide id="8" orient="horz" pos="4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9AD9"/>
    <a:srgbClr val="9C4C8A"/>
    <a:srgbClr val="333333"/>
    <a:srgbClr val="49398C"/>
    <a:srgbClr val="999999"/>
    <a:srgbClr val="555555"/>
    <a:srgbClr val="1D1440"/>
    <a:srgbClr val="9D4C8A"/>
    <a:srgbClr val="375899"/>
    <a:srgbClr val="D4D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6" autoAdjust="0"/>
    <p:restoredTop sz="96102" autoAdjust="0"/>
  </p:normalViewPr>
  <p:slideViewPr>
    <p:cSldViewPr snapToGrid="0">
      <p:cViewPr varScale="1">
        <p:scale>
          <a:sx n="75" d="100"/>
          <a:sy n="75" d="100"/>
        </p:scale>
        <p:origin x="470" y="67"/>
      </p:cViewPr>
      <p:guideLst>
        <p:guide orient="horz" pos="2264"/>
        <p:guide pos="3840"/>
        <p:guide pos="192"/>
        <p:guide pos="7488"/>
        <p:guide orient="horz" pos="432"/>
        <p:guide orient="horz" pos="472"/>
        <p:guide orient="horz" pos="4104"/>
        <p:guide orient="horz" pos="40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321F3-707E-4324-BC5D-B162BF15C42C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3C55F-3E8A-4DB3-AE12-D394105C40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329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A4A85-67C9-4A61-A729-C5A84C20191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B474C-5E26-4F4F-8887-C4D120209F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64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封面</a:t>
            </a:r>
            <a:endParaRPr lang="en-US" altLang="zh-CN" dirty="0" smtClean="0"/>
          </a:p>
          <a:p>
            <a:r>
              <a:rPr lang="zh-CN" altLang="en-US" dirty="0" smtClean="0"/>
              <a:t>产品图可替换，配图无需更换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711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分类页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49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封底</a:t>
            </a:r>
            <a:endParaRPr lang="en-US" altLang="zh-CN" dirty="0" smtClean="0"/>
          </a:p>
          <a:p>
            <a:r>
              <a:rPr lang="zh-CN" altLang="en-US" dirty="0" smtClean="0"/>
              <a:t>产品图可更换，配图无需更换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18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593F5-F037-42A0-8AF5-EB95D2C943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1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593F5-F037-42A0-8AF5-EB95D2C943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72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分类页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26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分类页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09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分类页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501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分类页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2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11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分类页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7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54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378A9-2495-4094-91E8-18EDE49FC87A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10C41C-EA1F-4AE4-B897-A60524175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66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378A9-2495-4094-91E8-18EDE49FC87A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10C41C-EA1F-4AE4-B897-A60524175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786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3" name="灯片编号占位符 16"/>
          <p:cNvSpPr>
            <a:spLocks noGrp="1"/>
          </p:cNvSpPr>
          <p:nvPr>
            <p:ph type="sldNum" sz="quarter" idx="4"/>
          </p:nvPr>
        </p:nvSpPr>
        <p:spPr>
          <a:xfrm>
            <a:off x="10033857" y="6472820"/>
            <a:ext cx="429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400" i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230EDAAF-9DE9-444E-B786-3CA6F445B11A}" type="slidenum">
              <a:rPr lang="en-US" altLang="zh-C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09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0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80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485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63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55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363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8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86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6971645" y="0"/>
            <a:ext cx="6271724" cy="6858000"/>
          </a:xfrm>
          <a:custGeom>
            <a:avLst/>
            <a:gdLst>
              <a:gd name="connsiteX0" fmla="*/ 1590040 w 6271724"/>
              <a:gd name="connsiteY0" fmla="*/ 0 h 6858000"/>
              <a:gd name="connsiteX1" fmla="*/ 6271724 w 6271724"/>
              <a:gd name="connsiteY1" fmla="*/ 0 h 6858000"/>
              <a:gd name="connsiteX2" fmla="*/ 4744852 w 6271724"/>
              <a:gd name="connsiteY2" fmla="*/ 6858000 h 6858000"/>
              <a:gd name="connsiteX3" fmla="*/ 0 w 62717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1724" h="6858000">
                <a:moveTo>
                  <a:pt x="1590040" y="0"/>
                </a:moveTo>
                <a:lnTo>
                  <a:pt x="6271724" y="0"/>
                </a:lnTo>
                <a:lnTo>
                  <a:pt x="474485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rcRect/>
            <a:stretch>
              <a:fillRect l="-60043" r="162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任意多边形 3"/>
          <p:cNvSpPr/>
          <p:nvPr userDrawn="1"/>
        </p:nvSpPr>
        <p:spPr>
          <a:xfrm>
            <a:off x="-2065475" y="0"/>
            <a:ext cx="6332676" cy="6858000"/>
          </a:xfrm>
          <a:custGeom>
            <a:avLst/>
            <a:gdLst>
              <a:gd name="connsiteX0" fmla="*/ 1576298 w 6332676"/>
              <a:gd name="connsiteY0" fmla="*/ 0 h 6858000"/>
              <a:gd name="connsiteX1" fmla="*/ 6332676 w 6332676"/>
              <a:gd name="connsiteY1" fmla="*/ 0 h 6858000"/>
              <a:gd name="connsiteX2" fmla="*/ 6000510 w 6332676"/>
              <a:gd name="connsiteY2" fmla="*/ 1491936 h 6858000"/>
              <a:gd name="connsiteX3" fmla="*/ 4756378 w 6332676"/>
              <a:gd name="connsiteY3" fmla="*/ 6858000 h 6858000"/>
              <a:gd name="connsiteX4" fmla="*/ 0 w 6332676"/>
              <a:gd name="connsiteY4" fmla="*/ 6858000 h 6858000"/>
              <a:gd name="connsiteX5" fmla="*/ 332167 w 6332676"/>
              <a:gd name="connsiteY5" fmla="*/ 5366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2676" h="6858000">
                <a:moveTo>
                  <a:pt x="1576298" y="0"/>
                </a:moveTo>
                <a:lnTo>
                  <a:pt x="6332676" y="0"/>
                </a:lnTo>
                <a:lnTo>
                  <a:pt x="6000510" y="1491936"/>
                </a:lnTo>
                <a:lnTo>
                  <a:pt x="4756378" y="6858000"/>
                </a:lnTo>
                <a:lnTo>
                  <a:pt x="0" y="6858000"/>
                </a:lnTo>
                <a:lnTo>
                  <a:pt x="332167" y="5366062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182" r="-1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5" name="任意多边形 4"/>
          <p:cNvSpPr/>
          <p:nvPr userDrawn="1"/>
        </p:nvSpPr>
        <p:spPr>
          <a:xfrm>
            <a:off x="2644988" y="0"/>
            <a:ext cx="6332676" cy="6858000"/>
          </a:xfrm>
          <a:custGeom>
            <a:avLst/>
            <a:gdLst>
              <a:gd name="connsiteX0" fmla="*/ 1576298 w 6332676"/>
              <a:gd name="connsiteY0" fmla="*/ 0 h 6858000"/>
              <a:gd name="connsiteX1" fmla="*/ 6332676 w 6332676"/>
              <a:gd name="connsiteY1" fmla="*/ 0 h 6858000"/>
              <a:gd name="connsiteX2" fmla="*/ 6000510 w 6332676"/>
              <a:gd name="connsiteY2" fmla="*/ 1491939 h 6858000"/>
              <a:gd name="connsiteX3" fmla="*/ 4756378 w 6332676"/>
              <a:gd name="connsiteY3" fmla="*/ 6858000 h 6858000"/>
              <a:gd name="connsiteX4" fmla="*/ 0 w 6332676"/>
              <a:gd name="connsiteY4" fmla="*/ 6858000 h 6858000"/>
              <a:gd name="connsiteX5" fmla="*/ 332166 w 6332676"/>
              <a:gd name="connsiteY5" fmla="*/ 5366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2676" h="6858000">
                <a:moveTo>
                  <a:pt x="1576298" y="0"/>
                </a:moveTo>
                <a:lnTo>
                  <a:pt x="6332676" y="0"/>
                </a:lnTo>
                <a:lnTo>
                  <a:pt x="6000510" y="1491939"/>
                </a:lnTo>
                <a:lnTo>
                  <a:pt x="4756378" y="6858000"/>
                </a:lnTo>
                <a:lnTo>
                  <a:pt x="0" y="6858000"/>
                </a:lnTo>
                <a:lnTo>
                  <a:pt x="332166" y="5366064"/>
                </a:lnTo>
                <a:close/>
              </a:path>
            </a:pathLst>
          </a:custGeom>
          <a:blipFill>
            <a:blip r:embed="rId4"/>
            <a:srcRect/>
            <a:stretch>
              <a:fillRect l="-30932" r="-3080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8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4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5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51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03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108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矩形 347">
            <a:extLst>
              <a:ext uri="{FF2B5EF4-FFF2-40B4-BE49-F238E27FC236}">
                <a16:creationId xmlns:a16="http://schemas.microsoft.com/office/drawing/2014/main" id="{01DEDE8B-C7DA-40AF-8582-74D3D575E1B2}"/>
              </a:ext>
            </a:extLst>
          </p:cNvPr>
          <p:cNvSpPr/>
          <p:nvPr userDrawn="1"/>
        </p:nvSpPr>
        <p:spPr>
          <a:xfrm flipH="1" flipV="1">
            <a:off x="0" y="0"/>
            <a:ext cx="12192000" cy="6857999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77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055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488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48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类页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 userDrawn="1"/>
        </p:nvSpPr>
        <p:spPr>
          <a:xfrm>
            <a:off x="1400175" y="1514475"/>
            <a:ext cx="3200400" cy="3200400"/>
          </a:xfrm>
          <a:prstGeom prst="ellipse">
            <a:avLst/>
          </a:prstGeom>
          <a:solidFill>
            <a:srgbClr val="A69A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 rot="13500000">
            <a:off x="2430193" y="245048"/>
            <a:ext cx="6386565" cy="6386565"/>
            <a:chOff x="-5810865" y="-2258541"/>
            <a:chExt cx="10763865" cy="10763865"/>
          </a:xfrm>
        </p:grpSpPr>
        <p:sp>
          <p:nvSpPr>
            <p:cNvPr id="10" name="弧形 9"/>
            <p:cNvSpPr/>
            <p:nvPr/>
          </p:nvSpPr>
          <p:spPr>
            <a:xfrm>
              <a:off x="-5810865" y="-2258541"/>
              <a:ext cx="10763865" cy="10763865"/>
            </a:xfrm>
            <a:prstGeom prst="arc">
              <a:avLst>
                <a:gd name="adj1" fmla="val 20772719"/>
                <a:gd name="adj2" fmla="val 20367877"/>
              </a:avLst>
            </a:prstGeom>
            <a:noFill/>
            <a:ln w="38100">
              <a:solidFill>
                <a:srgbClr val="A69AD9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4491373" y="1206690"/>
              <a:ext cx="337810" cy="337810"/>
            </a:xfrm>
            <a:prstGeom prst="ellipse">
              <a:avLst/>
            </a:prstGeom>
            <a:solidFill>
              <a:srgbClr val="A69AD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" name="同心圆 11"/>
          <p:cNvSpPr/>
          <p:nvPr userDrawn="1"/>
        </p:nvSpPr>
        <p:spPr>
          <a:xfrm>
            <a:off x="825500" y="5514974"/>
            <a:ext cx="479425" cy="479425"/>
          </a:xfrm>
          <a:prstGeom prst="donut">
            <a:avLst/>
          </a:prstGeom>
          <a:solidFill>
            <a:srgbClr val="9C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28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76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0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99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6971645" y="0"/>
            <a:ext cx="6271724" cy="6858000"/>
          </a:xfrm>
          <a:custGeom>
            <a:avLst/>
            <a:gdLst>
              <a:gd name="connsiteX0" fmla="*/ 1590040 w 6271724"/>
              <a:gd name="connsiteY0" fmla="*/ 0 h 6858000"/>
              <a:gd name="connsiteX1" fmla="*/ 6271724 w 6271724"/>
              <a:gd name="connsiteY1" fmla="*/ 0 h 6858000"/>
              <a:gd name="connsiteX2" fmla="*/ 4744852 w 6271724"/>
              <a:gd name="connsiteY2" fmla="*/ 6858000 h 6858000"/>
              <a:gd name="connsiteX3" fmla="*/ 0 w 62717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1724" h="6858000">
                <a:moveTo>
                  <a:pt x="1590040" y="0"/>
                </a:moveTo>
                <a:lnTo>
                  <a:pt x="6271724" y="0"/>
                </a:lnTo>
                <a:lnTo>
                  <a:pt x="474485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rcRect/>
            <a:stretch>
              <a:fillRect l="-60043" r="162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任意多边形 3"/>
          <p:cNvSpPr/>
          <p:nvPr userDrawn="1"/>
        </p:nvSpPr>
        <p:spPr>
          <a:xfrm>
            <a:off x="-2065475" y="0"/>
            <a:ext cx="6332676" cy="6858000"/>
          </a:xfrm>
          <a:custGeom>
            <a:avLst/>
            <a:gdLst>
              <a:gd name="connsiteX0" fmla="*/ 1576298 w 6332676"/>
              <a:gd name="connsiteY0" fmla="*/ 0 h 6858000"/>
              <a:gd name="connsiteX1" fmla="*/ 6332676 w 6332676"/>
              <a:gd name="connsiteY1" fmla="*/ 0 h 6858000"/>
              <a:gd name="connsiteX2" fmla="*/ 6000510 w 6332676"/>
              <a:gd name="connsiteY2" fmla="*/ 1491936 h 6858000"/>
              <a:gd name="connsiteX3" fmla="*/ 4756378 w 6332676"/>
              <a:gd name="connsiteY3" fmla="*/ 6858000 h 6858000"/>
              <a:gd name="connsiteX4" fmla="*/ 0 w 6332676"/>
              <a:gd name="connsiteY4" fmla="*/ 6858000 h 6858000"/>
              <a:gd name="connsiteX5" fmla="*/ 332167 w 6332676"/>
              <a:gd name="connsiteY5" fmla="*/ 5366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2676" h="6858000">
                <a:moveTo>
                  <a:pt x="1576298" y="0"/>
                </a:moveTo>
                <a:lnTo>
                  <a:pt x="6332676" y="0"/>
                </a:lnTo>
                <a:lnTo>
                  <a:pt x="6000510" y="1491936"/>
                </a:lnTo>
                <a:lnTo>
                  <a:pt x="4756378" y="6858000"/>
                </a:lnTo>
                <a:lnTo>
                  <a:pt x="0" y="6858000"/>
                </a:lnTo>
                <a:lnTo>
                  <a:pt x="332167" y="5366062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182" r="-1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5" name="任意多边形 4"/>
          <p:cNvSpPr/>
          <p:nvPr userDrawn="1"/>
        </p:nvSpPr>
        <p:spPr>
          <a:xfrm>
            <a:off x="2644988" y="0"/>
            <a:ext cx="6332676" cy="6858000"/>
          </a:xfrm>
          <a:custGeom>
            <a:avLst/>
            <a:gdLst>
              <a:gd name="connsiteX0" fmla="*/ 1576298 w 6332676"/>
              <a:gd name="connsiteY0" fmla="*/ 0 h 6858000"/>
              <a:gd name="connsiteX1" fmla="*/ 6332676 w 6332676"/>
              <a:gd name="connsiteY1" fmla="*/ 0 h 6858000"/>
              <a:gd name="connsiteX2" fmla="*/ 6000510 w 6332676"/>
              <a:gd name="connsiteY2" fmla="*/ 1491939 h 6858000"/>
              <a:gd name="connsiteX3" fmla="*/ 4756378 w 6332676"/>
              <a:gd name="connsiteY3" fmla="*/ 6858000 h 6858000"/>
              <a:gd name="connsiteX4" fmla="*/ 0 w 6332676"/>
              <a:gd name="connsiteY4" fmla="*/ 6858000 h 6858000"/>
              <a:gd name="connsiteX5" fmla="*/ 332166 w 6332676"/>
              <a:gd name="connsiteY5" fmla="*/ 5366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2676" h="6858000">
                <a:moveTo>
                  <a:pt x="1576298" y="0"/>
                </a:moveTo>
                <a:lnTo>
                  <a:pt x="6332676" y="0"/>
                </a:lnTo>
                <a:lnTo>
                  <a:pt x="6000510" y="1491939"/>
                </a:lnTo>
                <a:lnTo>
                  <a:pt x="4756378" y="6858000"/>
                </a:lnTo>
                <a:lnTo>
                  <a:pt x="0" y="6858000"/>
                </a:lnTo>
                <a:lnTo>
                  <a:pt x="332166" y="5366064"/>
                </a:lnTo>
                <a:close/>
              </a:path>
            </a:pathLst>
          </a:custGeom>
          <a:blipFill>
            <a:blip r:embed="rId4"/>
            <a:srcRect/>
            <a:stretch>
              <a:fillRect l="-30932" r="-3080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9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44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00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03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04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2" name="矩形 11531">
            <a:extLst>
              <a:ext uri="{FF2B5EF4-FFF2-40B4-BE49-F238E27FC236}">
                <a16:creationId xmlns:a16="http://schemas.microsoft.com/office/drawing/2014/main" id="{91DC4CC3-96CB-4287-BBD2-D40EE2397B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4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50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矩形 347">
            <a:extLst>
              <a:ext uri="{FF2B5EF4-FFF2-40B4-BE49-F238E27FC236}">
                <a16:creationId xmlns:a16="http://schemas.microsoft.com/office/drawing/2014/main" id="{01DEDE8B-C7DA-40AF-8582-74D3D575E1B2}"/>
              </a:ext>
            </a:extLst>
          </p:cNvPr>
          <p:cNvSpPr/>
          <p:nvPr userDrawn="1"/>
        </p:nvSpPr>
        <p:spPr>
          <a:xfrm flipH="1" flipV="1">
            <a:off x="0" y="0"/>
            <a:ext cx="12192000" cy="6857999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40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ïşľïďé">
            <a:extLst>
              <a:ext uri="{FF2B5EF4-FFF2-40B4-BE49-F238E27FC236}">
                <a16:creationId xmlns:a16="http://schemas.microsoft.com/office/drawing/2014/main" id="{7DAB4435-2F0A-4BCA-8A31-D6D9C1B3523E}"/>
              </a:ext>
            </a:extLst>
          </p:cNvPr>
          <p:cNvSpPr/>
          <p:nvPr userDrawn="1"/>
        </p:nvSpPr>
        <p:spPr>
          <a:xfrm>
            <a:off x="10324178" y="6356349"/>
            <a:ext cx="1867823" cy="489019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altLang="zh-CN" sz="18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Internal Use Only</a:t>
            </a:r>
            <a:endParaRPr lang="tr-TR" altLang="zh-CN" sz="1800" i="1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9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472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495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26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595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48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27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0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6971645" y="0"/>
            <a:ext cx="6271724" cy="6858000"/>
          </a:xfrm>
          <a:custGeom>
            <a:avLst/>
            <a:gdLst>
              <a:gd name="connsiteX0" fmla="*/ 1590040 w 6271724"/>
              <a:gd name="connsiteY0" fmla="*/ 0 h 6858000"/>
              <a:gd name="connsiteX1" fmla="*/ 6271724 w 6271724"/>
              <a:gd name="connsiteY1" fmla="*/ 0 h 6858000"/>
              <a:gd name="connsiteX2" fmla="*/ 4744852 w 6271724"/>
              <a:gd name="connsiteY2" fmla="*/ 6858000 h 6858000"/>
              <a:gd name="connsiteX3" fmla="*/ 0 w 62717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1724" h="6858000">
                <a:moveTo>
                  <a:pt x="1590040" y="0"/>
                </a:moveTo>
                <a:lnTo>
                  <a:pt x="6271724" y="0"/>
                </a:lnTo>
                <a:lnTo>
                  <a:pt x="474485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rcRect/>
            <a:stretch>
              <a:fillRect l="-60043" r="162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任意多边形 3"/>
          <p:cNvSpPr/>
          <p:nvPr userDrawn="1"/>
        </p:nvSpPr>
        <p:spPr>
          <a:xfrm>
            <a:off x="-2065475" y="0"/>
            <a:ext cx="6332676" cy="6858000"/>
          </a:xfrm>
          <a:custGeom>
            <a:avLst/>
            <a:gdLst>
              <a:gd name="connsiteX0" fmla="*/ 1576298 w 6332676"/>
              <a:gd name="connsiteY0" fmla="*/ 0 h 6858000"/>
              <a:gd name="connsiteX1" fmla="*/ 6332676 w 6332676"/>
              <a:gd name="connsiteY1" fmla="*/ 0 h 6858000"/>
              <a:gd name="connsiteX2" fmla="*/ 6000510 w 6332676"/>
              <a:gd name="connsiteY2" fmla="*/ 1491936 h 6858000"/>
              <a:gd name="connsiteX3" fmla="*/ 4756378 w 6332676"/>
              <a:gd name="connsiteY3" fmla="*/ 6858000 h 6858000"/>
              <a:gd name="connsiteX4" fmla="*/ 0 w 6332676"/>
              <a:gd name="connsiteY4" fmla="*/ 6858000 h 6858000"/>
              <a:gd name="connsiteX5" fmla="*/ 332167 w 6332676"/>
              <a:gd name="connsiteY5" fmla="*/ 5366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2676" h="6858000">
                <a:moveTo>
                  <a:pt x="1576298" y="0"/>
                </a:moveTo>
                <a:lnTo>
                  <a:pt x="6332676" y="0"/>
                </a:lnTo>
                <a:lnTo>
                  <a:pt x="6000510" y="1491936"/>
                </a:lnTo>
                <a:lnTo>
                  <a:pt x="4756378" y="6858000"/>
                </a:lnTo>
                <a:lnTo>
                  <a:pt x="0" y="6858000"/>
                </a:lnTo>
                <a:lnTo>
                  <a:pt x="332167" y="5366062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182" r="-1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5" name="任意多边形 4"/>
          <p:cNvSpPr/>
          <p:nvPr userDrawn="1"/>
        </p:nvSpPr>
        <p:spPr>
          <a:xfrm>
            <a:off x="2644988" y="0"/>
            <a:ext cx="6332676" cy="6858000"/>
          </a:xfrm>
          <a:custGeom>
            <a:avLst/>
            <a:gdLst>
              <a:gd name="connsiteX0" fmla="*/ 1576298 w 6332676"/>
              <a:gd name="connsiteY0" fmla="*/ 0 h 6858000"/>
              <a:gd name="connsiteX1" fmla="*/ 6332676 w 6332676"/>
              <a:gd name="connsiteY1" fmla="*/ 0 h 6858000"/>
              <a:gd name="connsiteX2" fmla="*/ 6000510 w 6332676"/>
              <a:gd name="connsiteY2" fmla="*/ 1491939 h 6858000"/>
              <a:gd name="connsiteX3" fmla="*/ 4756378 w 6332676"/>
              <a:gd name="connsiteY3" fmla="*/ 6858000 h 6858000"/>
              <a:gd name="connsiteX4" fmla="*/ 0 w 6332676"/>
              <a:gd name="connsiteY4" fmla="*/ 6858000 h 6858000"/>
              <a:gd name="connsiteX5" fmla="*/ 332166 w 6332676"/>
              <a:gd name="connsiteY5" fmla="*/ 5366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2676" h="6858000">
                <a:moveTo>
                  <a:pt x="1576298" y="0"/>
                </a:moveTo>
                <a:lnTo>
                  <a:pt x="6332676" y="0"/>
                </a:lnTo>
                <a:lnTo>
                  <a:pt x="6000510" y="1491939"/>
                </a:lnTo>
                <a:lnTo>
                  <a:pt x="4756378" y="6858000"/>
                </a:lnTo>
                <a:lnTo>
                  <a:pt x="0" y="6858000"/>
                </a:lnTo>
                <a:lnTo>
                  <a:pt x="332166" y="5366064"/>
                </a:lnTo>
                <a:close/>
              </a:path>
            </a:pathLst>
          </a:custGeom>
          <a:blipFill>
            <a:blip r:embed="rId4"/>
            <a:srcRect/>
            <a:stretch>
              <a:fillRect l="-30932" r="-3080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28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个竞品对比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5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35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27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847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771D1-FCCF-4072-B476-98643EF0D1B4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CD86DC-FD31-4729-B170-7C6354E47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38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2" name="矩形 11531">
            <a:extLst>
              <a:ext uri="{FF2B5EF4-FFF2-40B4-BE49-F238E27FC236}">
                <a16:creationId xmlns:a16="http://schemas.microsoft.com/office/drawing/2014/main" id="{91DC4CC3-96CB-4287-BBD2-D40EE2397B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1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矩形 347">
            <a:extLst>
              <a:ext uri="{FF2B5EF4-FFF2-40B4-BE49-F238E27FC236}">
                <a16:creationId xmlns:a16="http://schemas.microsoft.com/office/drawing/2014/main" id="{01DEDE8B-C7DA-40AF-8582-74D3D575E1B2}"/>
              </a:ext>
            </a:extLst>
          </p:cNvPr>
          <p:cNvSpPr/>
          <p:nvPr userDrawn="1"/>
        </p:nvSpPr>
        <p:spPr>
          <a:xfrm flipH="1" flipV="1">
            <a:off x="0" y="0"/>
            <a:ext cx="12192000" cy="6857999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23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ïşľïďé">
            <a:extLst>
              <a:ext uri="{FF2B5EF4-FFF2-40B4-BE49-F238E27FC236}">
                <a16:creationId xmlns:a16="http://schemas.microsoft.com/office/drawing/2014/main" id="{7DAB4435-2F0A-4BCA-8A31-D6D9C1B3523E}"/>
              </a:ext>
            </a:extLst>
          </p:cNvPr>
          <p:cNvSpPr/>
          <p:nvPr userDrawn="1"/>
        </p:nvSpPr>
        <p:spPr>
          <a:xfrm>
            <a:off x="10324178" y="6356349"/>
            <a:ext cx="1867823" cy="489019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altLang="zh-CN" sz="18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Internal Use Only</a:t>
            </a:r>
            <a:endParaRPr lang="tr-TR" altLang="zh-CN" sz="1800" i="1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92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userDrawn="1">
  <p:cSld name="1_标题幻灯片">
    <p:bg>
      <p:bgPr>
        <a:solidFill>
          <a:srgbClr val="0B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B43B7DE-08B7-4E29-BD67-2D072F53F8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9259" b="-92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88229" y="4258949"/>
            <a:ext cx="7730670" cy="5587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099" y="3509558"/>
            <a:ext cx="10845800" cy="698591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099" y="5541603"/>
            <a:ext cx="1084580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3099" y="5837874"/>
            <a:ext cx="1084580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36" y="354772"/>
            <a:ext cx="1645964" cy="331028"/>
          </a:xfrm>
          <a:prstGeom prst="rect">
            <a:avLst/>
          </a:prstGeom>
        </p:spPr>
      </p:pic>
      <p:sp>
        <p:nvSpPr>
          <p:cNvPr id="8" name="ïşľïďé">
            <a:extLst>
              <a:ext uri="{FF2B5EF4-FFF2-40B4-BE49-F238E27FC236}">
                <a16:creationId xmlns:a16="http://schemas.microsoft.com/office/drawing/2014/main" id="{7DAB4435-2F0A-4BCA-8A31-D6D9C1B3523E}"/>
              </a:ext>
            </a:extLst>
          </p:cNvPr>
          <p:cNvSpPr/>
          <p:nvPr userDrawn="1"/>
        </p:nvSpPr>
        <p:spPr>
          <a:xfrm>
            <a:off x="10324178" y="6356350"/>
            <a:ext cx="1867822" cy="489018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Internal Use Only</a:t>
            </a:r>
            <a:endParaRPr kumimoji="0" lang="tr-TR" altLang="zh-CN" sz="18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55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11683A8-B0EE-4331-A98E-0D5910D5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BFA9-400C-4238-A57C-5CF5ECCDEF5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3ED618-DFF5-4AF4-8EC9-16B835C1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EDC236-FE1F-4F62-B73D-057070E0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E75E-ACA6-4D0D-B4B0-A3452791C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7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694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不同场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同心圆 6"/>
          <p:cNvSpPr/>
          <p:nvPr userDrawn="1"/>
        </p:nvSpPr>
        <p:spPr>
          <a:xfrm>
            <a:off x="6589486" y="-2615894"/>
            <a:ext cx="7899094" cy="7899094"/>
          </a:xfrm>
          <a:prstGeom prst="donut">
            <a:avLst>
              <a:gd name="adj" fmla="val 12282"/>
            </a:avLst>
          </a:prstGeom>
          <a:gradFill flip="none" rotWithShape="1">
            <a:gsLst>
              <a:gs pos="0">
                <a:srgbClr val="A69AD9"/>
              </a:gs>
              <a:gs pos="100000">
                <a:srgbClr val="9D4C8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-754516" y="5860142"/>
            <a:ext cx="1802266" cy="1802266"/>
          </a:xfrm>
          <a:prstGeom prst="ellipse">
            <a:avLst/>
          </a:prstGeom>
          <a:solidFill>
            <a:srgbClr val="A69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551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528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672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8113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16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8325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87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550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D88-D178-41D3-AA90-8089DFA34178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0850-B0CF-400F-A14C-5D22EDBFB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7640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D462A6-4823-448E-88CA-4C34D663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BFA9-400C-4238-A57C-5CF5ECCDEF5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E6334F-46FF-4968-8689-1420C1B4F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AC1E26-9004-4124-A0AA-4347A102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E75E-ACA6-4D0D-B4B0-A3452791C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26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10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378A9-2495-4094-91E8-18EDE49FC87A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10C41C-EA1F-4AE4-B897-A60524175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94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378A9-2495-4094-91E8-18EDE49FC87A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10C41C-EA1F-4AE4-B897-A60524175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00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58" y="316017"/>
            <a:ext cx="1819276" cy="314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83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472" userDrawn="1">
          <p15:clr>
            <a:srgbClr val="F26B43"/>
          </p15:clr>
        </p15:guide>
        <p15:guide id="7" orient="horz" pos="4104" userDrawn="1">
          <p15:clr>
            <a:srgbClr val="F26B43"/>
          </p15:clr>
        </p15:guide>
        <p15:guide id="8" orient="horz" pos="40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26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71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52" tIns="45726" rIns="91452" bIns="457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9814560" y="6438900"/>
            <a:ext cx="214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i="1" dirty="0" smtClean="0">
                <a:solidFill>
                  <a:schemeClr val="tx2"/>
                </a:solidFill>
              </a:rPr>
              <a:t>*</a:t>
            </a:r>
            <a:r>
              <a:rPr lang="en-US" altLang="zh-CN" i="1" dirty="0" smtClean="0">
                <a:solidFill>
                  <a:schemeClr val="tx2"/>
                </a:solidFill>
              </a:rPr>
              <a:t>Internal use only</a:t>
            </a:r>
            <a:endParaRPr lang="zh-CN" altLang="en-US" i="1" dirty="0">
              <a:solidFill>
                <a:schemeClr val="tx2"/>
              </a:solidFill>
            </a:endParaRPr>
          </a:p>
        </p:txBody>
      </p:sp>
      <p:pic>
        <p:nvPicPr>
          <p:cNvPr id="10" name="图片 9"/>
          <p:cNvPicPr>
            <a:picLocks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58" y="316017"/>
            <a:ext cx="1819276" cy="314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35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472" userDrawn="1">
          <p15:clr>
            <a:srgbClr val="F26B43"/>
          </p15:clr>
        </p15:guide>
        <p15:guide id="7" orient="horz" pos="4104" userDrawn="1">
          <p15:clr>
            <a:srgbClr val="F26B43"/>
          </p15:clr>
        </p15:guide>
        <p15:guide id="8" orient="horz" pos="40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26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71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52" tIns="45726" rIns="91452" bIns="457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9814560" y="6438900"/>
            <a:ext cx="214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i="1" dirty="0" smtClean="0">
                <a:solidFill>
                  <a:schemeClr val="tx2"/>
                </a:solidFill>
              </a:rPr>
              <a:t>*</a:t>
            </a:r>
            <a:r>
              <a:rPr lang="en-US" altLang="zh-CN" i="1" dirty="0" smtClean="0">
                <a:solidFill>
                  <a:schemeClr val="tx2"/>
                </a:solidFill>
              </a:rPr>
              <a:t>Internal use only</a:t>
            </a:r>
            <a:endParaRPr lang="zh-CN" altLang="en-US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2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472" userDrawn="1">
          <p15:clr>
            <a:srgbClr val="F26B43"/>
          </p15:clr>
        </p15:guide>
        <p15:guide id="7" orient="horz" pos="4104" userDrawn="1">
          <p15:clr>
            <a:srgbClr val="F26B43"/>
          </p15:clr>
        </p15:guide>
        <p15:guide id="8" orient="horz" pos="40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26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71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52" tIns="45726" rIns="91452" bIns="457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269344"/>
            <a:ext cx="2072640" cy="41645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9814560" y="6438900"/>
            <a:ext cx="214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CN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use only</a:t>
            </a:r>
            <a:endParaRPr lang="zh-CN" altLang="en-US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1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472" userDrawn="1">
          <p15:clr>
            <a:srgbClr val="F26B43"/>
          </p15:clr>
        </p15:guide>
        <p15:guide id="7" orient="horz" pos="4104" userDrawn="1">
          <p15:clr>
            <a:srgbClr val="F26B43"/>
          </p15:clr>
        </p15:guide>
        <p15:guide id="8" orient="horz" pos="40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304B6-A8B2-4610-B128-15B1799287D0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F0700-1342-4DCF-888B-9753460A95E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36" y="354772"/>
            <a:ext cx="1645964" cy="331028"/>
          </a:xfrm>
          <a:prstGeom prst="rect">
            <a:avLst/>
          </a:prstGeom>
        </p:spPr>
      </p:pic>
      <p:sp>
        <p:nvSpPr>
          <p:cNvPr id="8" name="ïşľïďé">
            <a:extLst>
              <a:ext uri="{FF2B5EF4-FFF2-40B4-BE49-F238E27FC236}">
                <a16:creationId xmlns:a16="http://schemas.microsoft.com/office/drawing/2014/main" id="{7DAB4435-2F0A-4BCA-8A31-D6D9C1B3523E}"/>
              </a:ext>
            </a:extLst>
          </p:cNvPr>
          <p:cNvSpPr/>
          <p:nvPr userDrawn="1"/>
        </p:nvSpPr>
        <p:spPr>
          <a:xfrm>
            <a:off x="10324178" y="6356350"/>
            <a:ext cx="1867822" cy="489018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Internal Use Only</a:t>
            </a:r>
            <a:endParaRPr kumimoji="0" lang="tr-TR" altLang="zh-CN" sz="18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0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orient="horz" pos="472">
          <p15:clr>
            <a:srgbClr val="F26B43"/>
          </p15:clr>
        </p15:guide>
        <p15:guide id="5" orient="horz" pos="4104">
          <p15:clr>
            <a:srgbClr val="F26B43"/>
          </p15:clr>
        </p15:guide>
        <p15:guide id="6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8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2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8.xml"/><Relationship Id="rId7" Type="http://schemas.openxmlformats.org/officeDocument/2006/relationships/image" Target="../media/image11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4.png"/><Relationship Id="rId5" Type="http://schemas.openxmlformats.org/officeDocument/2006/relationships/slideLayout" Target="../slideLayouts/slideLayout33.xml"/><Relationship Id="rId4" Type="http://schemas.openxmlformats.org/officeDocument/2006/relationships/tags" Target="../tags/tag9.xml"/><Relationship Id="rId9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0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64.jpe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5.jpeg"/><Relationship Id="rId4" Type="http://schemas.openxmlformats.org/officeDocument/2006/relationships/image" Target="../media/image1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65.xml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tags" Target="../tags/tag3.xml"/><Relationship Id="rId16" Type="http://schemas.openxmlformats.org/officeDocument/2006/relationships/image" Target="../media/image5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5.jpeg"/><Relationship Id="rId4" Type="http://schemas.openxmlformats.org/officeDocument/2006/relationships/image" Target="../media/image1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87400" y="1958627"/>
            <a:ext cx="65519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 PRO Series Product</a:t>
            </a:r>
          </a:p>
          <a:p>
            <a:r>
              <a:rPr lang="en-US" altLang="zh-CN" sz="4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Operation Training</a:t>
            </a:r>
            <a:endParaRPr lang="zh-CN" altLang="en-US" sz="4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7880" y="6054586"/>
            <a:ext cx="2520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Product and Solution Center</a:t>
            </a:r>
            <a:endParaRPr lang="zh-CN" altLang="en-US" sz="1000" dirty="0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1" b="8170"/>
          <a:stretch/>
        </p:blipFill>
        <p:spPr>
          <a:xfrm>
            <a:off x="78330" y="3586479"/>
            <a:ext cx="7159082" cy="185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743419"/>
            <a:ext cx="9408162" cy="496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1.Adding Keypad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87145"/>
            <a:ext cx="2001350" cy="43362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80" y="1687145"/>
            <a:ext cx="2001349" cy="4336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91" y="1687145"/>
            <a:ext cx="2001715" cy="43370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6738" y="6131123"/>
            <a:ext cx="1317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‘+’ to add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20947" y="6131122"/>
            <a:ext cx="22456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Scan QR code of the keypad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03492" y="6118556"/>
            <a:ext cx="2238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Power up keypad and finish</a:t>
            </a:r>
          </a:p>
        </p:txBody>
      </p:sp>
      <p:sp>
        <p:nvSpPr>
          <p:cNvPr id="9" name="椭圆 8"/>
          <p:cNvSpPr/>
          <p:nvPr/>
        </p:nvSpPr>
        <p:spPr>
          <a:xfrm>
            <a:off x="1195213" y="3590733"/>
            <a:ext cx="220524" cy="264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895606" y="2783840"/>
            <a:ext cx="1897601" cy="3239561"/>
            <a:chOff x="8006080" y="1687144"/>
            <a:chExt cx="2540000" cy="433625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2" r="11997"/>
            <a:stretch/>
          </p:blipFill>
          <p:spPr>
            <a:xfrm>
              <a:off x="8006080" y="1687144"/>
              <a:ext cx="2540000" cy="4336257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>
            <a:xfrm>
              <a:off x="9484457" y="5389358"/>
              <a:ext cx="370935" cy="4170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线形标注 1 11"/>
            <p:cNvSpPr/>
            <p:nvPr/>
          </p:nvSpPr>
          <p:spPr>
            <a:xfrm>
              <a:off x="8831221" y="4656652"/>
              <a:ext cx="1613138" cy="508959"/>
            </a:xfrm>
            <a:prstGeom prst="borderCallout1">
              <a:avLst>
                <a:gd name="adj1" fmla="val 101650"/>
                <a:gd name="adj2" fmla="val 54380"/>
                <a:gd name="adj3" fmla="val 146436"/>
                <a:gd name="adj4" fmla="val 4984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Power Switch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87" y="1687144"/>
            <a:ext cx="2008186" cy="435106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048244" y="6077910"/>
            <a:ext cx="1995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Keypad Setting interface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40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743419"/>
            <a:ext cx="9408162" cy="496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2</a:t>
            </a:r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.Setting Keypad Password</a:t>
            </a:r>
            <a:endParaRPr lang="zh-CN" altLang="en-US" sz="2000" dirty="0"/>
          </a:p>
        </p:txBody>
      </p:sp>
      <p:grpSp>
        <p:nvGrpSpPr>
          <p:cNvPr id="36" name="组合 35"/>
          <p:cNvGrpSpPr/>
          <p:nvPr/>
        </p:nvGrpSpPr>
        <p:grpSpPr>
          <a:xfrm>
            <a:off x="304800" y="1576891"/>
            <a:ext cx="1962841" cy="4881748"/>
            <a:chOff x="304800" y="1576891"/>
            <a:chExt cx="1962841" cy="488174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76891"/>
              <a:ext cx="1962841" cy="4252822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662443" y="5935419"/>
              <a:ext cx="12176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219170">
                <a:buClr>
                  <a:srgbClr val="C11119"/>
                </a:buClr>
                <a:buSzPct val="125000"/>
                <a:defRPr/>
              </a:pPr>
              <a:r>
                <a:rPr lang="en-US" altLang="zh-CN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  <a:cs typeface="+mn-ea"/>
                  <a:sym typeface="+mn-lt"/>
                </a:rPr>
                <a:t>Press ‘user’ to</a:t>
              </a:r>
            </a:p>
            <a:p>
              <a:pPr lvl="0" algn="ctr" defTabSz="1219170">
                <a:buClr>
                  <a:srgbClr val="C11119"/>
                </a:buClr>
                <a:buSzPct val="125000"/>
                <a:defRPr/>
              </a:pPr>
              <a:r>
                <a:rPr lang="en-US" altLang="zh-CN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  <a:cs typeface="+mn-ea"/>
                  <a:sym typeface="+mn-lt"/>
                </a:rPr>
                <a:t>User interface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986732" y="3104553"/>
              <a:ext cx="220524" cy="2645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318742" y="1560422"/>
            <a:ext cx="1962842" cy="4900195"/>
            <a:chOff x="2482498" y="1560422"/>
            <a:chExt cx="1962842" cy="490019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499" y="1560422"/>
              <a:ext cx="1962841" cy="4252822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2546969" y="5937397"/>
              <a:ext cx="18339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219170">
                <a:buClr>
                  <a:srgbClr val="C11119"/>
                </a:buClr>
                <a:buSzPct val="125000"/>
                <a:defRPr/>
              </a:pPr>
              <a:r>
                <a:rPr lang="en-US" altLang="zh-CN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  <a:cs typeface="+mn-ea"/>
                  <a:sym typeface="+mn-lt"/>
                </a:rPr>
                <a:t>Turn to</a:t>
              </a:r>
            </a:p>
            <a:p>
              <a:pPr lvl="0" algn="ctr" defTabSz="1219170">
                <a:buClr>
                  <a:srgbClr val="C11119"/>
                </a:buClr>
                <a:buSzPct val="125000"/>
                <a:defRPr/>
              </a:pPr>
              <a:r>
                <a:rPr lang="en-US" altLang="zh-CN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  <a:cs typeface="+mn-ea"/>
                  <a:sym typeface="+mn-lt"/>
                </a:rPr>
                <a:t>User management site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2482498" y="2000459"/>
              <a:ext cx="1962841" cy="69002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332686" y="1560422"/>
            <a:ext cx="2188100" cy="4682773"/>
            <a:chOff x="4660197" y="1560422"/>
            <a:chExt cx="2188100" cy="468277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065" y="1560422"/>
              <a:ext cx="2066358" cy="4252822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4660197" y="5935418"/>
              <a:ext cx="21881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219170">
                <a:buClr>
                  <a:srgbClr val="C11119"/>
                </a:buClr>
                <a:buSzPct val="125000"/>
                <a:defRPr/>
              </a:pPr>
              <a:r>
                <a:rPr lang="en-US" altLang="zh-CN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  <a:cs typeface="+mn-ea"/>
                  <a:sym typeface="+mn-lt"/>
                </a:rPr>
                <a:t>“Change Keypad Password”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6492358" y="3236823"/>
              <a:ext cx="220524" cy="2645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571887" y="1576891"/>
            <a:ext cx="2315313" cy="4671259"/>
            <a:chOff x="6938675" y="1576891"/>
            <a:chExt cx="2315313" cy="467125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3148" y="1576891"/>
              <a:ext cx="2066358" cy="4236353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6938675" y="5940373"/>
              <a:ext cx="23153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219170">
                <a:buClr>
                  <a:srgbClr val="C11119"/>
                </a:buClr>
                <a:buSzPct val="125000"/>
                <a:defRPr/>
              </a:pPr>
              <a:r>
                <a:rPr lang="en-US" altLang="zh-CN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  <a:cs typeface="+mn-ea"/>
                  <a:sym typeface="+mn-lt"/>
                </a:rPr>
                <a:t>Set a password and press OK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4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743419"/>
            <a:ext cx="9408162" cy="496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2.Keypad Operation Video</a:t>
            </a:r>
            <a:endParaRPr lang="zh-CN" altLang="en-US" sz="2000" dirty="0"/>
          </a:p>
        </p:txBody>
      </p:sp>
      <p:pic>
        <p:nvPicPr>
          <p:cNvPr id="22" name="12ec44d306e929edcef43381b4828b0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7214" y="1227137"/>
            <a:ext cx="2209165" cy="473392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142858" y="5961063"/>
            <a:ext cx="161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Adding Keypad</a:t>
            </a:r>
            <a:endParaRPr lang="zh-CN" altLang="en-US" b="1" dirty="0">
              <a:solidFill>
                <a:schemeClr val="tx2"/>
              </a:solidFill>
            </a:endParaRPr>
          </a:p>
        </p:txBody>
      </p:sp>
      <p:pic>
        <p:nvPicPr>
          <p:cNvPr id="24" name="a4900aa3d4fd75788dd6c1f107fd056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1079" y="1252484"/>
            <a:ext cx="2211561" cy="473905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299556" y="5961063"/>
            <a:ext cx="257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Setting Keypad Password</a:t>
            </a:r>
            <a:endParaRPr lang="zh-CN" alt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1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743419"/>
            <a:ext cx="9408162" cy="496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3.Adding </a:t>
            </a:r>
            <a:r>
              <a:rPr lang="en-US" altLang="zh-CN" sz="2800" dirty="0" err="1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Keyfob</a:t>
            </a:r>
            <a:endParaRPr lang="zh-CN" altLang="en-US" sz="20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5" y="1433718"/>
            <a:ext cx="2183690" cy="473132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37" y="1433718"/>
            <a:ext cx="2185289" cy="47347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35" y="1433718"/>
            <a:ext cx="2185289" cy="473479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08" y="1435115"/>
            <a:ext cx="2184644" cy="4733395"/>
          </a:xfrm>
          <a:prstGeom prst="rect">
            <a:avLst/>
          </a:prstGeom>
        </p:spPr>
      </p:pic>
      <p:sp>
        <p:nvSpPr>
          <p:cNvPr id="27" name="椭圆 26"/>
          <p:cNvSpPr/>
          <p:nvPr/>
        </p:nvSpPr>
        <p:spPr>
          <a:xfrm>
            <a:off x="1421528" y="4194934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86517" y="6131121"/>
            <a:ext cx="131747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‘+’ to add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375364" y="6131122"/>
            <a:ext cx="22552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Scan the QR code of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Keyfob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652385" y="6131122"/>
            <a:ext cx="199971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Arm button to add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32144" y="6131123"/>
            <a:ext cx="119173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Set and finish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2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743419"/>
            <a:ext cx="9408162" cy="496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4</a:t>
            </a:r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.Adding Detector (e.g. PIRCAM)</a:t>
            </a:r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1" y="1680932"/>
            <a:ext cx="1969477" cy="4267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70" y="1680932"/>
            <a:ext cx="1969477" cy="4267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14" y="1680932"/>
            <a:ext cx="1969477" cy="42672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33180" y="5948132"/>
            <a:ext cx="1317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‘+’ to add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281656" y="4096780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88011" y="5948132"/>
            <a:ext cx="2314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Scan the QR code of PIRCAM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01321" y="5948132"/>
            <a:ext cx="2257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Power up PIRCAM and finish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58" y="1680932"/>
            <a:ext cx="2029265" cy="4267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450" y="1680932"/>
            <a:ext cx="2029264" cy="42672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876746" y="5948132"/>
            <a:ext cx="2627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Setting Button to configure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913771" y="1845525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74097" y="5948132"/>
            <a:ext cx="2051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PIRCAM Setting interface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4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743419"/>
            <a:ext cx="9408162" cy="496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4</a:t>
            </a:r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.Adding Detector Video (e.g. PIRCAM)</a:t>
            </a:r>
            <a:endParaRPr lang="zh-CN" altLang="en-US" sz="2000" dirty="0"/>
          </a:p>
        </p:txBody>
      </p:sp>
      <p:pic>
        <p:nvPicPr>
          <p:cNvPr id="19" name="媒体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8431" y="1490595"/>
            <a:ext cx="2316662" cy="48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743419"/>
            <a:ext cx="9408162" cy="496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5.Adding Sounder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5" y="1479781"/>
            <a:ext cx="2181943" cy="47275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29" y="1479781"/>
            <a:ext cx="2181943" cy="47275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73" y="1479781"/>
            <a:ext cx="2181943" cy="4727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717" y="1492353"/>
            <a:ext cx="2176140" cy="47149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08907" y="6154070"/>
            <a:ext cx="131747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‘+’ to add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657383" y="5899546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16435" y="6207323"/>
            <a:ext cx="2088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Scan the QR code of Siren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65152" y="6154070"/>
            <a:ext cx="1532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Power up and add</a:t>
            </a:r>
          </a:p>
        </p:txBody>
      </p:sp>
      <p:sp>
        <p:nvSpPr>
          <p:cNvPr id="12" name="矩形 11"/>
          <p:cNvSpPr/>
          <p:nvPr/>
        </p:nvSpPr>
        <p:spPr>
          <a:xfrm>
            <a:off x="10208087" y="6154070"/>
            <a:ext cx="1191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Set and finish</a:t>
            </a:r>
          </a:p>
        </p:txBody>
      </p:sp>
    </p:spTree>
    <p:extLst>
      <p:ext uri="{BB962C8B-B14F-4D97-AF65-F5344CB8AC3E}">
        <p14:creationId xmlns:p14="http://schemas.microsoft.com/office/powerpoint/2010/main" val="30835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 3"/>
          <p:cNvSpPr txBox="1">
            <a:spLocks/>
          </p:cNvSpPr>
          <p:nvPr/>
        </p:nvSpPr>
        <p:spPr>
          <a:xfrm>
            <a:off x="1391920" y="743419"/>
            <a:ext cx="9408162" cy="496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Adding other AX PRO Series detectors and accessory</a:t>
            </a:r>
            <a:endParaRPr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67949" y="1547426"/>
            <a:ext cx="5255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Option 1. Scan the QR code on peripheral and then </a:t>
            </a:r>
            <a:r>
              <a:rPr lang="en-US" altLang="zh-CN" sz="20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power the device on within 30s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, the device will be added when </a:t>
            </a:r>
            <a:r>
              <a:rPr lang="en-US" altLang="zh-CN" sz="20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the indicator flashes green for 7 times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.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6" y="3037841"/>
            <a:ext cx="1636823" cy="184322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468866" y="1547426"/>
            <a:ext cx="5255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    Option 2. we can also turn to 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“</a:t>
            </a:r>
            <a:r>
              <a:rPr lang="en-US" altLang="zh-CN" sz="20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Enrollment Mode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”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in APP and then </a:t>
            </a:r>
            <a:r>
              <a:rPr lang="en-US" altLang="zh-CN" sz="20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register multiple peripherals in group at one time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.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703" y="3037840"/>
            <a:ext cx="1639038" cy="18432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66" y="3037841"/>
            <a:ext cx="1855853" cy="184322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67948" y="5048043"/>
            <a:ext cx="5255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In</a:t>
            </a:r>
            <a:r>
              <a:rPr lang="en-US" altLang="zh-CN" sz="20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2000" b="1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AX PRO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system, the enrollment step will show after scanning QR code, and all the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peripherals follow this enrollment logic consistently. Saving learning costs efficiently.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235186" y="2738785"/>
            <a:ext cx="1589198" cy="3302000"/>
            <a:chOff x="6235186" y="2738785"/>
            <a:chExt cx="1589198" cy="3302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186" y="2738785"/>
              <a:ext cx="1589198" cy="3302000"/>
            </a:xfrm>
            <a:prstGeom prst="rect">
              <a:avLst/>
            </a:prstGeom>
          </p:spPr>
        </p:pic>
        <p:sp>
          <p:nvSpPr>
            <p:cNvPr id="6" name="圆角矩形 5"/>
            <p:cNvSpPr/>
            <p:nvPr/>
          </p:nvSpPr>
          <p:spPr>
            <a:xfrm>
              <a:off x="7601712" y="2870865"/>
              <a:ext cx="222672" cy="166975"/>
            </a:xfrm>
            <a:prstGeom prst="roundRect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042732" y="2738785"/>
            <a:ext cx="1589198" cy="3302000"/>
            <a:chOff x="8042732" y="2738785"/>
            <a:chExt cx="1589198" cy="3302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732" y="2738785"/>
              <a:ext cx="1589198" cy="3302000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8042732" y="4389785"/>
              <a:ext cx="1589198" cy="249271"/>
            </a:xfrm>
            <a:prstGeom prst="roundRect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850278" y="2738785"/>
            <a:ext cx="1670577" cy="3302000"/>
            <a:chOff x="9850278" y="2738785"/>
            <a:chExt cx="1670577" cy="3302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0278" y="2738785"/>
              <a:ext cx="1589198" cy="3302000"/>
            </a:xfrm>
            <a:prstGeom prst="rect">
              <a:avLst/>
            </a:prstGeom>
          </p:spPr>
        </p:pic>
        <p:sp>
          <p:nvSpPr>
            <p:cNvPr id="21" name="圆角矩形 20"/>
            <p:cNvSpPr/>
            <p:nvPr/>
          </p:nvSpPr>
          <p:spPr>
            <a:xfrm>
              <a:off x="10800082" y="3037840"/>
              <a:ext cx="720773" cy="249271"/>
            </a:xfrm>
            <a:prstGeom prst="roundRect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9924104" y="5035851"/>
              <a:ext cx="1463224" cy="257399"/>
            </a:xfrm>
            <a:prstGeom prst="roundRect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676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 3"/>
          <p:cNvSpPr txBox="1">
            <a:spLocks/>
          </p:cNvSpPr>
          <p:nvPr/>
        </p:nvSpPr>
        <p:spPr>
          <a:xfrm>
            <a:off x="1391920" y="743419"/>
            <a:ext cx="9408162" cy="804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Adding AX PRO Series detectors and accessory</a:t>
            </a:r>
            <a:endParaRPr lang="zh-CN" altLang="en-US" sz="2000" dirty="0"/>
          </a:p>
        </p:txBody>
      </p:sp>
      <p:pic>
        <p:nvPicPr>
          <p:cNvPr id="10" name="图片 9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38" y="1255856"/>
            <a:ext cx="2138239" cy="4630000"/>
          </a:xfrm>
          <a:prstGeom prst="rect">
            <a:avLst/>
          </a:prstGeom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5" y="1255856"/>
            <a:ext cx="2138239" cy="4630000"/>
          </a:xfrm>
          <a:prstGeom prst="rect">
            <a:avLst/>
          </a:prstGeom>
        </p:spPr>
      </p:pic>
      <p:pic>
        <p:nvPicPr>
          <p:cNvPr id="12" name="图片 1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82" y="1255856"/>
            <a:ext cx="2138239" cy="4630000"/>
          </a:xfrm>
          <a:prstGeom prst="rect">
            <a:avLst/>
          </a:prstGeom>
        </p:spPr>
      </p:pic>
      <p:pic>
        <p:nvPicPr>
          <p:cNvPr id="13" name="图片 12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924" y="1255856"/>
            <a:ext cx="2138239" cy="4630000"/>
          </a:xfrm>
          <a:prstGeom prst="rect">
            <a:avLst/>
          </a:prstGeom>
        </p:spPr>
      </p:pic>
      <p:pic>
        <p:nvPicPr>
          <p:cNvPr id="20" name="图片 1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68" y="1249680"/>
            <a:ext cx="2138239" cy="4630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391920" y="602486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In</a:t>
            </a:r>
            <a:r>
              <a:rPr lang="en-US" altLang="zh-CN" sz="20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 AX PRO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system, we can easily check more kinds of status of peripherals after adding.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3302" b="840"/>
          <a:stretch>
            <a:fillRect/>
          </a:stretch>
        </p:blipFill>
        <p:spPr>
          <a:xfrm>
            <a:off x="6511471" y="1"/>
            <a:ext cx="7277100" cy="6422571"/>
          </a:xfrm>
          <a:custGeom>
            <a:avLst/>
            <a:gdLst>
              <a:gd name="connsiteX0" fmla="*/ 1298061 w 7277100"/>
              <a:gd name="connsiteY0" fmla="*/ 0 h 6422571"/>
              <a:gd name="connsiteX1" fmla="*/ 5979040 w 7277100"/>
              <a:gd name="connsiteY1" fmla="*/ 0 h 6422571"/>
              <a:gd name="connsiteX2" fmla="*/ 6211394 w 7277100"/>
              <a:gd name="connsiteY2" fmla="*/ 211178 h 6422571"/>
              <a:gd name="connsiteX3" fmla="*/ 7277100 w 7277100"/>
              <a:gd name="connsiteY3" fmla="*/ 2784021 h 6422571"/>
              <a:gd name="connsiteX4" fmla="*/ 3638550 w 7277100"/>
              <a:gd name="connsiteY4" fmla="*/ 6422571 h 6422571"/>
              <a:gd name="connsiteX5" fmla="*/ 0 w 7277100"/>
              <a:gd name="connsiteY5" fmla="*/ 2784021 h 6422571"/>
              <a:gd name="connsiteX6" fmla="*/ 1065707 w 7277100"/>
              <a:gd name="connsiteY6" fmla="*/ 211178 h 64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7100" h="6422571">
                <a:moveTo>
                  <a:pt x="1298061" y="0"/>
                </a:moveTo>
                <a:lnTo>
                  <a:pt x="5979040" y="0"/>
                </a:lnTo>
                <a:lnTo>
                  <a:pt x="6211394" y="211178"/>
                </a:lnTo>
                <a:cubicBezTo>
                  <a:pt x="6869842" y="869626"/>
                  <a:pt x="7277100" y="1779263"/>
                  <a:pt x="7277100" y="2784021"/>
                </a:cubicBezTo>
                <a:cubicBezTo>
                  <a:pt x="7277100" y="4793537"/>
                  <a:pt x="5648066" y="6422571"/>
                  <a:pt x="3638550" y="6422571"/>
                </a:cubicBezTo>
                <a:cubicBezTo>
                  <a:pt x="1629034" y="6422571"/>
                  <a:pt x="0" y="4793537"/>
                  <a:pt x="0" y="2784021"/>
                </a:cubicBezTo>
                <a:cubicBezTo>
                  <a:pt x="0" y="1779263"/>
                  <a:pt x="407259" y="869626"/>
                  <a:pt x="1065707" y="211178"/>
                </a:cubicBezTo>
                <a:close/>
              </a:path>
            </a:pathLst>
          </a:custGeom>
        </p:spPr>
      </p:pic>
      <p:sp>
        <p:nvSpPr>
          <p:cNvPr id="5" name="椭圆 4"/>
          <p:cNvSpPr/>
          <p:nvPr/>
        </p:nvSpPr>
        <p:spPr>
          <a:xfrm>
            <a:off x="6511471" y="-854528"/>
            <a:ext cx="7277100" cy="7277100"/>
          </a:xfrm>
          <a:prstGeom prst="ellipse">
            <a:avLst/>
          </a:prstGeom>
          <a:solidFill>
            <a:srgbClr val="4939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212891" y="1999192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333333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9600" b="1" dirty="0">
              <a:solidFill>
                <a:srgbClr val="333333">
                  <a:alpha val="2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10436" y="3411073"/>
            <a:ext cx="339148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RF Repeater.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Auto-pairing features</a:t>
            </a:r>
            <a:endParaRPr lang="zh-CN" alt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10436" y="2175620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Repeater</a:t>
            </a:r>
          </a:p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zh-CN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58" y="316017"/>
            <a:ext cx="1819276" cy="314735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6" t="8176" r="29696" b="8176"/>
          <a:stretch/>
        </p:blipFill>
        <p:spPr>
          <a:xfrm>
            <a:off x="7477760" y="2438399"/>
            <a:ext cx="2939109" cy="3405605"/>
          </a:xfrm>
          <a:prstGeom prst="rect">
            <a:avLst/>
          </a:prstGeom>
          <a:ln>
            <a:noFill/>
          </a:ln>
          <a:effectLst>
            <a:outerShdw blurRad="381000" dist="139700" dir="2700000" sx="103000" sy="103000" algn="tl" rotWithShape="0">
              <a:srgbClr val="333333">
                <a:alpha val="55000"/>
              </a:srgbClr>
            </a:outerShdw>
          </a:effectLst>
        </p:spPr>
      </p:pic>
      <p:sp>
        <p:nvSpPr>
          <p:cNvPr id="13" name="store-new-badges_71075"/>
          <p:cNvSpPr>
            <a:spLocks noChangeAspect="1"/>
          </p:cNvSpPr>
          <p:nvPr/>
        </p:nvSpPr>
        <p:spPr bwMode="auto">
          <a:xfrm>
            <a:off x="9492637" y="4912508"/>
            <a:ext cx="924232" cy="908848"/>
          </a:xfrm>
          <a:custGeom>
            <a:avLst/>
            <a:gdLst>
              <a:gd name="T0" fmla="*/ 7549 w 8242"/>
              <a:gd name="T1" fmla="*/ 3476 h 8117"/>
              <a:gd name="T2" fmla="*/ 7742 w 8242"/>
              <a:gd name="T3" fmla="*/ 2123 h 8117"/>
              <a:gd name="T4" fmla="*/ 6442 w 8242"/>
              <a:gd name="T5" fmla="*/ 1383 h 8117"/>
              <a:gd name="T6" fmla="*/ 5721 w 8242"/>
              <a:gd name="T7" fmla="*/ 223 h 8117"/>
              <a:gd name="T8" fmla="*/ 4250 w 8242"/>
              <a:gd name="T9" fmla="*/ 492 h 8117"/>
              <a:gd name="T10" fmla="*/ 2951 w 8242"/>
              <a:gd name="T11" fmla="*/ 66 h 8117"/>
              <a:gd name="T12" fmla="*/ 1997 w 8242"/>
              <a:gd name="T13" fmla="*/ 1218 h 8117"/>
              <a:gd name="T14" fmla="*/ 729 w 8242"/>
              <a:gd name="T15" fmla="*/ 1727 h 8117"/>
              <a:gd name="T16" fmla="*/ 738 w 8242"/>
              <a:gd name="T17" fmla="*/ 3222 h 8117"/>
              <a:gd name="T18" fmla="*/ 93 w 8242"/>
              <a:gd name="T19" fmla="*/ 4427 h 8117"/>
              <a:gd name="T20" fmla="*/ 1062 w 8242"/>
              <a:gd name="T21" fmla="*/ 5567 h 8117"/>
              <a:gd name="T22" fmla="*/ 1343 w 8242"/>
              <a:gd name="T23" fmla="*/ 6905 h 8117"/>
              <a:gd name="T24" fmla="*/ 2817 w 8242"/>
              <a:gd name="T25" fmla="*/ 7155 h 8117"/>
              <a:gd name="T26" fmla="*/ 3892 w 8242"/>
              <a:gd name="T27" fmla="*/ 7999 h 8117"/>
              <a:gd name="T28" fmla="*/ 5183 w 8242"/>
              <a:gd name="T29" fmla="*/ 7243 h 8117"/>
              <a:gd name="T30" fmla="*/ 6549 w 8242"/>
              <a:gd name="T31" fmla="*/ 7199 h 8117"/>
              <a:gd name="T32" fmla="*/ 7052 w 8242"/>
              <a:gd name="T33" fmla="*/ 5790 h 8117"/>
              <a:gd name="T34" fmla="*/ 8069 w 8242"/>
              <a:gd name="T35" fmla="*/ 4878 h 8117"/>
              <a:gd name="T36" fmla="*/ 3177 w 8242"/>
              <a:gd name="T37" fmla="*/ 5423 h 8117"/>
              <a:gd name="T38" fmla="*/ 2593 w 8242"/>
              <a:gd name="T39" fmla="*/ 5675 h 8117"/>
              <a:gd name="T40" fmla="*/ 1695 w 8242"/>
              <a:gd name="T41" fmla="*/ 4343 h 8117"/>
              <a:gd name="T42" fmla="*/ 2991 w 8242"/>
              <a:gd name="T43" fmla="*/ 4932 h 8117"/>
              <a:gd name="T44" fmla="*/ 2845 w 8242"/>
              <a:gd name="T45" fmla="*/ 3846 h 8117"/>
              <a:gd name="T46" fmla="*/ 3177 w 8242"/>
              <a:gd name="T47" fmla="*/ 5423 h 8117"/>
              <a:gd name="T48" fmla="*/ 3155 w 8242"/>
              <a:gd name="T49" fmla="*/ 3713 h 8117"/>
              <a:gd name="T50" fmla="*/ 4336 w 8242"/>
              <a:gd name="T51" fmla="*/ 3494 h 8117"/>
              <a:gd name="T52" fmla="*/ 3692 w 8242"/>
              <a:gd name="T53" fmla="*/ 4153 h 8117"/>
              <a:gd name="T54" fmla="*/ 4525 w 8242"/>
              <a:gd name="T55" fmla="*/ 4083 h 8117"/>
              <a:gd name="T56" fmla="*/ 3968 w 8242"/>
              <a:gd name="T57" fmla="*/ 4792 h 8117"/>
              <a:gd name="T58" fmla="*/ 4883 w 8242"/>
              <a:gd name="T59" fmla="*/ 4687 h 8117"/>
              <a:gd name="T60" fmla="*/ 6231 w 8242"/>
              <a:gd name="T61" fmla="*/ 4105 h 8117"/>
              <a:gd name="T62" fmla="*/ 5654 w 8242"/>
              <a:gd name="T63" fmla="*/ 4354 h 8117"/>
              <a:gd name="T64" fmla="*/ 4365 w 8242"/>
              <a:gd name="T65" fmla="*/ 3191 h 8117"/>
              <a:gd name="T66" fmla="*/ 5313 w 8242"/>
              <a:gd name="T67" fmla="*/ 3963 h 8117"/>
              <a:gd name="T68" fmla="*/ 5497 w 8242"/>
              <a:gd name="T69" fmla="*/ 2702 h 8117"/>
              <a:gd name="T70" fmla="*/ 5973 w 8242"/>
              <a:gd name="T71" fmla="*/ 2497 h 8117"/>
              <a:gd name="T72" fmla="*/ 6541 w 8242"/>
              <a:gd name="T73" fmla="*/ 3971 h 8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242" h="8117">
                <a:moveTo>
                  <a:pt x="8149" y="4427"/>
                </a:moveTo>
                <a:lnTo>
                  <a:pt x="7549" y="3476"/>
                </a:lnTo>
                <a:cubicBezTo>
                  <a:pt x="7501" y="3400"/>
                  <a:pt x="7485" y="3309"/>
                  <a:pt x="7504" y="3222"/>
                </a:cubicBezTo>
                <a:lnTo>
                  <a:pt x="7742" y="2123"/>
                </a:lnTo>
                <a:cubicBezTo>
                  <a:pt x="7779" y="1952"/>
                  <a:pt x="7680" y="1780"/>
                  <a:pt x="7513" y="1727"/>
                </a:cubicBezTo>
                <a:lnTo>
                  <a:pt x="6442" y="1383"/>
                </a:lnTo>
                <a:cubicBezTo>
                  <a:pt x="6358" y="1356"/>
                  <a:pt x="6287" y="1297"/>
                  <a:pt x="6245" y="1218"/>
                </a:cubicBezTo>
                <a:lnTo>
                  <a:pt x="5721" y="223"/>
                </a:lnTo>
                <a:cubicBezTo>
                  <a:pt x="5639" y="68"/>
                  <a:pt x="5453" y="0"/>
                  <a:pt x="5291" y="66"/>
                </a:cubicBezTo>
                <a:lnTo>
                  <a:pt x="4250" y="492"/>
                </a:lnTo>
                <a:cubicBezTo>
                  <a:pt x="4167" y="525"/>
                  <a:pt x="4075" y="525"/>
                  <a:pt x="3992" y="492"/>
                </a:cubicBezTo>
                <a:lnTo>
                  <a:pt x="2951" y="66"/>
                </a:lnTo>
                <a:cubicBezTo>
                  <a:pt x="2789" y="0"/>
                  <a:pt x="2603" y="68"/>
                  <a:pt x="2521" y="223"/>
                </a:cubicBezTo>
                <a:lnTo>
                  <a:pt x="1997" y="1218"/>
                </a:lnTo>
                <a:cubicBezTo>
                  <a:pt x="1955" y="1297"/>
                  <a:pt x="1884" y="1356"/>
                  <a:pt x="1800" y="1383"/>
                </a:cubicBezTo>
                <a:lnTo>
                  <a:pt x="729" y="1727"/>
                </a:lnTo>
                <a:cubicBezTo>
                  <a:pt x="562" y="1780"/>
                  <a:pt x="463" y="1952"/>
                  <a:pt x="500" y="2123"/>
                </a:cubicBezTo>
                <a:lnTo>
                  <a:pt x="738" y="3222"/>
                </a:lnTo>
                <a:cubicBezTo>
                  <a:pt x="757" y="3309"/>
                  <a:pt x="741" y="3400"/>
                  <a:pt x="693" y="3476"/>
                </a:cubicBezTo>
                <a:lnTo>
                  <a:pt x="93" y="4427"/>
                </a:lnTo>
                <a:cubicBezTo>
                  <a:pt x="0" y="4576"/>
                  <a:pt x="34" y="4771"/>
                  <a:pt x="173" y="4878"/>
                </a:cubicBezTo>
                <a:lnTo>
                  <a:pt x="1062" y="5567"/>
                </a:lnTo>
                <a:cubicBezTo>
                  <a:pt x="1132" y="5622"/>
                  <a:pt x="1179" y="5702"/>
                  <a:pt x="1191" y="5790"/>
                </a:cubicBezTo>
                <a:lnTo>
                  <a:pt x="1343" y="6905"/>
                </a:lnTo>
                <a:cubicBezTo>
                  <a:pt x="1367" y="7078"/>
                  <a:pt x="1518" y="7206"/>
                  <a:pt x="1693" y="7199"/>
                </a:cubicBezTo>
                <a:lnTo>
                  <a:pt x="2817" y="7155"/>
                </a:lnTo>
                <a:cubicBezTo>
                  <a:pt x="2906" y="7152"/>
                  <a:pt x="2993" y="7183"/>
                  <a:pt x="3059" y="7243"/>
                </a:cubicBezTo>
                <a:lnTo>
                  <a:pt x="3892" y="7999"/>
                </a:lnTo>
                <a:cubicBezTo>
                  <a:pt x="4022" y="8117"/>
                  <a:pt x="4220" y="8117"/>
                  <a:pt x="4350" y="7999"/>
                </a:cubicBezTo>
                <a:lnTo>
                  <a:pt x="5183" y="7243"/>
                </a:lnTo>
                <a:cubicBezTo>
                  <a:pt x="5249" y="7183"/>
                  <a:pt x="5336" y="7152"/>
                  <a:pt x="5425" y="7155"/>
                </a:cubicBezTo>
                <a:lnTo>
                  <a:pt x="6549" y="7199"/>
                </a:lnTo>
                <a:cubicBezTo>
                  <a:pt x="6724" y="7206"/>
                  <a:pt x="6875" y="7078"/>
                  <a:pt x="6899" y="6905"/>
                </a:cubicBezTo>
                <a:lnTo>
                  <a:pt x="7052" y="5790"/>
                </a:lnTo>
                <a:cubicBezTo>
                  <a:pt x="7064" y="5702"/>
                  <a:pt x="7110" y="5622"/>
                  <a:pt x="7180" y="5567"/>
                </a:cubicBezTo>
                <a:lnTo>
                  <a:pt x="8069" y="4878"/>
                </a:lnTo>
                <a:cubicBezTo>
                  <a:pt x="8208" y="4771"/>
                  <a:pt x="8242" y="4576"/>
                  <a:pt x="8149" y="4427"/>
                </a:cubicBezTo>
                <a:close/>
                <a:moveTo>
                  <a:pt x="3177" y="5423"/>
                </a:moveTo>
                <a:lnTo>
                  <a:pt x="2185" y="4730"/>
                </a:lnTo>
                <a:lnTo>
                  <a:pt x="2593" y="5675"/>
                </a:lnTo>
                <a:lnTo>
                  <a:pt x="2321" y="5792"/>
                </a:lnTo>
                <a:lnTo>
                  <a:pt x="1695" y="4343"/>
                </a:lnTo>
                <a:lnTo>
                  <a:pt x="1980" y="4220"/>
                </a:lnTo>
                <a:lnTo>
                  <a:pt x="2991" y="4932"/>
                </a:lnTo>
                <a:lnTo>
                  <a:pt x="2573" y="3964"/>
                </a:lnTo>
                <a:lnTo>
                  <a:pt x="2845" y="3846"/>
                </a:lnTo>
                <a:lnTo>
                  <a:pt x="3471" y="5296"/>
                </a:lnTo>
                <a:lnTo>
                  <a:pt x="3177" y="5423"/>
                </a:lnTo>
                <a:close/>
                <a:moveTo>
                  <a:pt x="3781" y="5163"/>
                </a:moveTo>
                <a:lnTo>
                  <a:pt x="3155" y="3713"/>
                </a:lnTo>
                <a:lnTo>
                  <a:pt x="4230" y="3249"/>
                </a:lnTo>
                <a:lnTo>
                  <a:pt x="4336" y="3494"/>
                </a:lnTo>
                <a:lnTo>
                  <a:pt x="3553" y="3832"/>
                </a:lnTo>
                <a:lnTo>
                  <a:pt x="3692" y="4153"/>
                </a:lnTo>
                <a:lnTo>
                  <a:pt x="4420" y="3839"/>
                </a:lnTo>
                <a:lnTo>
                  <a:pt x="4525" y="4083"/>
                </a:lnTo>
                <a:lnTo>
                  <a:pt x="3797" y="4397"/>
                </a:lnTo>
                <a:lnTo>
                  <a:pt x="3968" y="4792"/>
                </a:lnTo>
                <a:lnTo>
                  <a:pt x="4778" y="4442"/>
                </a:lnTo>
                <a:lnTo>
                  <a:pt x="4883" y="4687"/>
                </a:lnTo>
                <a:lnTo>
                  <a:pt x="3781" y="5163"/>
                </a:lnTo>
                <a:close/>
                <a:moveTo>
                  <a:pt x="6231" y="4105"/>
                </a:moveTo>
                <a:lnTo>
                  <a:pt x="5475" y="3146"/>
                </a:lnTo>
                <a:lnTo>
                  <a:pt x="5654" y="4354"/>
                </a:lnTo>
                <a:lnTo>
                  <a:pt x="5337" y="4491"/>
                </a:lnTo>
                <a:lnTo>
                  <a:pt x="4365" y="3191"/>
                </a:lnTo>
                <a:lnTo>
                  <a:pt x="4665" y="3061"/>
                </a:lnTo>
                <a:lnTo>
                  <a:pt x="5313" y="3963"/>
                </a:lnTo>
                <a:lnTo>
                  <a:pt x="5148" y="2853"/>
                </a:lnTo>
                <a:lnTo>
                  <a:pt x="5497" y="2702"/>
                </a:lnTo>
                <a:lnTo>
                  <a:pt x="6188" y="3605"/>
                </a:lnTo>
                <a:lnTo>
                  <a:pt x="5973" y="2497"/>
                </a:lnTo>
                <a:lnTo>
                  <a:pt x="6268" y="2369"/>
                </a:lnTo>
                <a:lnTo>
                  <a:pt x="6541" y="3971"/>
                </a:lnTo>
                <a:lnTo>
                  <a:pt x="6231" y="410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202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3"/>
          <p:cNvSpPr txBox="1">
            <a:spLocks/>
          </p:cNvSpPr>
          <p:nvPr/>
        </p:nvSpPr>
        <p:spPr>
          <a:xfrm>
            <a:off x="2925763" y="154139"/>
            <a:ext cx="6340475" cy="804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AX PRO System topology</a:t>
            </a:r>
            <a:endParaRPr lang="zh-CN" altLang="en-US" sz="3200" dirty="0"/>
          </a:p>
        </p:txBody>
      </p:sp>
      <p:cxnSp>
        <p:nvCxnSpPr>
          <p:cNvPr id="38" name="曲线连接符 37"/>
          <p:cNvCxnSpPr>
            <a:stCxn id="75" idx="3"/>
          </p:cNvCxnSpPr>
          <p:nvPr/>
        </p:nvCxnSpPr>
        <p:spPr>
          <a:xfrm flipV="1">
            <a:off x="6855209" y="3948736"/>
            <a:ext cx="1812791" cy="1691800"/>
          </a:xfrm>
          <a:prstGeom prst="curved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F4"/>
          <p:cNvSpPr>
            <a:spLocks noChangeAspect="1"/>
          </p:cNvSpPr>
          <p:nvPr/>
        </p:nvSpPr>
        <p:spPr bwMode="auto">
          <a:xfrm rot="7604009">
            <a:off x="2435197" y="2142749"/>
            <a:ext cx="609685" cy="486431"/>
          </a:xfrm>
          <a:custGeom>
            <a:avLst/>
            <a:gdLst>
              <a:gd name="connsiteX0" fmla="*/ 304307 w 608683"/>
              <a:gd name="connsiteY0" fmla="*/ 303502 h 485632"/>
              <a:gd name="connsiteX1" fmla="*/ 395478 w 608683"/>
              <a:gd name="connsiteY1" fmla="*/ 394567 h 485632"/>
              <a:gd name="connsiteX2" fmla="*/ 304307 w 608683"/>
              <a:gd name="connsiteY2" fmla="*/ 485632 h 485632"/>
              <a:gd name="connsiteX3" fmla="*/ 213136 w 608683"/>
              <a:gd name="connsiteY3" fmla="*/ 394567 h 485632"/>
              <a:gd name="connsiteX4" fmla="*/ 304307 w 608683"/>
              <a:gd name="connsiteY4" fmla="*/ 303502 h 485632"/>
              <a:gd name="connsiteX5" fmla="*/ 304342 w 608683"/>
              <a:gd name="connsiteY5" fmla="*/ 151786 h 485632"/>
              <a:gd name="connsiteX6" fmla="*/ 502318 w 608683"/>
              <a:gd name="connsiteY6" fmla="*/ 253545 h 485632"/>
              <a:gd name="connsiteX7" fmla="*/ 492919 w 608683"/>
              <a:gd name="connsiteY7" fmla="*/ 310012 h 485632"/>
              <a:gd name="connsiteX8" fmla="*/ 469346 w 608683"/>
              <a:gd name="connsiteY8" fmla="*/ 317610 h 485632"/>
              <a:gd name="connsiteX9" fmla="*/ 436375 w 608683"/>
              <a:gd name="connsiteY9" fmla="*/ 300625 h 485632"/>
              <a:gd name="connsiteX10" fmla="*/ 304342 w 608683"/>
              <a:gd name="connsiteY10" fmla="*/ 232687 h 485632"/>
              <a:gd name="connsiteX11" fmla="*/ 172309 w 608683"/>
              <a:gd name="connsiteY11" fmla="*/ 300625 h 485632"/>
              <a:gd name="connsiteX12" fmla="*/ 115766 w 608683"/>
              <a:gd name="connsiteY12" fmla="*/ 310012 h 485632"/>
              <a:gd name="connsiteX13" fmla="*/ 106367 w 608683"/>
              <a:gd name="connsiteY13" fmla="*/ 253545 h 485632"/>
              <a:gd name="connsiteX14" fmla="*/ 304342 w 608683"/>
              <a:gd name="connsiteY14" fmla="*/ 151786 h 485632"/>
              <a:gd name="connsiteX15" fmla="*/ 304342 w 608683"/>
              <a:gd name="connsiteY15" fmla="*/ 0 h 485632"/>
              <a:gd name="connsiteX16" fmla="*/ 598323 w 608683"/>
              <a:gd name="connsiteY16" fmla="*/ 130926 h 485632"/>
              <a:gd name="connsiteX17" fmla="*/ 595265 w 608683"/>
              <a:gd name="connsiteY17" fmla="*/ 188048 h 485632"/>
              <a:gd name="connsiteX18" fmla="*/ 538050 w 608683"/>
              <a:gd name="connsiteY18" fmla="*/ 184994 h 485632"/>
              <a:gd name="connsiteX19" fmla="*/ 304342 w 608683"/>
              <a:gd name="connsiteY19" fmla="*/ 80954 h 485632"/>
              <a:gd name="connsiteX20" fmla="*/ 70634 w 608683"/>
              <a:gd name="connsiteY20" fmla="*/ 184994 h 485632"/>
              <a:gd name="connsiteX21" fmla="*/ 40498 w 608683"/>
              <a:gd name="connsiteY21" fmla="*/ 198474 h 485632"/>
              <a:gd name="connsiteX22" fmla="*/ 13420 w 608683"/>
              <a:gd name="connsiteY22" fmla="*/ 188048 h 485632"/>
              <a:gd name="connsiteX23" fmla="*/ 10361 w 608683"/>
              <a:gd name="connsiteY23" fmla="*/ 130926 h 485632"/>
              <a:gd name="connsiteX24" fmla="*/ 304342 w 608683"/>
              <a:gd name="connsiteY24" fmla="*/ 0 h 48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683" h="485632">
                <a:moveTo>
                  <a:pt x="304307" y="303502"/>
                </a:moveTo>
                <a:cubicBezTo>
                  <a:pt x="354659" y="303502"/>
                  <a:pt x="395478" y="344273"/>
                  <a:pt x="395478" y="394567"/>
                </a:cubicBezTo>
                <a:cubicBezTo>
                  <a:pt x="395478" y="444861"/>
                  <a:pt x="354659" y="485632"/>
                  <a:pt x="304307" y="485632"/>
                </a:cubicBezTo>
                <a:cubicBezTo>
                  <a:pt x="253955" y="485632"/>
                  <a:pt x="213136" y="444861"/>
                  <a:pt x="213136" y="394567"/>
                </a:cubicBezTo>
                <a:cubicBezTo>
                  <a:pt x="213136" y="344273"/>
                  <a:pt x="253955" y="303502"/>
                  <a:pt x="304307" y="303502"/>
                </a:cubicBezTo>
                <a:close/>
                <a:moveTo>
                  <a:pt x="304342" y="151786"/>
                </a:moveTo>
                <a:cubicBezTo>
                  <a:pt x="382667" y="151786"/>
                  <a:pt x="456740" y="189853"/>
                  <a:pt x="502318" y="253545"/>
                </a:cubicBezTo>
                <a:cubicBezTo>
                  <a:pt x="515297" y="271796"/>
                  <a:pt x="511120" y="297050"/>
                  <a:pt x="492919" y="310012"/>
                </a:cubicBezTo>
                <a:cubicBezTo>
                  <a:pt x="485757" y="315152"/>
                  <a:pt x="477552" y="317610"/>
                  <a:pt x="469346" y="317610"/>
                </a:cubicBezTo>
                <a:cubicBezTo>
                  <a:pt x="456740" y="317610"/>
                  <a:pt x="444283" y="311650"/>
                  <a:pt x="436375" y="300625"/>
                </a:cubicBezTo>
                <a:cubicBezTo>
                  <a:pt x="405941" y="258089"/>
                  <a:pt x="356559" y="232687"/>
                  <a:pt x="304342" y="232687"/>
                </a:cubicBezTo>
                <a:cubicBezTo>
                  <a:pt x="252125" y="232687"/>
                  <a:pt x="202744" y="258089"/>
                  <a:pt x="172309" y="300625"/>
                </a:cubicBezTo>
                <a:cubicBezTo>
                  <a:pt x="159329" y="318802"/>
                  <a:pt x="133967" y="323048"/>
                  <a:pt x="115766" y="310012"/>
                </a:cubicBezTo>
                <a:cubicBezTo>
                  <a:pt x="97564" y="297050"/>
                  <a:pt x="93387" y="271796"/>
                  <a:pt x="106367" y="253545"/>
                </a:cubicBezTo>
                <a:cubicBezTo>
                  <a:pt x="151944" y="189853"/>
                  <a:pt x="226017" y="151786"/>
                  <a:pt x="304342" y="151786"/>
                </a:cubicBezTo>
                <a:close/>
                <a:moveTo>
                  <a:pt x="304342" y="0"/>
                </a:moveTo>
                <a:cubicBezTo>
                  <a:pt x="416310" y="0"/>
                  <a:pt x="523429" y="47738"/>
                  <a:pt x="598323" y="130926"/>
                </a:cubicBezTo>
                <a:cubicBezTo>
                  <a:pt x="613242" y="147534"/>
                  <a:pt x="611899" y="173153"/>
                  <a:pt x="595265" y="188048"/>
                </a:cubicBezTo>
                <a:cubicBezTo>
                  <a:pt x="578630" y="203017"/>
                  <a:pt x="552969" y="201602"/>
                  <a:pt x="538050" y="184994"/>
                </a:cubicBezTo>
                <a:cubicBezTo>
                  <a:pt x="478523" y="118861"/>
                  <a:pt x="393335" y="80954"/>
                  <a:pt x="304342" y="80954"/>
                </a:cubicBezTo>
                <a:cubicBezTo>
                  <a:pt x="215350" y="80954"/>
                  <a:pt x="130236" y="118861"/>
                  <a:pt x="70634" y="184994"/>
                </a:cubicBezTo>
                <a:cubicBezTo>
                  <a:pt x="62653" y="193931"/>
                  <a:pt x="51612" y="198400"/>
                  <a:pt x="40498" y="198474"/>
                </a:cubicBezTo>
                <a:cubicBezTo>
                  <a:pt x="30875" y="198474"/>
                  <a:pt x="21178" y="195048"/>
                  <a:pt x="13420" y="188048"/>
                </a:cubicBezTo>
                <a:cubicBezTo>
                  <a:pt x="-3215" y="173153"/>
                  <a:pt x="-4558" y="147534"/>
                  <a:pt x="10361" y="130926"/>
                </a:cubicBezTo>
                <a:cubicBezTo>
                  <a:pt x="85255" y="47738"/>
                  <a:pt x="192374" y="0"/>
                  <a:pt x="3043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40" name="RF3"/>
          <p:cNvSpPr>
            <a:spLocks noChangeAspect="1"/>
          </p:cNvSpPr>
          <p:nvPr/>
        </p:nvSpPr>
        <p:spPr bwMode="auto">
          <a:xfrm rot="13995991" flipV="1">
            <a:off x="2530817" y="4303844"/>
            <a:ext cx="609685" cy="486431"/>
          </a:xfrm>
          <a:custGeom>
            <a:avLst/>
            <a:gdLst>
              <a:gd name="connsiteX0" fmla="*/ 304307 w 608683"/>
              <a:gd name="connsiteY0" fmla="*/ 303502 h 485632"/>
              <a:gd name="connsiteX1" fmla="*/ 395478 w 608683"/>
              <a:gd name="connsiteY1" fmla="*/ 394567 h 485632"/>
              <a:gd name="connsiteX2" fmla="*/ 304307 w 608683"/>
              <a:gd name="connsiteY2" fmla="*/ 485632 h 485632"/>
              <a:gd name="connsiteX3" fmla="*/ 213136 w 608683"/>
              <a:gd name="connsiteY3" fmla="*/ 394567 h 485632"/>
              <a:gd name="connsiteX4" fmla="*/ 304307 w 608683"/>
              <a:gd name="connsiteY4" fmla="*/ 303502 h 485632"/>
              <a:gd name="connsiteX5" fmla="*/ 304342 w 608683"/>
              <a:gd name="connsiteY5" fmla="*/ 151786 h 485632"/>
              <a:gd name="connsiteX6" fmla="*/ 502318 w 608683"/>
              <a:gd name="connsiteY6" fmla="*/ 253545 h 485632"/>
              <a:gd name="connsiteX7" fmla="*/ 492919 w 608683"/>
              <a:gd name="connsiteY7" fmla="*/ 310012 h 485632"/>
              <a:gd name="connsiteX8" fmla="*/ 469346 w 608683"/>
              <a:gd name="connsiteY8" fmla="*/ 317610 h 485632"/>
              <a:gd name="connsiteX9" fmla="*/ 436375 w 608683"/>
              <a:gd name="connsiteY9" fmla="*/ 300625 h 485632"/>
              <a:gd name="connsiteX10" fmla="*/ 304342 w 608683"/>
              <a:gd name="connsiteY10" fmla="*/ 232687 h 485632"/>
              <a:gd name="connsiteX11" fmla="*/ 172309 w 608683"/>
              <a:gd name="connsiteY11" fmla="*/ 300625 h 485632"/>
              <a:gd name="connsiteX12" fmla="*/ 115766 w 608683"/>
              <a:gd name="connsiteY12" fmla="*/ 310012 h 485632"/>
              <a:gd name="connsiteX13" fmla="*/ 106367 w 608683"/>
              <a:gd name="connsiteY13" fmla="*/ 253545 h 485632"/>
              <a:gd name="connsiteX14" fmla="*/ 304342 w 608683"/>
              <a:gd name="connsiteY14" fmla="*/ 151786 h 485632"/>
              <a:gd name="connsiteX15" fmla="*/ 304342 w 608683"/>
              <a:gd name="connsiteY15" fmla="*/ 0 h 485632"/>
              <a:gd name="connsiteX16" fmla="*/ 598323 w 608683"/>
              <a:gd name="connsiteY16" fmla="*/ 130926 h 485632"/>
              <a:gd name="connsiteX17" fmla="*/ 595265 w 608683"/>
              <a:gd name="connsiteY17" fmla="*/ 188048 h 485632"/>
              <a:gd name="connsiteX18" fmla="*/ 538050 w 608683"/>
              <a:gd name="connsiteY18" fmla="*/ 184994 h 485632"/>
              <a:gd name="connsiteX19" fmla="*/ 304342 w 608683"/>
              <a:gd name="connsiteY19" fmla="*/ 80954 h 485632"/>
              <a:gd name="connsiteX20" fmla="*/ 70634 w 608683"/>
              <a:gd name="connsiteY20" fmla="*/ 184994 h 485632"/>
              <a:gd name="connsiteX21" fmla="*/ 40498 w 608683"/>
              <a:gd name="connsiteY21" fmla="*/ 198474 h 485632"/>
              <a:gd name="connsiteX22" fmla="*/ 13420 w 608683"/>
              <a:gd name="connsiteY22" fmla="*/ 188048 h 485632"/>
              <a:gd name="connsiteX23" fmla="*/ 10361 w 608683"/>
              <a:gd name="connsiteY23" fmla="*/ 130926 h 485632"/>
              <a:gd name="connsiteX24" fmla="*/ 304342 w 608683"/>
              <a:gd name="connsiteY24" fmla="*/ 0 h 48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683" h="485632">
                <a:moveTo>
                  <a:pt x="304307" y="303502"/>
                </a:moveTo>
                <a:cubicBezTo>
                  <a:pt x="354659" y="303502"/>
                  <a:pt x="395478" y="344273"/>
                  <a:pt x="395478" y="394567"/>
                </a:cubicBezTo>
                <a:cubicBezTo>
                  <a:pt x="395478" y="444861"/>
                  <a:pt x="354659" y="485632"/>
                  <a:pt x="304307" y="485632"/>
                </a:cubicBezTo>
                <a:cubicBezTo>
                  <a:pt x="253955" y="485632"/>
                  <a:pt x="213136" y="444861"/>
                  <a:pt x="213136" y="394567"/>
                </a:cubicBezTo>
                <a:cubicBezTo>
                  <a:pt x="213136" y="344273"/>
                  <a:pt x="253955" y="303502"/>
                  <a:pt x="304307" y="303502"/>
                </a:cubicBezTo>
                <a:close/>
                <a:moveTo>
                  <a:pt x="304342" y="151786"/>
                </a:moveTo>
                <a:cubicBezTo>
                  <a:pt x="382667" y="151786"/>
                  <a:pt x="456740" y="189853"/>
                  <a:pt x="502318" y="253545"/>
                </a:cubicBezTo>
                <a:cubicBezTo>
                  <a:pt x="515297" y="271796"/>
                  <a:pt x="511120" y="297050"/>
                  <a:pt x="492919" y="310012"/>
                </a:cubicBezTo>
                <a:cubicBezTo>
                  <a:pt x="485757" y="315152"/>
                  <a:pt x="477552" y="317610"/>
                  <a:pt x="469346" y="317610"/>
                </a:cubicBezTo>
                <a:cubicBezTo>
                  <a:pt x="456740" y="317610"/>
                  <a:pt x="444283" y="311650"/>
                  <a:pt x="436375" y="300625"/>
                </a:cubicBezTo>
                <a:cubicBezTo>
                  <a:pt x="405941" y="258089"/>
                  <a:pt x="356559" y="232687"/>
                  <a:pt x="304342" y="232687"/>
                </a:cubicBezTo>
                <a:cubicBezTo>
                  <a:pt x="252125" y="232687"/>
                  <a:pt x="202744" y="258089"/>
                  <a:pt x="172309" y="300625"/>
                </a:cubicBezTo>
                <a:cubicBezTo>
                  <a:pt x="159329" y="318802"/>
                  <a:pt x="133967" y="323048"/>
                  <a:pt x="115766" y="310012"/>
                </a:cubicBezTo>
                <a:cubicBezTo>
                  <a:pt x="97564" y="297050"/>
                  <a:pt x="93387" y="271796"/>
                  <a:pt x="106367" y="253545"/>
                </a:cubicBezTo>
                <a:cubicBezTo>
                  <a:pt x="151944" y="189853"/>
                  <a:pt x="226017" y="151786"/>
                  <a:pt x="304342" y="151786"/>
                </a:cubicBezTo>
                <a:close/>
                <a:moveTo>
                  <a:pt x="304342" y="0"/>
                </a:moveTo>
                <a:cubicBezTo>
                  <a:pt x="416310" y="0"/>
                  <a:pt x="523429" y="47738"/>
                  <a:pt x="598323" y="130926"/>
                </a:cubicBezTo>
                <a:cubicBezTo>
                  <a:pt x="613242" y="147534"/>
                  <a:pt x="611899" y="173153"/>
                  <a:pt x="595265" y="188048"/>
                </a:cubicBezTo>
                <a:cubicBezTo>
                  <a:pt x="578630" y="203017"/>
                  <a:pt x="552969" y="201602"/>
                  <a:pt x="538050" y="184994"/>
                </a:cubicBezTo>
                <a:cubicBezTo>
                  <a:pt x="478523" y="118861"/>
                  <a:pt x="393335" y="80954"/>
                  <a:pt x="304342" y="80954"/>
                </a:cubicBezTo>
                <a:cubicBezTo>
                  <a:pt x="215350" y="80954"/>
                  <a:pt x="130236" y="118861"/>
                  <a:pt x="70634" y="184994"/>
                </a:cubicBezTo>
                <a:cubicBezTo>
                  <a:pt x="62653" y="193931"/>
                  <a:pt x="51612" y="198400"/>
                  <a:pt x="40498" y="198474"/>
                </a:cubicBezTo>
                <a:cubicBezTo>
                  <a:pt x="30875" y="198474"/>
                  <a:pt x="21178" y="195048"/>
                  <a:pt x="13420" y="188048"/>
                </a:cubicBezTo>
                <a:cubicBezTo>
                  <a:pt x="-3215" y="173153"/>
                  <a:pt x="-4558" y="147534"/>
                  <a:pt x="10361" y="130926"/>
                </a:cubicBezTo>
                <a:cubicBezTo>
                  <a:pt x="85255" y="47738"/>
                  <a:pt x="192374" y="0"/>
                  <a:pt x="3043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41" name="RF2"/>
          <p:cNvSpPr>
            <a:spLocks noChangeAspect="1"/>
          </p:cNvSpPr>
          <p:nvPr/>
        </p:nvSpPr>
        <p:spPr bwMode="auto">
          <a:xfrm rot="16200000" flipV="1">
            <a:off x="2520457" y="3207290"/>
            <a:ext cx="609685" cy="486431"/>
          </a:xfrm>
          <a:custGeom>
            <a:avLst/>
            <a:gdLst>
              <a:gd name="connsiteX0" fmla="*/ 304307 w 608683"/>
              <a:gd name="connsiteY0" fmla="*/ 303502 h 485632"/>
              <a:gd name="connsiteX1" fmla="*/ 395478 w 608683"/>
              <a:gd name="connsiteY1" fmla="*/ 394567 h 485632"/>
              <a:gd name="connsiteX2" fmla="*/ 304307 w 608683"/>
              <a:gd name="connsiteY2" fmla="*/ 485632 h 485632"/>
              <a:gd name="connsiteX3" fmla="*/ 213136 w 608683"/>
              <a:gd name="connsiteY3" fmla="*/ 394567 h 485632"/>
              <a:gd name="connsiteX4" fmla="*/ 304307 w 608683"/>
              <a:gd name="connsiteY4" fmla="*/ 303502 h 485632"/>
              <a:gd name="connsiteX5" fmla="*/ 304342 w 608683"/>
              <a:gd name="connsiteY5" fmla="*/ 151786 h 485632"/>
              <a:gd name="connsiteX6" fmla="*/ 502318 w 608683"/>
              <a:gd name="connsiteY6" fmla="*/ 253545 h 485632"/>
              <a:gd name="connsiteX7" fmla="*/ 492919 w 608683"/>
              <a:gd name="connsiteY7" fmla="*/ 310012 h 485632"/>
              <a:gd name="connsiteX8" fmla="*/ 469346 w 608683"/>
              <a:gd name="connsiteY8" fmla="*/ 317610 h 485632"/>
              <a:gd name="connsiteX9" fmla="*/ 436375 w 608683"/>
              <a:gd name="connsiteY9" fmla="*/ 300625 h 485632"/>
              <a:gd name="connsiteX10" fmla="*/ 304342 w 608683"/>
              <a:gd name="connsiteY10" fmla="*/ 232687 h 485632"/>
              <a:gd name="connsiteX11" fmla="*/ 172309 w 608683"/>
              <a:gd name="connsiteY11" fmla="*/ 300625 h 485632"/>
              <a:gd name="connsiteX12" fmla="*/ 115766 w 608683"/>
              <a:gd name="connsiteY12" fmla="*/ 310012 h 485632"/>
              <a:gd name="connsiteX13" fmla="*/ 106367 w 608683"/>
              <a:gd name="connsiteY13" fmla="*/ 253545 h 485632"/>
              <a:gd name="connsiteX14" fmla="*/ 304342 w 608683"/>
              <a:gd name="connsiteY14" fmla="*/ 151786 h 485632"/>
              <a:gd name="connsiteX15" fmla="*/ 304342 w 608683"/>
              <a:gd name="connsiteY15" fmla="*/ 0 h 485632"/>
              <a:gd name="connsiteX16" fmla="*/ 598323 w 608683"/>
              <a:gd name="connsiteY16" fmla="*/ 130926 h 485632"/>
              <a:gd name="connsiteX17" fmla="*/ 595265 w 608683"/>
              <a:gd name="connsiteY17" fmla="*/ 188048 h 485632"/>
              <a:gd name="connsiteX18" fmla="*/ 538050 w 608683"/>
              <a:gd name="connsiteY18" fmla="*/ 184994 h 485632"/>
              <a:gd name="connsiteX19" fmla="*/ 304342 w 608683"/>
              <a:gd name="connsiteY19" fmla="*/ 80954 h 485632"/>
              <a:gd name="connsiteX20" fmla="*/ 70634 w 608683"/>
              <a:gd name="connsiteY20" fmla="*/ 184994 h 485632"/>
              <a:gd name="connsiteX21" fmla="*/ 40498 w 608683"/>
              <a:gd name="connsiteY21" fmla="*/ 198474 h 485632"/>
              <a:gd name="connsiteX22" fmla="*/ 13420 w 608683"/>
              <a:gd name="connsiteY22" fmla="*/ 188048 h 485632"/>
              <a:gd name="connsiteX23" fmla="*/ 10361 w 608683"/>
              <a:gd name="connsiteY23" fmla="*/ 130926 h 485632"/>
              <a:gd name="connsiteX24" fmla="*/ 304342 w 608683"/>
              <a:gd name="connsiteY24" fmla="*/ 0 h 48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683" h="485632">
                <a:moveTo>
                  <a:pt x="304307" y="303502"/>
                </a:moveTo>
                <a:cubicBezTo>
                  <a:pt x="354659" y="303502"/>
                  <a:pt x="395478" y="344273"/>
                  <a:pt x="395478" y="394567"/>
                </a:cubicBezTo>
                <a:cubicBezTo>
                  <a:pt x="395478" y="444861"/>
                  <a:pt x="354659" y="485632"/>
                  <a:pt x="304307" y="485632"/>
                </a:cubicBezTo>
                <a:cubicBezTo>
                  <a:pt x="253955" y="485632"/>
                  <a:pt x="213136" y="444861"/>
                  <a:pt x="213136" y="394567"/>
                </a:cubicBezTo>
                <a:cubicBezTo>
                  <a:pt x="213136" y="344273"/>
                  <a:pt x="253955" y="303502"/>
                  <a:pt x="304307" y="303502"/>
                </a:cubicBezTo>
                <a:close/>
                <a:moveTo>
                  <a:pt x="304342" y="151786"/>
                </a:moveTo>
                <a:cubicBezTo>
                  <a:pt x="382667" y="151786"/>
                  <a:pt x="456740" y="189853"/>
                  <a:pt x="502318" y="253545"/>
                </a:cubicBezTo>
                <a:cubicBezTo>
                  <a:pt x="515297" y="271796"/>
                  <a:pt x="511120" y="297050"/>
                  <a:pt x="492919" y="310012"/>
                </a:cubicBezTo>
                <a:cubicBezTo>
                  <a:pt x="485757" y="315152"/>
                  <a:pt x="477552" y="317610"/>
                  <a:pt x="469346" y="317610"/>
                </a:cubicBezTo>
                <a:cubicBezTo>
                  <a:pt x="456740" y="317610"/>
                  <a:pt x="444283" y="311650"/>
                  <a:pt x="436375" y="300625"/>
                </a:cubicBezTo>
                <a:cubicBezTo>
                  <a:pt x="405941" y="258089"/>
                  <a:pt x="356559" y="232687"/>
                  <a:pt x="304342" y="232687"/>
                </a:cubicBezTo>
                <a:cubicBezTo>
                  <a:pt x="252125" y="232687"/>
                  <a:pt x="202744" y="258089"/>
                  <a:pt x="172309" y="300625"/>
                </a:cubicBezTo>
                <a:cubicBezTo>
                  <a:pt x="159329" y="318802"/>
                  <a:pt x="133967" y="323048"/>
                  <a:pt x="115766" y="310012"/>
                </a:cubicBezTo>
                <a:cubicBezTo>
                  <a:pt x="97564" y="297050"/>
                  <a:pt x="93387" y="271796"/>
                  <a:pt x="106367" y="253545"/>
                </a:cubicBezTo>
                <a:cubicBezTo>
                  <a:pt x="151944" y="189853"/>
                  <a:pt x="226017" y="151786"/>
                  <a:pt x="304342" y="151786"/>
                </a:cubicBezTo>
                <a:close/>
                <a:moveTo>
                  <a:pt x="304342" y="0"/>
                </a:moveTo>
                <a:cubicBezTo>
                  <a:pt x="416310" y="0"/>
                  <a:pt x="523429" y="47738"/>
                  <a:pt x="598323" y="130926"/>
                </a:cubicBezTo>
                <a:cubicBezTo>
                  <a:pt x="613242" y="147534"/>
                  <a:pt x="611899" y="173153"/>
                  <a:pt x="595265" y="188048"/>
                </a:cubicBezTo>
                <a:cubicBezTo>
                  <a:pt x="578630" y="203017"/>
                  <a:pt x="552969" y="201602"/>
                  <a:pt x="538050" y="184994"/>
                </a:cubicBezTo>
                <a:cubicBezTo>
                  <a:pt x="478523" y="118861"/>
                  <a:pt x="393335" y="80954"/>
                  <a:pt x="304342" y="80954"/>
                </a:cubicBezTo>
                <a:cubicBezTo>
                  <a:pt x="215350" y="80954"/>
                  <a:pt x="130236" y="118861"/>
                  <a:pt x="70634" y="184994"/>
                </a:cubicBezTo>
                <a:cubicBezTo>
                  <a:pt x="62653" y="193931"/>
                  <a:pt x="51612" y="198400"/>
                  <a:pt x="40498" y="198474"/>
                </a:cubicBezTo>
                <a:cubicBezTo>
                  <a:pt x="30875" y="198474"/>
                  <a:pt x="21178" y="195048"/>
                  <a:pt x="13420" y="188048"/>
                </a:cubicBezTo>
                <a:cubicBezTo>
                  <a:pt x="-3215" y="173153"/>
                  <a:pt x="-4558" y="147534"/>
                  <a:pt x="10361" y="130926"/>
                </a:cubicBezTo>
                <a:cubicBezTo>
                  <a:pt x="85255" y="47738"/>
                  <a:pt x="192374" y="0"/>
                  <a:pt x="3043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42" name="RF1"/>
          <p:cNvSpPr>
            <a:spLocks noChangeAspect="1"/>
          </p:cNvSpPr>
          <p:nvPr/>
        </p:nvSpPr>
        <p:spPr bwMode="auto">
          <a:xfrm rot="5400000" flipH="1" flipV="1">
            <a:off x="4709503" y="3448083"/>
            <a:ext cx="609685" cy="486431"/>
          </a:xfrm>
          <a:custGeom>
            <a:avLst/>
            <a:gdLst>
              <a:gd name="connsiteX0" fmla="*/ 304307 w 608683"/>
              <a:gd name="connsiteY0" fmla="*/ 303502 h 485632"/>
              <a:gd name="connsiteX1" fmla="*/ 395478 w 608683"/>
              <a:gd name="connsiteY1" fmla="*/ 394567 h 485632"/>
              <a:gd name="connsiteX2" fmla="*/ 304307 w 608683"/>
              <a:gd name="connsiteY2" fmla="*/ 485632 h 485632"/>
              <a:gd name="connsiteX3" fmla="*/ 213136 w 608683"/>
              <a:gd name="connsiteY3" fmla="*/ 394567 h 485632"/>
              <a:gd name="connsiteX4" fmla="*/ 304307 w 608683"/>
              <a:gd name="connsiteY4" fmla="*/ 303502 h 485632"/>
              <a:gd name="connsiteX5" fmla="*/ 304342 w 608683"/>
              <a:gd name="connsiteY5" fmla="*/ 151786 h 485632"/>
              <a:gd name="connsiteX6" fmla="*/ 502318 w 608683"/>
              <a:gd name="connsiteY6" fmla="*/ 253545 h 485632"/>
              <a:gd name="connsiteX7" fmla="*/ 492919 w 608683"/>
              <a:gd name="connsiteY7" fmla="*/ 310012 h 485632"/>
              <a:gd name="connsiteX8" fmla="*/ 469346 w 608683"/>
              <a:gd name="connsiteY8" fmla="*/ 317610 h 485632"/>
              <a:gd name="connsiteX9" fmla="*/ 436375 w 608683"/>
              <a:gd name="connsiteY9" fmla="*/ 300625 h 485632"/>
              <a:gd name="connsiteX10" fmla="*/ 304342 w 608683"/>
              <a:gd name="connsiteY10" fmla="*/ 232687 h 485632"/>
              <a:gd name="connsiteX11" fmla="*/ 172309 w 608683"/>
              <a:gd name="connsiteY11" fmla="*/ 300625 h 485632"/>
              <a:gd name="connsiteX12" fmla="*/ 115766 w 608683"/>
              <a:gd name="connsiteY12" fmla="*/ 310012 h 485632"/>
              <a:gd name="connsiteX13" fmla="*/ 106367 w 608683"/>
              <a:gd name="connsiteY13" fmla="*/ 253545 h 485632"/>
              <a:gd name="connsiteX14" fmla="*/ 304342 w 608683"/>
              <a:gd name="connsiteY14" fmla="*/ 151786 h 485632"/>
              <a:gd name="connsiteX15" fmla="*/ 304342 w 608683"/>
              <a:gd name="connsiteY15" fmla="*/ 0 h 485632"/>
              <a:gd name="connsiteX16" fmla="*/ 598323 w 608683"/>
              <a:gd name="connsiteY16" fmla="*/ 130926 h 485632"/>
              <a:gd name="connsiteX17" fmla="*/ 595265 w 608683"/>
              <a:gd name="connsiteY17" fmla="*/ 188048 h 485632"/>
              <a:gd name="connsiteX18" fmla="*/ 538050 w 608683"/>
              <a:gd name="connsiteY18" fmla="*/ 184994 h 485632"/>
              <a:gd name="connsiteX19" fmla="*/ 304342 w 608683"/>
              <a:gd name="connsiteY19" fmla="*/ 80954 h 485632"/>
              <a:gd name="connsiteX20" fmla="*/ 70634 w 608683"/>
              <a:gd name="connsiteY20" fmla="*/ 184994 h 485632"/>
              <a:gd name="connsiteX21" fmla="*/ 40498 w 608683"/>
              <a:gd name="connsiteY21" fmla="*/ 198474 h 485632"/>
              <a:gd name="connsiteX22" fmla="*/ 13420 w 608683"/>
              <a:gd name="connsiteY22" fmla="*/ 188048 h 485632"/>
              <a:gd name="connsiteX23" fmla="*/ 10361 w 608683"/>
              <a:gd name="connsiteY23" fmla="*/ 130926 h 485632"/>
              <a:gd name="connsiteX24" fmla="*/ 304342 w 608683"/>
              <a:gd name="connsiteY24" fmla="*/ 0 h 48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683" h="485632">
                <a:moveTo>
                  <a:pt x="304307" y="303502"/>
                </a:moveTo>
                <a:cubicBezTo>
                  <a:pt x="354659" y="303502"/>
                  <a:pt x="395478" y="344273"/>
                  <a:pt x="395478" y="394567"/>
                </a:cubicBezTo>
                <a:cubicBezTo>
                  <a:pt x="395478" y="444861"/>
                  <a:pt x="354659" y="485632"/>
                  <a:pt x="304307" y="485632"/>
                </a:cubicBezTo>
                <a:cubicBezTo>
                  <a:pt x="253955" y="485632"/>
                  <a:pt x="213136" y="444861"/>
                  <a:pt x="213136" y="394567"/>
                </a:cubicBezTo>
                <a:cubicBezTo>
                  <a:pt x="213136" y="344273"/>
                  <a:pt x="253955" y="303502"/>
                  <a:pt x="304307" y="303502"/>
                </a:cubicBezTo>
                <a:close/>
                <a:moveTo>
                  <a:pt x="304342" y="151786"/>
                </a:moveTo>
                <a:cubicBezTo>
                  <a:pt x="382667" y="151786"/>
                  <a:pt x="456740" y="189853"/>
                  <a:pt x="502318" y="253545"/>
                </a:cubicBezTo>
                <a:cubicBezTo>
                  <a:pt x="515297" y="271796"/>
                  <a:pt x="511120" y="297050"/>
                  <a:pt x="492919" y="310012"/>
                </a:cubicBezTo>
                <a:cubicBezTo>
                  <a:pt x="485757" y="315152"/>
                  <a:pt x="477552" y="317610"/>
                  <a:pt x="469346" y="317610"/>
                </a:cubicBezTo>
                <a:cubicBezTo>
                  <a:pt x="456740" y="317610"/>
                  <a:pt x="444283" y="311650"/>
                  <a:pt x="436375" y="300625"/>
                </a:cubicBezTo>
                <a:cubicBezTo>
                  <a:pt x="405941" y="258089"/>
                  <a:pt x="356559" y="232687"/>
                  <a:pt x="304342" y="232687"/>
                </a:cubicBezTo>
                <a:cubicBezTo>
                  <a:pt x="252125" y="232687"/>
                  <a:pt x="202744" y="258089"/>
                  <a:pt x="172309" y="300625"/>
                </a:cubicBezTo>
                <a:cubicBezTo>
                  <a:pt x="159329" y="318802"/>
                  <a:pt x="133967" y="323048"/>
                  <a:pt x="115766" y="310012"/>
                </a:cubicBezTo>
                <a:cubicBezTo>
                  <a:pt x="97564" y="297050"/>
                  <a:pt x="93387" y="271796"/>
                  <a:pt x="106367" y="253545"/>
                </a:cubicBezTo>
                <a:cubicBezTo>
                  <a:pt x="151944" y="189853"/>
                  <a:pt x="226017" y="151786"/>
                  <a:pt x="304342" y="151786"/>
                </a:cubicBezTo>
                <a:close/>
                <a:moveTo>
                  <a:pt x="304342" y="0"/>
                </a:moveTo>
                <a:cubicBezTo>
                  <a:pt x="416310" y="0"/>
                  <a:pt x="523429" y="47738"/>
                  <a:pt x="598323" y="130926"/>
                </a:cubicBezTo>
                <a:cubicBezTo>
                  <a:pt x="613242" y="147534"/>
                  <a:pt x="611899" y="173153"/>
                  <a:pt x="595265" y="188048"/>
                </a:cubicBezTo>
                <a:cubicBezTo>
                  <a:pt x="578630" y="203017"/>
                  <a:pt x="552969" y="201602"/>
                  <a:pt x="538050" y="184994"/>
                </a:cubicBezTo>
                <a:cubicBezTo>
                  <a:pt x="478523" y="118861"/>
                  <a:pt x="393335" y="80954"/>
                  <a:pt x="304342" y="80954"/>
                </a:cubicBezTo>
                <a:cubicBezTo>
                  <a:pt x="215350" y="80954"/>
                  <a:pt x="130236" y="118861"/>
                  <a:pt x="70634" y="184994"/>
                </a:cubicBezTo>
                <a:cubicBezTo>
                  <a:pt x="62653" y="193931"/>
                  <a:pt x="51612" y="198400"/>
                  <a:pt x="40498" y="198474"/>
                </a:cubicBezTo>
                <a:cubicBezTo>
                  <a:pt x="30875" y="198474"/>
                  <a:pt x="21178" y="195048"/>
                  <a:pt x="13420" y="188048"/>
                </a:cubicBezTo>
                <a:cubicBezTo>
                  <a:pt x="-3215" y="173153"/>
                  <a:pt x="-4558" y="147534"/>
                  <a:pt x="10361" y="130926"/>
                </a:cubicBezTo>
                <a:cubicBezTo>
                  <a:pt x="85255" y="47738"/>
                  <a:pt x="192374" y="0"/>
                  <a:pt x="3043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914377">
              <a:defRPr/>
            </a:pP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grpSp>
        <p:nvGrpSpPr>
          <p:cNvPr id="57" name="AX Pro"/>
          <p:cNvGrpSpPr/>
          <p:nvPr/>
        </p:nvGrpSpPr>
        <p:grpSpPr>
          <a:xfrm>
            <a:off x="4685724" y="3124786"/>
            <a:ext cx="2499360" cy="1300124"/>
            <a:chOff x="4472513" y="3013628"/>
            <a:chExt cx="2499360" cy="1300124"/>
          </a:xfrm>
        </p:grpSpPr>
        <p:sp>
          <p:nvSpPr>
            <p:cNvPr id="58" name="圆角矩形 57"/>
            <p:cNvSpPr/>
            <p:nvPr/>
          </p:nvSpPr>
          <p:spPr>
            <a:xfrm>
              <a:off x="4801761" y="3013628"/>
              <a:ext cx="1840864" cy="1300124"/>
            </a:xfrm>
            <a:prstGeom prst="roundRect">
              <a:avLst/>
            </a:prstGeom>
            <a:solidFill>
              <a:schemeClr val="bg1">
                <a:lumMod val="50000"/>
                <a:alpha val="24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5" t="4174" r="22197" b="5971"/>
            <a:stretch/>
          </p:blipFill>
          <p:spPr>
            <a:xfrm>
              <a:off x="5247333" y="3103692"/>
              <a:ext cx="949720" cy="889466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4472513" y="3993160"/>
              <a:ext cx="2499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400" spc="300" dirty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Wireless Panel</a:t>
              </a:r>
              <a:endParaRPr lang="zh-CN" altLang="en-US" sz="1400" spc="300" dirty="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sp>
        <p:nvSpPr>
          <p:cNvPr id="61" name="Internet"/>
          <p:cNvSpPr/>
          <p:nvPr/>
        </p:nvSpPr>
        <p:spPr>
          <a:xfrm>
            <a:off x="8511350" y="3260294"/>
            <a:ext cx="1369976" cy="912137"/>
          </a:xfrm>
          <a:prstGeom prst="clou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altLang="zh-CN" sz="1400" b="1" dirty="0">
                <a:solidFill>
                  <a:prstClr val="white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Internet</a:t>
            </a:r>
            <a:endParaRPr lang="zh-CN" altLang="en-US" sz="1400" b="1" dirty="0">
              <a:solidFill>
                <a:prstClr val="white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62" name="WIFI"/>
          <p:cNvSpPr/>
          <p:nvPr/>
        </p:nvSpPr>
        <p:spPr>
          <a:xfrm>
            <a:off x="6894195" y="3503849"/>
            <a:ext cx="329248" cy="171372"/>
          </a:xfrm>
          <a:custGeom>
            <a:avLst/>
            <a:gdLst>
              <a:gd name="connsiteX0" fmla="*/ 504199 w 607639"/>
              <a:gd name="connsiteY0" fmla="*/ 137461 h 316274"/>
              <a:gd name="connsiteX1" fmla="*/ 517104 w 607639"/>
              <a:gd name="connsiteY1" fmla="*/ 150347 h 316274"/>
              <a:gd name="connsiteX2" fmla="*/ 517104 w 607639"/>
              <a:gd name="connsiteY2" fmla="*/ 235574 h 316274"/>
              <a:gd name="connsiteX3" fmla="*/ 504199 w 607639"/>
              <a:gd name="connsiteY3" fmla="*/ 248460 h 316274"/>
              <a:gd name="connsiteX4" fmla="*/ 491206 w 607639"/>
              <a:gd name="connsiteY4" fmla="*/ 235574 h 316274"/>
              <a:gd name="connsiteX5" fmla="*/ 491206 w 607639"/>
              <a:gd name="connsiteY5" fmla="*/ 150347 h 316274"/>
              <a:gd name="connsiteX6" fmla="*/ 504199 w 607639"/>
              <a:gd name="connsiteY6" fmla="*/ 137461 h 316274"/>
              <a:gd name="connsiteX7" fmla="*/ 234851 w 607639"/>
              <a:gd name="connsiteY7" fmla="*/ 137461 h 316274"/>
              <a:gd name="connsiteX8" fmla="*/ 247756 w 607639"/>
              <a:gd name="connsiteY8" fmla="*/ 150347 h 316274"/>
              <a:gd name="connsiteX9" fmla="*/ 247756 w 607639"/>
              <a:gd name="connsiteY9" fmla="*/ 235574 h 316274"/>
              <a:gd name="connsiteX10" fmla="*/ 234851 w 607639"/>
              <a:gd name="connsiteY10" fmla="*/ 248460 h 316274"/>
              <a:gd name="connsiteX11" fmla="*/ 221858 w 607639"/>
              <a:gd name="connsiteY11" fmla="*/ 235574 h 316274"/>
              <a:gd name="connsiteX12" fmla="*/ 221858 w 607639"/>
              <a:gd name="connsiteY12" fmla="*/ 150347 h 316274"/>
              <a:gd name="connsiteX13" fmla="*/ 234851 w 607639"/>
              <a:gd name="connsiteY13" fmla="*/ 137461 h 316274"/>
              <a:gd name="connsiteX14" fmla="*/ 504199 w 607639"/>
              <a:gd name="connsiteY14" fmla="*/ 91029 h 316274"/>
              <a:gd name="connsiteX15" fmla="*/ 517104 w 607639"/>
              <a:gd name="connsiteY15" fmla="*/ 103917 h 316274"/>
              <a:gd name="connsiteX16" fmla="*/ 517104 w 607639"/>
              <a:gd name="connsiteY16" fmla="*/ 108272 h 316274"/>
              <a:gd name="connsiteX17" fmla="*/ 504199 w 607639"/>
              <a:gd name="connsiteY17" fmla="*/ 121160 h 316274"/>
              <a:gd name="connsiteX18" fmla="*/ 491206 w 607639"/>
              <a:gd name="connsiteY18" fmla="*/ 108272 h 316274"/>
              <a:gd name="connsiteX19" fmla="*/ 491206 w 607639"/>
              <a:gd name="connsiteY19" fmla="*/ 103917 h 316274"/>
              <a:gd name="connsiteX20" fmla="*/ 504199 w 607639"/>
              <a:gd name="connsiteY20" fmla="*/ 91029 h 316274"/>
              <a:gd name="connsiteX21" fmla="*/ 234851 w 607639"/>
              <a:gd name="connsiteY21" fmla="*/ 91029 h 316274"/>
              <a:gd name="connsiteX22" fmla="*/ 247756 w 607639"/>
              <a:gd name="connsiteY22" fmla="*/ 103917 h 316274"/>
              <a:gd name="connsiteX23" fmla="*/ 247756 w 607639"/>
              <a:gd name="connsiteY23" fmla="*/ 108272 h 316274"/>
              <a:gd name="connsiteX24" fmla="*/ 234851 w 607639"/>
              <a:gd name="connsiteY24" fmla="*/ 121160 h 316274"/>
              <a:gd name="connsiteX25" fmla="*/ 221858 w 607639"/>
              <a:gd name="connsiteY25" fmla="*/ 108272 h 316274"/>
              <a:gd name="connsiteX26" fmla="*/ 221858 w 607639"/>
              <a:gd name="connsiteY26" fmla="*/ 103917 h 316274"/>
              <a:gd name="connsiteX27" fmla="*/ 234851 w 607639"/>
              <a:gd name="connsiteY27" fmla="*/ 91029 h 316274"/>
              <a:gd name="connsiteX28" fmla="*/ 393818 w 607639"/>
              <a:gd name="connsiteY28" fmla="*/ 80656 h 316274"/>
              <a:gd name="connsiteX29" fmla="*/ 452473 w 607639"/>
              <a:gd name="connsiteY29" fmla="*/ 80656 h 316274"/>
              <a:gd name="connsiteX30" fmla="*/ 465379 w 607639"/>
              <a:gd name="connsiteY30" fmla="*/ 93543 h 316274"/>
              <a:gd name="connsiteX31" fmla="*/ 452473 w 607639"/>
              <a:gd name="connsiteY31" fmla="*/ 106431 h 316274"/>
              <a:gd name="connsiteX32" fmla="*/ 406724 w 607639"/>
              <a:gd name="connsiteY32" fmla="*/ 106431 h 316274"/>
              <a:gd name="connsiteX33" fmla="*/ 406724 w 607639"/>
              <a:gd name="connsiteY33" fmla="*/ 148649 h 316274"/>
              <a:gd name="connsiteX34" fmla="*/ 436096 w 607639"/>
              <a:gd name="connsiteY34" fmla="*/ 148649 h 316274"/>
              <a:gd name="connsiteX35" fmla="*/ 449002 w 607639"/>
              <a:gd name="connsiteY35" fmla="*/ 161536 h 316274"/>
              <a:gd name="connsiteX36" fmla="*/ 436096 w 607639"/>
              <a:gd name="connsiteY36" fmla="*/ 174424 h 316274"/>
              <a:gd name="connsiteX37" fmla="*/ 406724 w 607639"/>
              <a:gd name="connsiteY37" fmla="*/ 174424 h 316274"/>
              <a:gd name="connsiteX38" fmla="*/ 406724 w 607639"/>
              <a:gd name="connsiteY38" fmla="*/ 235573 h 316274"/>
              <a:gd name="connsiteX39" fmla="*/ 393818 w 607639"/>
              <a:gd name="connsiteY39" fmla="*/ 248460 h 316274"/>
              <a:gd name="connsiteX40" fmla="*/ 380912 w 607639"/>
              <a:gd name="connsiteY40" fmla="*/ 235573 h 316274"/>
              <a:gd name="connsiteX41" fmla="*/ 380912 w 607639"/>
              <a:gd name="connsiteY41" fmla="*/ 93543 h 316274"/>
              <a:gd name="connsiteX42" fmla="*/ 393818 w 607639"/>
              <a:gd name="connsiteY42" fmla="*/ 80656 h 316274"/>
              <a:gd name="connsiteX43" fmla="*/ 90104 w 607639"/>
              <a:gd name="connsiteY43" fmla="*/ 80656 h 316274"/>
              <a:gd name="connsiteX44" fmla="*/ 103009 w 607639"/>
              <a:gd name="connsiteY44" fmla="*/ 93543 h 316274"/>
              <a:gd name="connsiteX45" fmla="*/ 103009 w 607639"/>
              <a:gd name="connsiteY45" fmla="*/ 190688 h 316274"/>
              <a:gd name="connsiteX46" fmla="*/ 125704 w 607639"/>
              <a:gd name="connsiteY46" fmla="*/ 154692 h 316274"/>
              <a:gd name="connsiteX47" fmla="*/ 125793 w 607639"/>
              <a:gd name="connsiteY47" fmla="*/ 154515 h 316274"/>
              <a:gd name="connsiteX48" fmla="*/ 126327 w 607639"/>
              <a:gd name="connsiteY48" fmla="*/ 153804 h 316274"/>
              <a:gd name="connsiteX49" fmla="*/ 126594 w 607639"/>
              <a:gd name="connsiteY49" fmla="*/ 153448 h 316274"/>
              <a:gd name="connsiteX50" fmla="*/ 127039 w 607639"/>
              <a:gd name="connsiteY50" fmla="*/ 152826 h 316274"/>
              <a:gd name="connsiteX51" fmla="*/ 127484 w 607639"/>
              <a:gd name="connsiteY51" fmla="*/ 152382 h 316274"/>
              <a:gd name="connsiteX52" fmla="*/ 127929 w 607639"/>
              <a:gd name="connsiteY52" fmla="*/ 152026 h 316274"/>
              <a:gd name="connsiteX53" fmla="*/ 128463 w 607639"/>
              <a:gd name="connsiteY53" fmla="*/ 151493 h 316274"/>
              <a:gd name="connsiteX54" fmla="*/ 128908 w 607639"/>
              <a:gd name="connsiteY54" fmla="*/ 151226 h 316274"/>
              <a:gd name="connsiteX55" fmla="*/ 129531 w 607639"/>
              <a:gd name="connsiteY55" fmla="*/ 150782 h 316274"/>
              <a:gd name="connsiteX56" fmla="*/ 129798 w 607639"/>
              <a:gd name="connsiteY56" fmla="*/ 150604 h 316274"/>
              <a:gd name="connsiteX57" fmla="*/ 129976 w 607639"/>
              <a:gd name="connsiteY57" fmla="*/ 150515 h 316274"/>
              <a:gd name="connsiteX58" fmla="*/ 130688 w 607639"/>
              <a:gd name="connsiteY58" fmla="*/ 150071 h 316274"/>
              <a:gd name="connsiteX59" fmla="*/ 131133 w 607639"/>
              <a:gd name="connsiteY59" fmla="*/ 149893 h 316274"/>
              <a:gd name="connsiteX60" fmla="*/ 131756 w 607639"/>
              <a:gd name="connsiteY60" fmla="*/ 149626 h 316274"/>
              <a:gd name="connsiteX61" fmla="*/ 132379 w 607639"/>
              <a:gd name="connsiteY61" fmla="*/ 149360 h 316274"/>
              <a:gd name="connsiteX62" fmla="*/ 132913 w 607639"/>
              <a:gd name="connsiteY62" fmla="*/ 149182 h 316274"/>
              <a:gd name="connsiteX63" fmla="*/ 133536 w 607639"/>
              <a:gd name="connsiteY63" fmla="*/ 149004 h 316274"/>
              <a:gd name="connsiteX64" fmla="*/ 134070 w 607639"/>
              <a:gd name="connsiteY64" fmla="*/ 148915 h 316274"/>
              <a:gd name="connsiteX65" fmla="*/ 134782 w 607639"/>
              <a:gd name="connsiteY65" fmla="*/ 148737 h 316274"/>
              <a:gd name="connsiteX66" fmla="*/ 135316 w 607639"/>
              <a:gd name="connsiteY66" fmla="*/ 148737 h 316274"/>
              <a:gd name="connsiteX67" fmla="*/ 136028 w 607639"/>
              <a:gd name="connsiteY67" fmla="*/ 148649 h 316274"/>
              <a:gd name="connsiteX68" fmla="*/ 136651 w 607639"/>
              <a:gd name="connsiteY68" fmla="*/ 148649 h 316274"/>
              <a:gd name="connsiteX69" fmla="*/ 137273 w 607639"/>
              <a:gd name="connsiteY69" fmla="*/ 148649 h 316274"/>
              <a:gd name="connsiteX70" fmla="*/ 137985 w 607639"/>
              <a:gd name="connsiteY70" fmla="*/ 148737 h 316274"/>
              <a:gd name="connsiteX71" fmla="*/ 138430 w 607639"/>
              <a:gd name="connsiteY71" fmla="*/ 148737 h 316274"/>
              <a:gd name="connsiteX72" fmla="*/ 139231 w 607639"/>
              <a:gd name="connsiteY72" fmla="*/ 148915 h 316274"/>
              <a:gd name="connsiteX73" fmla="*/ 139676 w 607639"/>
              <a:gd name="connsiteY73" fmla="*/ 149004 h 316274"/>
              <a:gd name="connsiteX74" fmla="*/ 140388 w 607639"/>
              <a:gd name="connsiteY74" fmla="*/ 149182 h 316274"/>
              <a:gd name="connsiteX75" fmla="*/ 140922 w 607639"/>
              <a:gd name="connsiteY75" fmla="*/ 149360 h 316274"/>
              <a:gd name="connsiteX76" fmla="*/ 141545 w 607639"/>
              <a:gd name="connsiteY76" fmla="*/ 149626 h 316274"/>
              <a:gd name="connsiteX77" fmla="*/ 142079 w 607639"/>
              <a:gd name="connsiteY77" fmla="*/ 149893 h 316274"/>
              <a:gd name="connsiteX78" fmla="*/ 142613 w 607639"/>
              <a:gd name="connsiteY78" fmla="*/ 150071 h 316274"/>
              <a:gd name="connsiteX79" fmla="*/ 143325 w 607639"/>
              <a:gd name="connsiteY79" fmla="*/ 150515 h 316274"/>
              <a:gd name="connsiteX80" fmla="*/ 143503 w 607639"/>
              <a:gd name="connsiteY80" fmla="*/ 150604 h 316274"/>
              <a:gd name="connsiteX81" fmla="*/ 143681 w 607639"/>
              <a:gd name="connsiteY81" fmla="*/ 150782 h 316274"/>
              <a:gd name="connsiteX82" fmla="*/ 144393 w 607639"/>
              <a:gd name="connsiteY82" fmla="*/ 151226 h 316274"/>
              <a:gd name="connsiteX83" fmla="*/ 144749 w 607639"/>
              <a:gd name="connsiteY83" fmla="*/ 151493 h 316274"/>
              <a:gd name="connsiteX84" fmla="*/ 145283 w 607639"/>
              <a:gd name="connsiteY84" fmla="*/ 152026 h 316274"/>
              <a:gd name="connsiteX85" fmla="*/ 145728 w 607639"/>
              <a:gd name="connsiteY85" fmla="*/ 152382 h 316274"/>
              <a:gd name="connsiteX86" fmla="*/ 146173 w 607639"/>
              <a:gd name="connsiteY86" fmla="*/ 152826 h 316274"/>
              <a:gd name="connsiteX87" fmla="*/ 146618 w 607639"/>
              <a:gd name="connsiteY87" fmla="*/ 153448 h 316274"/>
              <a:gd name="connsiteX88" fmla="*/ 146974 w 607639"/>
              <a:gd name="connsiteY88" fmla="*/ 153804 h 316274"/>
              <a:gd name="connsiteX89" fmla="*/ 147419 w 607639"/>
              <a:gd name="connsiteY89" fmla="*/ 154515 h 316274"/>
              <a:gd name="connsiteX90" fmla="*/ 147597 w 607639"/>
              <a:gd name="connsiteY90" fmla="*/ 154692 h 316274"/>
              <a:gd name="connsiteX91" fmla="*/ 170203 w 607639"/>
              <a:gd name="connsiteY91" fmla="*/ 190688 h 316274"/>
              <a:gd name="connsiteX92" fmla="*/ 170203 w 607639"/>
              <a:gd name="connsiteY92" fmla="*/ 93543 h 316274"/>
              <a:gd name="connsiteX93" fmla="*/ 183197 w 607639"/>
              <a:gd name="connsiteY93" fmla="*/ 80656 h 316274"/>
              <a:gd name="connsiteX94" fmla="*/ 196102 w 607639"/>
              <a:gd name="connsiteY94" fmla="*/ 93543 h 316274"/>
              <a:gd name="connsiteX95" fmla="*/ 196102 w 607639"/>
              <a:gd name="connsiteY95" fmla="*/ 235573 h 316274"/>
              <a:gd name="connsiteX96" fmla="*/ 186757 w 607639"/>
              <a:gd name="connsiteY96" fmla="*/ 247927 h 316274"/>
              <a:gd name="connsiteX97" fmla="*/ 183197 w 607639"/>
              <a:gd name="connsiteY97" fmla="*/ 248460 h 316274"/>
              <a:gd name="connsiteX98" fmla="*/ 172250 w 607639"/>
              <a:gd name="connsiteY98" fmla="*/ 242416 h 316274"/>
              <a:gd name="connsiteX99" fmla="*/ 136651 w 607639"/>
              <a:gd name="connsiteY99" fmla="*/ 185800 h 316274"/>
              <a:gd name="connsiteX100" fmla="*/ 101051 w 607639"/>
              <a:gd name="connsiteY100" fmla="*/ 242416 h 316274"/>
              <a:gd name="connsiteX101" fmla="*/ 90104 w 607639"/>
              <a:gd name="connsiteY101" fmla="*/ 248460 h 316274"/>
              <a:gd name="connsiteX102" fmla="*/ 86544 w 607639"/>
              <a:gd name="connsiteY102" fmla="*/ 247927 h 316274"/>
              <a:gd name="connsiteX103" fmla="*/ 77199 w 607639"/>
              <a:gd name="connsiteY103" fmla="*/ 235573 h 316274"/>
              <a:gd name="connsiteX104" fmla="*/ 77199 w 607639"/>
              <a:gd name="connsiteY104" fmla="*/ 93543 h 316274"/>
              <a:gd name="connsiteX105" fmla="*/ 90104 w 607639"/>
              <a:gd name="connsiteY105" fmla="*/ 80656 h 316274"/>
              <a:gd name="connsiteX106" fmla="*/ 306712 w 607639"/>
              <a:gd name="connsiteY106" fmla="*/ 25860 h 316274"/>
              <a:gd name="connsiteX107" fmla="*/ 316770 w 607639"/>
              <a:gd name="connsiteY107" fmla="*/ 58385 h 316274"/>
              <a:gd name="connsiteX108" fmla="*/ 316770 w 607639"/>
              <a:gd name="connsiteY108" fmla="*/ 257800 h 316274"/>
              <a:gd name="connsiteX109" fmla="*/ 349346 w 607639"/>
              <a:gd name="connsiteY109" fmla="*/ 290414 h 316274"/>
              <a:gd name="connsiteX110" fmla="*/ 549073 w 607639"/>
              <a:gd name="connsiteY110" fmla="*/ 290414 h 316274"/>
              <a:gd name="connsiteX111" fmla="*/ 581738 w 607639"/>
              <a:gd name="connsiteY111" fmla="*/ 257800 h 316274"/>
              <a:gd name="connsiteX112" fmla="*/ 581738 w 607639"/>
              <a:gd name="connsiteY112" fmla="*/ 58385 h 316274"/>
              <a:gd name="connsiteX113" fmla="*/ 549073 w 607639"/>
              <a:gd name="connsiteY113" fmla="*/ 25860 h 316274"/>
              <a:gd name="connsiteX114" fmla="*/ 58476 w 607639"/>
              <a:gd name="connsiteY114" fmla="*/ 25860 h 316274"/>
              <a:gd name="connsiteX115" fmla="*/ 25901 w 607639"/>
              <a:gd name="connsiteY115" fmla="*/ 58385 h 316274"/>
              <a:gd name="connsiteX116" fmla="*/ 25901 w 607639"/>
              <a:gd name="connsiteY116" fmla="*/ 257800 h 316274"/>
              <a:gd name="connsiteX117" fmla="*/ 58476 w 607639"/>
              <a:gd name="connsiteY117" fmla="*/ 290414 h 316274"/>
              <a:gd name="connsiteX118" fmla="*/ 300838 w 607639"/>
              <a:gd name="connsiteY118" fmla="*/ 290414 h 316274"/>
              <a:gd name="connsiteX119" fmla="*/ 290869 w 607639"/>
              <a:gd name="connsiteY119" fmla="*/ 257800 h 316274"/>
              <a:gd name="connsiteX120" fmla="*/ 290869 w 607639"/>
              <a:gd name="connsiteY120" fmla="*/ 58385 h 316274"/>
              <a:gd name="connsiteX121" fmla="*/ 258204 w 607639"/>
              <a:gd name="connsiteY121" fmla="*/ 25860 h 316274"/>
              <a:gd name="connsiteX122" fmla="*/ 58476 w 607639"/>
              <a:gd name="connsiteY122" fmla="*/ 0 h 316274"/>
              <a:gd name="connsiteX123" fmla="*/ 549073 w 607639"/>
              <a:gd name="connsiteY123" fmla="*/ 0 h 316274"/>
              <a:gd name="connsiteX124" fmla="*/ 607639 w 607639"/>
              <a:gd name="connsiteY124" fmla="*/ 58385 h 316274"/>
              <a:gd name="connsiteX125" fmla="*/ 607639 w 607639"/>
              <a:gd name="connsiteY125" fmla="*/ 257800 h 316274"/>
              <a:gd name="connsiteX126" fmla="*/ 549073 w 607639"/>
              <a:gd name="connsiteY126" fmla="*/ 316274 h 316274"/>
              <a:gd name="connsiteX127" fmla="*/ 58476 w 607639"/>
              <a:gd name="connsiteY127" fmla="*/ 316274 h 316274"/>
              <a:gd name="connsiteX128" fmla="*/ 0 w 607639"/>
              <a:gd name="connsiteY128" fmla="*/ 257800 h 316274"/>
              <a:gd name="connsiteX129" fmla="*/ 0 w 607639"/>
              <a:gd name="connsiteY129" fmla="*/ 58385 h 316274"/>
              <a:gd name="connsiteX130" fmla="*/ 58476 w 607639"/>
              <a:gd name="connsiteY130" fmla="*/ 0 h 3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607639" h="316274">
                <a:moveTo>
                  <a:pt x="504199" y="137461"/>
                </a:moveTo>
                <a:cubicBezTo>
                  <a:pt x="511319" y="137461"/>
                  <a:pt x="517104" y="143238"/>
                  <a:pt x="517104" y="150347"/>
                </a:cubicBezTo>
                <a:lnTo>
                  <a:pt x="517104" y="235574"/>
                </a:lnTo>
                <a:cubicBezTo>
                  <a:pt x="517104" y="242683"/>
                  <a:pt x="511319" y="248460"/>
                  <a:pt x="504199" y="248460"/>
                </a:cubicBezTo>
                <a:cubicBezTo>
                  <a:pt x="496991" y="248460"/>
                  <a:pt x="491206" y="242683"/>
                  <a:pt x="491206" y="235574"/>
                </a:cubicBezTo>
                <a:lnTo>
                  <a:pt x="491206" y="150347"/>
                </a:lnTo>
                <a:cubicBezTo>
                  <a:pt x="491206" y="143238"/>
                  <a:pt x="496991" y="137461"/>
                  <a:pt x="504199" y="137461"/>
                </a:cubicBezTo>
                <a:close/>
                <a:moveTo>
                  <a:pt x="234851" y="137461"/>
                </a:moveTo>
                <a:cubicBezTo>
                  <a:pt x="241971" y="137461"/>
                  <a:pt x="247756" y="143238"/>
                  <a:pt x="247756" y="150347"/>
                </a:cubicBezTo>
                <a:lnTo>
                  <a:pt x="247756" y="235574"/>
                </a:lnTo>
                <a:cubicBezTo>
                  <a:pt x="247756" y="242683"/>
                  <a:pt x="241971" y="248460"/>
                  <a:pt x="234851" y="248460"/>
                </a:cubicBezTo>
                <a:cubicBezTo>
                  <a:pt x="227643" y="248460"/>
                  <a:pt x="221858" y="242683"/>
                  <a:pt x="221858" y="235574"/>
                </a:cubicBezTo>
                <a:lnTo>
                  <a:pt x="221858" y="150347"/>
                </a:lnTo>
                <a:cubicBezTo>
                  <a:pt x="221858" y="143238"/>
                  <a:pt x="227643" y="137461"/>
                  <a:pt x="234851" y="137461"/>
                </a:cubicBezTo>
                <a:close/>
                <a:moveTo>
                  <a:pt x="504199" y="91029"/>
                </a:moveTo>
                <a:cubicBezTo>
                  <a:pt x="511319" y="91029"/>
                  <a:pt x="517104" y="96806"/>
                  <a:pt x="517104" y="103917"/>
                </a:cubicBezTo>
                <a:lnTo>
                  <a:pt x="517104" y="108272"/>
                </a:lnTo>
                <a:cubicBezTo>
                  <a:pt x="517104" y="115383"/>
                  <a:pt x="511319" y="121160"/>
                  <a:pt x="504199" y="121160"/>
                </a:cubicBezTo>
                <a:cubicBezTo>
                  <a:pt x="496991" y="121160"/>
                  <a:pt x="491206" y="115383"/>
                  <a:pt x="491206" y="108272"/>
                </a:cubicBezTo>
                <a:lnTo>
                  <a:pt x="491206" y="103917"/>
                </a:lnTo>
                <a:cubicBezTo>
                  <a:pt x="491206" y="96806"/>
                  <a:pt x="496991" y="91029"/>
                  <a:pt x="504199" y="91029"/>
                </a:cubicBezTo>
                <a:close/>
                <a:moveTo>
                  <a:pt x="234851" y="91029"/>
                </a:moveTo>
                <a:cubicBezTo>
                  <a:pt x="241971" y="91029"/>
                  <a:pt x="247756" y="96806"/>
                  <a:pt x="247756" y="103917"/>
                </a:cubicBezTo>
                <a:lnTo>
                  <a:pt x="247756" y="108272"/>
                </a:lnTo>
                <a:cubicBezTo>
                  <a:pt x="247756" y="115383"/>
                  <a:pt x="241971" y="121160"/>
                  <a:pt x="234851" y="121160"/>
                </a:cubicBezTo>
                <a:cubicBezTo>
                  <a:pt x="227643" y="121160"/>
                  <a:pt x="221858" y="115383"/>
                  <a:pt x="221858" y="108272"/>
                </a:cubicBezTo>
                <a:lnTo>
                  <a:pt x="221858" y="103917"/>
                </a:lnTo>
                <a:cubicBezTo>
                  <a:pt x="221858" y="96806"/>
                  <a:pt x="227643" y="91029"/>
                  <a:pt x="234851" y="91029"/>
                </a:cubicBezTo>
                <a:close/>
                <a:moveTo>
                  <a:pt x="393818" y="80656"/>
                </a:moveTo>
                <a:lnTo>
                  <a:pt x="452473" y="80656"/>
                </a:lnTo>
                <a:cubicBezTo>
                  <a:pt x="459594" y="80656"/>
                  <a:pt x="465379" y="86433"/>
                  <a:pt x="465379" y="93543"/>
                </a:cubicBezTo>
                <a:cubicBezTo>
                  <a:pt x="465379" y="100654"/>
                  <a:pt x="459594" y="106431"/>
                  <a:pt x="452473" y="106431"/>
                </a:cubicBezTo>
                <a:lnTo>
                  <a:pt x="406724" y="106431"/>
                </a:lnTo>
                <a:lnTo>
                  <a:pt x="406724" y="148649"/>
                </a:lnTo>
                <a:lnTo>
                  <a:pt x="436096" y="148649"/>
                </a:lnTo>
                <a:cubicBezTo>
                  <a:pt x="443216" y="148649"/>
                  <a:pt x="449002" y="154426"/>
                  <a:pt x="449002" y="161536"/>
                </a:cubicBezTo>
                <a:cubicBezTo>
                  <a:pt x="449002" y="168646"/>
                  <a:pt x="443216" y="174424"/>
                  <a:pt x="436096" y="174424"/>
                </a:cubicBezTo>
                <a:lnTo>
                  <a:pt x="406724" y="174424"/>
                </a:lnTo>
                <a:lnTo>
                  <a:pt x="406724" y="235573"/>
                </a:lnTo>
                <a:cubicBezTo>
                  <a:pt x="406724" y="242683"/>
                  <a:pt x="400938" y="248460"/>
                  <a:pt x="393818" y="248460"/>
                </a:cubicBezTo>
                <a:cubicBezTo>
                  <a:pt x="386697" y="248460"/>
                  <a:pt x="380912" y="242683"/>
                  <a:pt x="380912" y="235573"/>
                </a:cubicBezTo>
                <a:lnTo>
                  <a:pt x="380912" y="93543"/>
                </a:lnTo>
                <a:cubicBezTo>
                  <a:pt x="380912" y="86433"/>
                  <a:pt x="386697" y="80656"/>
                  <a:pt x="393818" y="80656"/>
                </a:cubicBezTo>
                <a:close/>
                <a:moveTo>
                  <a:pt x="90104" y="80656"/>
                </a:moveTo>
                <a:cubicBezTo>
                  <a:pt x="97224" y="80656"/>
                  <a:pt x="103009" y="86433"/>
                  <a:pt x="103009" y="93543"/>
                </a:cubicBezTo>
                <a:lnTo>
                  <a:pt x="103009" y="190688"/>
                </a:lnTo>
                <a:lnTo>
                  <a:pt x="125704" y="154692"/>
                </a:lnTo>
                <a:cubicBezTo>
                  <a:pt x="125704" y="154604"/>
                  <a:pt x="125793" y="154515"/>
                  <a:pt x="125793" y="154515"/>
                </a:cubicBezTo>
                <a:cubicBezTo>
                  <a:pt x="125971" y="154248"/>
                  <a:pt x="126149" y="154070"/>
                  <a:pt x="126327" y="153804"/>
                </a:cubicBezTo>
                <a:cubicBezTo>
                  <a:pt x="126416" y="153715"/>
                  <a:pt x="126505" y="153537"/>
                  <a:pt x="126594" y="153448"/>
                </a:cubicBezTo>
                <a:cubicBezTo>
                  <a:pt x="126772" y="153270"/>
                  <a:pt x="126950" y="153004"/>
                  <a:pt x="127039" y="152826"/>
                </a:cubicBezTo>
                <a:cubicBezTo>
                  <a:pt x="127217" y="152737"/>
                  <a:pt x="127395" y="152559"/>
                  <a:pt x="127484" y="152382"/>
                </a:cubicBezTo>
                <a:cubicBezTo>
                  <a:pt x="127662" y="152293"/>
                  <a:pt x="127751" y="152115"/>
                  <a:pt x="127929" y="152026"/>
                </a:cubicBezTo>
                <a:cubicBezTo>
                  <a:pt x="128107" y="151848"/>
                  <a:pt x="128285" y="151671"/>
                  <a:pt x="128463" y="151493"/>
                </a:cubicBezTo>
                <a:cubicBezTo>
                  <a:pt x="128641" y="151404"/>
                  <a:pt x="128730" y="151315"/>
                  <a:pt x="128908" y="151226"/>
                </a:cubicBezTo>
                <a:cubicBezTo>
                  <a:pt x="129086" y="151048"/>
                  <a:pt x="129353" y="150871"/>
                  <a:pt x="129531" y="150782"/>
                </a:cubicBezTo>
                <a:cubicBezTo>
                  <a:pt x="129620" y="150693"/>
                  <a:pt x="129709" y="150693"/>
                  <a:pt x="129798" y="150604"/>
                </a:cubicBezTo>
                <a:cubicBezTo>
                  <a:pt x="129798" y="150604"/>
                  <a:pt x="129887" y="150515"/>
                  <a:pt x="129976" y="150515"/>
                </a:cubicBezTo>
                <a:cubicBezTo>
                  <a:pt x="130154" y="150337"/>
                  <a:pt x="130421" y="150248"/>
                  <a:pt x="130688" y="150071"/>
                </a:cubicBezTo>
                <a:cubicBezTo>
                  <a:pt x="130777" y="150071"/>
                  <a:pt x="130955" y="149982"/>
                  <a:pt x="131133" y="149893"/>
                </a:cubicBezTo>
                <a:cubicBezTo>
                  <a:pt x="131311" y="149804"/>
                  <a:pt x="131578" y="149715"/>
                  <a:pt x="131756" y="149626"/>
                </a:cubicBezTo>
                <a:cubicBezTo>
                  <a:pt x="131934" y="149537"/>
                  <a:pt x="132112" y="149449"/>
                  <a:pt x="132379" y="149360"/>
                </a:cubicBezTo>
                <a:cubicBezTo>
                  <a:pt x="132557" y="149271"/>
                  <a:pt x="132735" y="149271"/>
                  <a:pt x="132913" y="149182"/>
                </a:cubicBezTo>
                <a:cubicBezTo>
                  <a:pt x="133091" y="149093"/>
                  <a:pt x="133358" y="149093"/>
                  <a:pt x="133536" y="149004"/>
                </a:cubicBezTo>
                <a:cubicBezTo>
                  <a:pt x="133714" y="149004"/>
                  <a:pt x="133892" y="148915"/>
                  <a:pt x="134070" y="148915"/>
                </a:cubicBezTo>
                <a:cubicBezTo>
                  <a:pt x="134337" y="148826"/>
                  <a:pt x="134604" y="148826"/>
                  <a:pt x="134782" y="148737"/>
                </a:cubicBezTo>
                <a:cubicBezTo>
                  <a:pt x="134960" y="148737"/>
                  <a:pt x="135138" y="148737"/>
                  <a:pt x="135316" y="148737"/>
                </a:cubicBezTo>
                <a:cubicBezTo>
                  <a:pt x="135583" y="148649"/>
                  <a:pt x="135761" y="148649"/>
                  <a:pt x="136028" y="148649"/>
                </a:cubicBezTo>
                <a:cubicBezTo>
                  <a:pt x="136206" y="148649"/>
                  <a:pt x="136473" y="148649"/>
                  <a:pt x="136651" y="148649"/>
                </a:cubicBezTo>
                <a:cubicBezTo>
                  <a:pt x="136829" y="148649"/>
                  <a:pt x="137006" y="148649"/>
                  <a:pt x="137273" y="148649"/>
                </a:cubicBezTo>
                <a:cubicBezTo>
                  <a:pt x="137451" y="148649"/>
                  <a:pt x="137718" y="148649"/>
                  <a:pt x="137985" y="148737"/>
                </a:cubicBezTo>
                <a:cubicBezTo>
                  <a:pt x="138074" y="148737"/>
                  <a:pt x="138252" y="148737"/>
                  <a:pt x="138430" y="148737"/>
                </a:cubicBezTo>
                <a:cubicBezTo>
                  <a:pt x="138697" y="148826"/>
                  <a:pt x="138964" y="148826"/>
                  <a:pt x="139231" y="148915"/>
                </a:cubicBezTo>
                <a:cubicBezTo>
                  <a:pt x="139320" y="148915"/>
                  <a:pt x="139498" y="149004"/>
                  <a:pt x="139676" y="149004"/>
                </a:cubicBezTo>
                <a:cubicBezTo>
                  <a:pt x="139943" y="149093"/>
                  <a:pt x="140121" y="149093"/>
                  <a:pt x="140388" y="149182"/>
                </a:cubicBezTo>
                <a:cubicBezTo>
                  <a:pt x="140566" y="149271"/>
                  <a:pt x="140744" y="149271"/>
                  <a:pt x="140922" y="149360"/>
                </a:cubicBezTo>
                <a:cubicBezTo>
                  <a:pt x="141100" y="149449"/>
                  <a:pt x="141278" y="149537"/>
                  <a:pt x="141545" y="149626"/>
                </a:cubicBezTo>
                <a:cubicBezTo>
                  <a:pt x="141723" y="149715"/>
                  <a:pt x="141901" y="149804"/>
                  <a:pt x="142079" y="149893"/>
                </a:cubicBezTo>
                <a:cubicBezTo>
                  <a:pt x="142257" y="149982"/>
                  <a:pt x="142435" y="150071"/>
                  <a:pt x="142613" y="150071"/>
                </a:cubicBezTo>
                <a:cubicBezTo>
                  <a:pt x="142880" y="150248"/>
                  <a:pt x="143058" y="150337"/>
                  <a:pt x="143325" y="150515"/>
                </a:cubicBezTo>
                <a:cubicBezTo>
                  <a:pt x="143325" y="150515"/>
                  <a:pt x="143414" y="150604"/>
                  <a:pt x="143503" y="150604"/>
                </a:cubicBezTo>
                <a:cubicBezTo>
                  <a:pt x="143592" y="150693"/>
                  <a:pt x="143592" y="150693"/>
                  <a:pt x="143681" y="150782"/>
                </a:cubicBezTo>
                <a:cubicBezTo>
                  <a:pt x="143948" y="150871"/>
                  <a:pt x="144126" y="151048"/>
                  <a:pt x="144393" y="151226"/>
                </a:cubicBezTo>
                <a:cubicBezTo>
                  <a:pt x="144482" y="151315"/>
                  <a:pt x="144660" y="151404"/>
                  <a:pt x="144749" y="151493"/>
                </a:cubicBezTo>
                <a:cubicBezTo>
                  <a:pt x="144927" y="151671"/>
                  <a:pt x="145105" y="151848"/>
                  <a:pt x="145283" y="152026"/>
                </a:cubicBezTo>
                <a:cubicBezTo>
                  <a:pt x="145461" y="152115"/>
                  <a:pt x="145639" y="152293"/>
                  <a:pt x="145728" y="152382"/>
                </a:cubicBezTo>
                <a:cubicBezTo>
                  <a:pt x="145906" y="152559"/>
                  <a:pt x="146084" y="152737"/>
                  <a:pt x="146173" y="152826"/>
                </a:cubicBezTo>
                <a:cubicBezTo>
                  <a:pt x="146351" y="153004"/>
                  <a:pt x="146529" y="153270"/>
                  <a:pt x="146618" y="153448"/>
                </a:cubicBezTo>
                <a:cubicBezTo>
                  <a:pt x="146796" y="153537"/>
                  <a:pt x="146885" y="153715"/>
                  <a:pt x="146974" y="153804"/>
                </a:cubicBezTo>
                <a:cubicBezTo>
                  <a:pt x="147152" y="154070"/>
                  <a:pt x="147330" y="154248"/>
                  <a:pt x="147419" y="154515"/>
                </a:cubicBezTo>
                <a:cubicBezTo>
                  <a:pt x="147508" y="154515"/>
                  <a:pt x="147508" y="154604"/>
                  <a:pt x="147597" y="154692"/>
                </a:cubicBezTo>
                <a:lnTo>
                  <a:pt x="170203" y="190688"/>
                </a:lnTo>
                <a:lnTo>
                  <a:pt x="170203" y="93543"/>
                </a:lnTo>
                <a:cubicBezTo>
                  <a:pt x="170203" y="86433"/>
                  <a:pt x="175988" y="80656"/>
                  <a:pt x="183197" y="80656"/>
                </a:cubicBezTo>
                <a:cubicBezTo>
                  <a:pt x="190317" y="80656"/>
                  <a:pt x="196102" y="86433"/>
                  <a:pt x="196102" y="93543"/>
                </a:cubicBezTo>
                <a:lnTo>
                  <a:pt x="196102" y="235573"/>
                </a:lnTo>
                <a:cubicBezTo>
                  <a:pt x="196102" y="241350"/>
                  <a:pt x="192275" y="246416"/>
                  <a:pt x="186757" y="247927"/>
                </a:cubicBezTo>
                <a:cubicBezTo>
                  <a:pt x="185600" y="248282"/>
                  <a:pt x="184354" y="248460"/>
                  <a:pt x="183197" y="248460"/>
                </a:cubicBezTo>
                <a:cubicBezTo>
                  <a:pt x="178836" y="248460"/>
                  <a:pt x="174653" y="246238"/>
                  <a:pt x="172250" y="242416"/>
                </a:cubicBezTo>
                <a:lnTo>
                  <a:pt x="136651" y="185800"/>
                </a:lnTo>
                <a:lnTo>
                  <a:pt x="101051" y="242416"/>
                </a:lnTo>
                <a:cubicBezTo>
                  <a:pt x="98648" y="246238"/>
                  <a:pt x="94465" y="248460"/>
                  <a:pt x="90104" y="248460"/>
                </a:cubicBezTo>
                <a:cubicBezTo>
                  <a:pt x="88947" y="248460"/>
                  <a:pt x="87701" y="248282"/>
                  <a:pt x="86544" y="247927"/>
                </a:cubicBezTo>
                <a:cubicBezTo>
                  <a:pt x="81026" y="246416"/>
                  <a:pt x="77199" y="241350"/>
                  <a:pt x="77199" y="235573"/>
                </a:cubicBezTo>
                <a:lnTo>
                  <a:pt x="77199" y="93543"/>
                </a:lnTo>
                <a:cubicBezTo>
                  <a:pt x="77199" y="86433"/>
                  <a:pt x="82984" y="80656"/>
                  <a:pt x="90104" y="80656"/>
                </a:cubicBezTo>
                <a:close/>
                <a:moveTo>
                  <a:pt x="306712" y="25860"/>
                </a:moveTo>
                <a:cubicBezTo>
                  <a:pt x="313032" y="35102"/>
                  <a:pt x="316770" y="46388"/>
                  <a:pt x="316770" y="58385"/>
                </a:cubicBezTo>
                <a:lnTo>
                  <a:pt x="316770" y="257800"/>
                </a:lnTo>
                <a:cubicBezTo>
                  <a:pt x="316770" y="275840"/>
                  <a:pt x="331367" y="290414"/>
                  <a:pt x="349346" y="290414"/>
                </a:cubicBezTo>
                <a:lnTo>
                  <a:pt x="549073" y="290414"/>
                </a:lnTo>
                <a:cubicBezTo>
                  <a:pt x="567142" y="290414"/>
                  <a:pt x="581738" y="275840"/>
                  <a:pt x="581738" y="257800"/>
                </a:cubicBezTo>
                <a:lnTo>
                  <a:pt x="581738" y="58385"/>
                </a:lnTo>
                <a:cubicBezTo>
                  <a:pt x="581738" y="40434"/>
                  <a:pt x="567142" y="25860"/>
                  <a:pt x="549073" y="25860"/>
                </a:cubicBezTo>
                <a:close/>
                <a:moveTo>
                  <a:pt x="58476" y="25860"/>
                </a:moveTo>
                <a:cubicBezTo>
                  <a:pt x="40497" y="25860"/>
                  <a:pt x="25901" y="40434"/>
                  <a:pt x="25901" y="58385"/>
                </a:cubicBezTo>
                <a:lnTo>
                  <a:pt x="25901" y="257800"/>
                </a:lnTo>
                <a:cubicBezTo>
                  <a:pt x="25901" y="275840"/>
                  <a:pt x="40497" y="290414"/>
                  <a:pt x="58476" y="290414"/>
                </a:cubicBezTo>
                <a:lnTo>
                  <a:pt x="300838" y="290414"/>
                </a:lnTo>
                <a:cubicBezTo>
                  <a:pt x="294518" y="281083"/>
                  <a:pt x="290869" y="269886"/>
                  <a:pt x="290869" y="257800"/>
                </a:cubicBezTo>
                <a:lnTo>
                  <a:pt x="290869" y="58385"/>
                </a:lnTo>
                <a:cubicBezTo>
                  <a:pt x="290869" y="40434"/>
                  <a:pt x="276272" y="25860"/>
                  <a:pt x="258204" y="25860"/>
                </a:cubicBezTo>
                <a:close/>
                <a:moveTo>
                  <a:pt x="58476" y="0"/>
                </a:moveTo>
                <a:lnTo>
                  <a:pt x="549073" y="0"/>
                </a:lnTo>
                <a:cubicBezTo>
                  <a:pt x="581382" y="0"/>
                  <a:pt x="607639" y="26215"/>
                  <a:pt x="607639" y="58385"/>
                </a:cubicBezTo>
                <a:lnTo>
                  <a:pt x="607639" y="257800"/>
                </a:lnTo>
                <a:cubicBezTo>
                  <a:pt x="607639" y="290059"/>
                  <a:pt x="581382" y="316274"/>
                  <a:pt x="549073" y="316274"/>
                </a:cubicBezTo>
                <a:lnTo>
                  <a:pt x="58476" y="316274"/>
                </a:lnTo>
                <a:cubicBezTo>
                  <a:pt x="26257" y="316274"/>
                  <a:pt x="0" y="290059"/>
                  <a:pt x="0" y="257800"/>
                </a:cubicBezTo>
                <a:lnTo>
                  <a:pt x="0" y="58385"/>
                </a:lnTo>
                <a:cubicBezTo>
                  <a:pt x="0" y="26215"/>
                  <a:pt x="26257" y="0"/>
                  <a:pt x="5847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pic>
        <p:nvPicPr>
          <p:cNvPr id="63" name="4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95" y="3795207"/>
            <a:ext cx="329248" cy="282687"/>
          </a:xfrm>
          <a:prstGeom prst="rect">
            <a:avLst/>
          </a:prstGeom>
        </p:spPr>
      </p:pic>
      <p:pic>
        <p:nvPicPr>
          <p:cNvPr id="64" name="GPRS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95" y="4142225"/>
            <a:ext cx="329248" cy="282687"/>
          </a:xfrm>
          <a:prstGeom prst="rect">
            <a:avLst/>
          </a:prstGeom>
        </p:spPr>
      </p:pic>
      <p:cxnSp>
        <p:nvCxnSpPr>
          <p:cNvPr id="65" name="曲线连接符 64"/>
          <p:cNvCxnSpPr>
            <a:endCxn id="61" idx="2"/>
          </p:cNvCxnSpPr>
          <p:nvPr/>
        </p:nvCxnSpPr>
        <p:spPr>
          <a:xfrm>
            <a:off x="7155380" y="3240730"/>
            <a:ext cx="1360219" cy="475633"/>
          </a:xfrm>
          <a:prstGeom prst="curved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曲线连接符 65"/>
          <p:cNvCxnSpPr>
            <a:stCxn id="62" idx="1"/>
            <a:endCxn id="61" idx="2"/>
          </p:cNvCxnSpPr>
          <p:nvPr/>
        </p:nvCxnSpPr>
        <p:spPr>
          <a:xfrm>
            <a:off x="7174388" y="3585314"/>
            <a:ext cx="1341212" cy="131049"/>
          </a:xfrm>
          <a:prstGeom prst="curved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曲线连接符 66"/>
          <p:cNvCxnSpPr>
            <a:stCxn id="63" idx="3"/>
            <a:endCxn id="61" idx="2"/>
          </p:cNvCxnSpPr>
          <p:nvPr/>
        </p:nvCxnSpPr>
        <p:spPr>
          <a:xfrm flipV="1">
            <a:off x="7223244" y="3716363"/>
            <a:ext cx="1292356" cy="220188"/>
          </a:xfrm>
          <a:prstGeom prst="curved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曲线连接符 67"/>
          <p:cNvCxnSpPr>
            <a:stCxn id="64" idx="3"/>
            <a:endCxn id="61" idx="2"/>
          </p:cNvCxnSpPr>
          <p:nvPr/>
        </p:nvCxnSpPr>
        <p:spPr>
          <a:xfrm flipV="1">
            <a:off x="7223244" y="3716363"/>
            <a:ext cx="1292356" cy="567205"/>
          </a:xfrm>
          <a:prstGeom prst="curved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曲线连接符 68"/>
          <p:cNvCxnSpPr>
            <a:stCxn id="61" idx="1"/>
            <a:endCxn id="86" idx="0"/>
          </p:cNvCxnSpPr>
          <p:nvPr/>
        </p:nvCxnSpPr>
        <p:spPr>
          <a:xfrm rot="16200000" flipH="1">
            <a:off x="9545878" y="3821919"/>
            <a:ext cx="620338" cy="1319419"/>
          </a:xfrm>
          <a:prstGeom prst="curved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曲线连接符 69"/>
          <p:cNvCxnSpPr>
            <a:stCxn id="72" idx="2"/>
            <a:endCxn id="61" idx="3"/>
          </p:cNvCxnSpPr>
          <p:nvPr/>
        </p:nvCxnSpPr>
        <p:spPr>
          <a:xfrm rot="5400000">
            <a:off x="9518725" y="2141195"/>
            <a:ext cx="848864" cy="1493638"/>
          </a:xfrm>
          <a:prstGeom prst="curved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9621726" y="1302182"/>
            <a:ext cx="2499360" cy="1480197"/>
            <a:chOff x="8693695" y="1468110"/>
            <a:chExt cx="2499360" cy="1480195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3695" y="1468110"/>
              <a:ext cx="2136500" cy="1161398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8693695" y="2548195"/>
              <a:ext cx="2499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2000" b="1" spc="3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   ARC</a:t>
              </a:r>
              <a:endParaRPr lang="zh-CN" altLang="en-US" sz="2000" b="1" spc="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74" name="CCTV"/>
          <p:cNvGrpSpPr/>
          <p:nvPr/>
        </p:nvGrpSpPr>
        <p:grpSpPr>
          <a:xfrm>
            <a:off x="4685724" y="4990475"/>
            <a:ext cx="2499360" cy="1312957"/>
            <a:chOff x="4472513" y="4879316"/>
            <a:chExt cx="2499360" cy="1312957"/>
          </a:xfrm>
        </p:grpSpPr>
        <p:sp>
          <p:nvSpPr>
            <p:cNvPr id="75" name="圆角矩形 74"/>
            <p:cNvSpPr/>
            <p:nvPr/>
          </p:nvSpPr>
          <p:spPr>
            <a:xfrm>
              <a:off x="4801134" y="4879316"/>
              <a:ext cx="1840864" cy="1300124"/>
            </a:xfrm>
            <a:prstGeom prst="roundRect">
              <a:avLst/>
            </a:prstGeom>
            <a:solidFill>
              <a:schemeClr val="bg1">
                <a:lumMod val="50000"/>
                <a:alpha val="24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4472513" y="5884496"/>
              <a:ext cx="2499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400" spc="300" dirty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CCTV system</a:t>
              </a:r>
              <a:endParaRPr lang="zh-CN" altLang="en-US" sz="1400" spc="300" dirty="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5032922" y="5066590"/>
              <a:ext cx="1377288" cy="830722"/>
              <a:chOff x="4546000" y="6107582"/>
              <a:chExt cx="2320799" cy="1399809"/>
            </a:xfrm>
          </p:grpSpPr>
          <p:pic>
            <p:nvPicPr>
              <p:cNvPr id="78" name="图片 77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63070" y="6713295"/>
                <a:ext cx="2303729" cy="794096"/>
              </a:xfrm>
              <a:prstGeom prst="rect">
                <a:avLst/>
              </a:prstGeom>
            </p:spPr>
          </p:pic>
          <p:pic>
            <p:nvPicPr>
              <p:cNvPr id="79" name="图片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432868">
                <a:off x="4546000" y="6253729"/>
                <a:ext cx="1299217" cy="688979"/>
              </a:xfrm>
              <a:prstGeom prst="rect">
                <a:avLst/>
              </a:prstGeom>
            </p:spPr>
          </p:pic>
          <p:pic>
            <p:nvPicPr>
              <p:cNvPr id="80" name="Picture 17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5979283" y="6266705"/>
                <a:ext cx="624916" cy="663026"/>
              </a:xfrm>
              <a:prstGeom prst="rect">
                <a:avLst/>
              </a:prstGeom>
            </p:spPr>
          </p:pic>
          <p:pic>
            <p:nvPicPr>
              <p:cNvPr id="81" name="Picture 1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1533" y="6107582"/>
                <a:ext cx="1240066" cy="930394"/>
              </a:xfrm>
              <a:prstGeom prst="rect">
                <a:avLst/>
              </a:prstGeom>
            </p:spPr>
          </p:pic>
        </p:grpSp>
      </p:grpSp>
      <p:grpSp>
        <p:nvGrpSpPr>
          <p:cNvPr id="82" name="组合 81"/>
          <p:cNvGrpSpPr/>
          <p:nvPr/>
        </p:nvGrpSpPr>
        <p:grpSpPr>
          <a:xfrm>
            <a:off x="8899788" y="4791798"/>
            <a:ext cx="3231939" cy="1658843"/>
            <a:chOff x="8145976" y="4471873"/>
            <a:chExt cx="3231938" cy="1658843"/>
          </a:xfrm>
        </p:grpSpPr>
        <p:grpSp>
          <p:nvGrpSpPr>
            <p:cNvPr id="83" name="组合 82"/>
            <p:cNvGrpSpPr/>
            <p:nvPr/>
          </p:nvGrpSpPr>
          <p:grpSpPr>
            <a:xfrm>
              <a:off x="8145976" y="4471873"/>
              <a:ext cx="3231938" cy="1658843"/>
              <a:chOff x="8145976" y="4471873"/>
              <a:chExt cx="3231938" cy="1658843"/>
            </a:xfrm>
          </p:grpSpPr>
          <p:pic>
            <p:nvPicPr>
              <p:cNvPr id="86" name="Picture 602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87690" y="4471873"/>
                <a:ext cx="548510" cy="9658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87" name="文本框 86"/>
              <p:cNvSpPr txBox="1"/>
              <p:nvPr/>
            </p:nvSpPr>
            <p:spPr>
              <a:xfrm>
                <a:off x="8145976" y="5484385"/>
                <a:ext cx="32319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altLang="zh-CN" sz="2000" b="1" spc="3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  <a:cs typeface="Times New Roman" panose="02020603050405020304" pitchFamily="18" charset="0"/>
                    <a:sym typeface="Calibri" panose="020F0502020204030204" pitchFamily="34" charset="0"/>
                  </a:rPr>
                  <a:t>Mobile phone</a:t>
                </a:r>
              </a:p>
              <a:p>
                <a:pPr algn="ctr" defTabSz="914377">
                  <a:defRPr/>
                </a:pPr>
                <a:r>
                  <a:rPr lang="en-US" altLang="zh-CN" sz="1600" b="1" spc="3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  <a:cs typeface="Times New Roman" panose="02020603050405020304" pitchFamily="18" charset="0"/>
                    <a:sym typeface="Calibri" panose="020F0502020204030204" pitchFamily="34" charset="0"/>
                  </a:rPr>
                  <a:t>SMS/Alarm call/APP</a:t>
                </a:r>
              </a:p>
            </p:txBody>
          </p:sp>
        </p:grpSp>
        <p:sp>
          <p:nvSpPr>
            <p:cNvPr id="84" name="smartphone-with-message_80757"/>
            <p:cNvSpPr>
              <a:spLocks noChangeAspect="1"/>
            </p:cNvSpPr>
            <p:nvPr/>
          </p:nvSpPr>
          <p:spPr bwMode="auto">
            <a:xfrm>
              <a:off x="10256554" y="4526933"/>
              <a:ext cx="449965" cy="607894"/>
            </a:xfrm>
            <a:custGeom>
              <a:avLst/>
              <a:gdLst>
                <a:gd name="connsiteX0" fmla="*/ 296340 w 450560"/>
                <a:gd name="connsiteY0" fmla="*/ 539906 h 608697"/>
                <a:gd name="connsiteX1" fmla="*/ 272234 w 450560"/>
                <a:gd name="connsiteY1" fmla="*/ 563974 h 608697"/>
                <a:gd name="connsiteX2" fmla="*/ 296340 w 450560"/>
                <a:gd name="connsiteY2" fmla="*/ 588041 h 608697"/>
                <a:gd name="connsiteX3" fmla="*/ 320446 w 450560"/>
                <a:gd name="connsiteY3" fmla="*/ 563974 h 608697"/>
                <a:gd name="connsiteX4" fmla="*/ 296340 w 450560"/>
                <a:gd name="connsiteY4" fmla="*/ 539906 h 608697"/>
                <a:gd name="connsiteX5" fmla="*/ 313707 w 450560"/>
                <a:gd name="connsiteY5" fmla="*/ 103378 h 608697"/>
                <a:gd name="connsiteX6" fmla="*/ 406904 w 450560"/>
                <a:gd name="connsiteY6" fmla="*/ 103378 h 608697"/>
                <a:gd name="connsiteX7" fmla="*/ 450560 w 450560"/>
                <a:gd name="connsiteY7" fmla="*/ 146965 h 608697"/>
                <a:gd name="connsiteX8" fmla="*/ 450560 w 450560"/>
                <a:gd name="connsiteY8" fmla="*/ 565111 h 608697"/>
                <a:gd name="connsiteX9" fmla="*/ 406904 w 450560"/>
                <a:gd name="connsiteY9" fmla="*/ 608697 h 608697"/>
                <a:gd name="connsiteX10" fmla="*/ 185776 w 450560"/>
                <a:gd name="connsiteY10" fmla="*/ 608697 h 608697"/>
                <a:gd name="connsiteX11" fmla="*/ 142119 w 450560"/>
                <a:gd name="connsiteY11" fmla="*/ 565111 h 608697"/>
                <a:gd name="connsiteX12" fmla="*/ 142119 w 450560"/>
                <a:gd name="connsiteY12" fmla="*/ 216798 h 608697"/>
                <a:gd name="connsiteX13" fmla="*/ 175526 w 450560"/>
                <a:gd name="connsiteY13" fmla="*/ 253183 h 608697"/>
                <a:gd name="connsiteX14" fmla="*/ 183593 w 450560"/>
                <a:gd name="connsiteY14" fmla="*/ 259911 h 608697"/>
                <a:gd name="connsiteX15" fmla="*/ 183593 w 450560"/>
                <a:gd name="connsiteY15" fmla="*/ 519724 h 608697"/>
                <a:gd name="connsiteX16" fmla="*/ 409087 w 450560"/>
                <a:gd name="connsiteY16" fmla="*/ 519724 h 608697"/>
                <a:gd name="connsiteX17" fmla="*/ 409087 w 450560"/>
                <a:gd name="connsiteY17" fmla="*/ 146965 h 608697"/>
                <a:gd name="connsiteX18" fmla="*/ 406904 w 450560"/>
                <a:gd name="connsiteY18" fmla="*/ 144785 h 608697"/>
                <a:gd name="connsiteX19" fmla="*/ 312853 w 450560"/>
                <a:gd name="connsiteY19" fmla="*/ 144785 h 608697"/>
                <a:gd name="connsiteX20" fmla="*/ 313707 w 450560"/>
                <a:gd name="connsiteY20" fmla="*/ 135215 h 608697"/>
                <a:gd name="connsiteX21" fmla="*/ 48110 w 450560"/>
                <a:gd name="connsiteY21" fmla="*/ 89364 h 608697"/>
                <a:gd name="connsiteX22" fmla="*/ 39380 w 450560"/>
                <a:gd name="connsiteY22" fmla="*/ 98178 h 608697"/>
                <a:gd name="connsiteX23" fmla="*/ 48110 w 450560"/>
                <a:gd name="connsiteY23" fmla="*/ 106896 h 608697"/>
                <a:gd name="connsiteX24" fmla="*/ 158467 w 450560"/>
                <a:gd name="connsiteY24" fmla="*/ 106896 h 608697"/>
                <a:gd name="connsiteX25" fmla="*/ 167292 w 450560"/>
                <a:gd name="connsiteY25" fmla="*/ 98178 h 608697"/>
                <a:gd name="connsiteX26" fmla="*/ 158467 w 450560"/>
                <a:gd name="connsiteY26" fmla="*/ 89364 h 608697"/>
                <a:gd name="connsiteX27" fmla="*/ 48110 w 450560"/>
                <a:gd name="connsiteY27" fmla="*/ 50889 h 608697"/>
                <a:gd name="connsiteX28" fmla="*/ 39380 w 450560"/>
                <a:gd name="connsiteY28" fmla="*/ 59703 h 608697"/>
                <a:gd name="connsiteX29" fmla="*/ 48110 w 450560"/>
                <a:gd name="connsiteY29" fmla="*/ 68421 h 608697"/>
                <a:gd name="connsiteX30" fmla="*/ 103811 w 450560"/>
                <a:gd name="connsiteY30" fmla="*/ 68421 h 608697"/>
                <a:gd name="connsiteX31" fmla="*/ 112540 w 450560"/>
                <a:gd name="connsiteY31" fmla="*/ 59703 h 608697"/>
                <a:gd name="connsiteX32" fmla="*/ 103811 w 450560"/>
                <a:gd name="connsiteY32" fmla="*/ 50889 h 608697"/>
                <a:gd name="connsiteX33" fmla="*/ 24102 w 450560"/>
                <a:gd name="connsiteY33" fmla="*/ 0 h 608697"/>
                <a:gd name="connsiteX34" fmla="*/ 248234 w 450560"/>
                <a:gd name="connsiteY34" fmla="*/ 0 h 608697"/>
                <a:gd name="connsiteX35" fmla="*/ 272241 w 450560"/>
                <a:gd name="connsiteY35" fmla="*/ 23976 h 608697"/>
                <a:gd name="connsiteX36" fmla="*/ 272241 w 450560"/>
                <a:gd name="connsiteY36" fmla="*/ 135231 h 608697"/>
                <a:gd name="connsiteX37" fmla="*/ 248234 w 450560"/>
                <a:gd name="connsiteY37" fmla="*/ 159207 h 608697"/>
                <a:gd name="connsiteX38" fmla="*/ 213884 w 450560"/>
                <a:gd name="connsiteY38" fmla="*/ 159207 h 608697"/>
                <a:gd name="connsiteX39" fmla="*/ 213884 w 450560"/>
                <a:gd name="connsiteY39" fmla="*/ 222131 h 608697"/>
                <a:gd name="connsiteX40" fmla="*/ 211037 w 450560"/>
                <a:gd name="connsiteY40" fmla="*/ 226301 h 608697"/>
                <a:gd name="connsiteX41" fmla="*/ 209424 w 450560"/>
                <a:gd name="connsiteY41" fmla="*/ 226585 h 608697"/>
                <a:gd name="connsiteX42" fmla="*/ 206103 w 450560"/>
                <a:gd name="connsiteY42" fmla="*/ 225164 h 608697"/>
                <a:gd name="connsiteX43" fmla="*/ 145467 w 450560"/>
                <a:gd name="connsiteY43" fmla="*/ 159207 h 608697"/>
                <a:gd name="connsiteX44" fmla="*/ 24102 w 450560"/>
                <a:gd name="connsiteY44" fmla="*/ 159207 h 608697"/>
                <a:gd name="connsiteX45" fmla="*/ 0 w 450560"/>
                <a:gd name="connsiteY45" fmla="*/ 135231 h 608697"/>
                <a:gd name="connsiteX46" fmla="*/ 0 w 450560"/>
                <a:gd name="connsiteY46" fmla="*/ 23976 h 608697"/>
                <a:gd name="connsiteX47" fmla="*/ 24102 w 450560"/>
                <a:gd name="connsiteY47" fmla="*/ 0 h 60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50560" h="608697">
                  <a:moveTo>
                    <a:pt x="296340" y="539906"/>
                  </a:moveTo>
                  <a:cubicBezTo>
                    <a:pt x="283053" y="539906"/>
                    <a:pt x="272234" y="550614"/>
                    <a:pt x="272234" y="563974"/>
                  </a:cubicBezTo>
                  <a:cubicBezTo>
                    <a:pt x="272234" y="577239"/>
                    <a:pt x="283053" y="588041"/>
                    <a:pt x="296340" y="588041"/>
                  </a:cubicBezTo>
                  <a:cubicBezTo>
                    <a:pt x="309626" y="588041"/>
                    <a:pt x="320446" y="577239"/>
                    <a:pt x="320446" y="563974"/>
                  </a:cubicBezTo>
                  <a:cubicBezTo>
                    <a:pt x="320446" y="550614"/>
                    <a:pt x="309626" y="539906"/>
                    <a:pt x="296340" y="539906"/>
                  </a:cubicBezTo>
                  <a:close/>
                  <a:moveTo>
                    <a:pt x="313707" y="103378"/>
                  </a:moveTo>
                  <a:lnTo>
                    <a:pt x="406904" y="103378"/>
                  </a:lnTo>
                  <a:cubicBezTo>
                    <a:pt x="431010" y="103378"/>
                    <a:pt x="450560" y="122897"/>
                    <a:pt x="450560" y="146965"/>
                  </a:cubicBezTo>
                  <a:lnTo>
                    <a:pt x="450560" y="565111"/>
                  </a:lnTo>
                  <a:cubicBezTo>
                    <a:pt x="450560" y="589178"/>
                    <a:pt x="431010" y="608697"/>
                    <a:pt x="406904" y="608697"/>
                  </a:cubicBezTo>
                  <a:lnTo>
                    <a:pt x="185776" y="608697"/>
                  </a:lnTo>
                  <a:cubicBezTo>
                    <a:pt x="161670" y="608697"/>
                    <a:pt x="142119" y="589178"/>
                    <a:pt x="142119" y="565111"/>
                  </a:cubicBezTo>
                  <a:lnTo>
                    <a:pt x="142119" y="216798"/>
                  </a:lnTo>
                  <a:lnTo>
                    <a:pt x="175526" y="253183"/>
                  </a:lnTo>
                  <a:cubicBezTo>
                    <a:pt x="177993" y="255741"/>
                    <a:pt x="180746" y="258016"/>
                    <a:pt x="183593" y="259911"/>
                  </a:cubicBezTo>
                  <a:lnTo>
                    <a:pt x="183593" y="519724"/>
                  </a:lnTo>
                  <a:lnTo>
                    <a:pt x="409087" y="519724"/>
                  </a:lnTo>
                  <a:lnTo>
                    <a:pt x="409087" y="146965"/>
                  </a:lnTo>
                  <a:cubicBezTo>
                    <a:pt x="409087" y="145733"/>
                    <a:pt x="408043" y="144785"/>
                    <a:pt x="406904" y="144785"/>
                  </a:cubicBezTo>
                  <a:lnTo>
                    <a:pt x="312853" y="144785"/>
                  </a:lnTo>
                  <a:cubicBezTo>
                    <a:pt x="313328" y="141659"/>
                    <a:pt x="313707" y="138437"/>
                    <a:pt x="313707" y="135215"/>
                  </a:cubicBezTo>
                  <a:close/>
                  <a:moveTo>
                    <a:pt x="48110" y="89364"/>
                  </a:moveTo>
                  <a:cubicBezTo>
                    <a:pt x="43270" y="89364"/>
                    <a:pt x="39380" y="93250"/>
                    <a:pt x="39380" y="98178"/>
                  </a:cubicBezTo>
                  <a:cubicBezTo>
                    <a:pt x="39380" y="103011"/>
                    <a:pt x="43270" y="106896"/>
                    <a:pt x="48110" y="106896"/>
                  </a:cubicBezTo>
                  <a:lnTo>
                    <a:pt x="158467" y="106896"/>
                  </a:lnTo>
                  <a:cubicBezTo>
                    <a:pt x="163307" y="106896"/>
                    <a:pt x="167292" y="103011"/>
                    <a:pt x="167292" y="98178"/>
                  </a:cubicBezTo>
                  <a:cubicBezTo>
                    <a:pt x="167292" y="93250"/>
                    <a:pt x="163307" y="89364"/>
                    <a:pt x="158467" y="89364"/>
                  </a:cubicBezTo>
                  <a:close/>
                  <a:moveTo>
                    <a:pt x="48110" y="50889"/>
                  </a:moveTo>
                  <a:cubicBezTo>
                    <a:pt x="43270" y="50889"/>
                    <a:pt x="39380" y="54870"/>
                    <a:pt x="39380" y="59703"/>
                  </a:cubicBezTo>
                  <a:cubicBezTo>
                    <a:pt x="39380" y="64536"/>
                    <a:pt x="43270" y="68421"/>
                    <a:pt x="48110" y="68421"/>
                  </a:cubicBezTo>
                  <a:lnTo>
                    <a:pt x="103811" y="68421"/>
                  </a:lnTo>
                  <a:cubicBezTo>
                    <a:pt x="108650" y="68421"/>
                    <a:pt x="112540" y="64536"/>
                    <a:pt x="112540" y="59703"/>
                  </a:cubicBezTo>
                  <a:cubicBezTo>
                    <a:pt x="112540" y="54870"/>
                    <a:pt x="108650" y="50889"/>
                    <a:pt x="103811" y="50889"/>
                  </a:cubicBezTo>
                  <a:close/>
                  <a:moveTo>
                    <a:pt x="24102" y="0"/>
                  </a:moveTo>
                  <a:lnTo>
                    <a:pt x="248234" y="0"/>
                  </a:lnTo>
                  <a:cubicBezTo>
                    <a:pt x="261519" y="0"/>
                    <a:pt x="272241" y="10709"/>
                    <a:pt x="272241" y="23976"/>
                  </a:cubicBezTo>
                  <a:lnTo>
                    <a:pt x="272241" y="135231"/>
                  </a:lnTo>
                  <a:cubicBezTo>
                    <a:pt x="272241" y="148498"/>
                    <a:pt x="261519" y="159207"/>
                    <a:pt x="248234" y="159207"/>
                  </a:cubicBezTo>
                  <a:lnTo>
                    <a:pt x="213884" y="159207"/>
                  </a:lnTo>
                  <a:lnTo>
                    <a:pt x="213884" y="222131"/>
                  </a:lnTo>
                  <a:cubicBezTo>
                    <a:pt x="213884" y="223932"/>
                    <a:pt x="212745" y="225638"/>
                    <a:pt x="211037" y="226301"/>
                  </a:cubicBezTo>
                  <a:cubicBezTo>
                    <a:pt x="210562" y="226490"/>
                    <a:pt x="209993" y="226585"/>
                    <a:pt x="209424" y="226585"/>
                  </a:cubicBezTo>
                  <a:cubicBezTo>
                    <a:pt x="208190" y="226585"/>
                    <a:pt x="206957" y="226111"/>
                    <a:pt x="206103" y="225164"/>
                  </a:cubicBezTo>
                  <a:lnTo>
                    <a:pt x="145467" y="159207"/>
                  </a:lnTo>
                  <a:lnTo>
                    <a:pt x="24102" y="159207"/>
                  </a:lnTo>
                  <a:cubicBezTo>
                    <a:pt x="10818" y="159207"/>
                    <a:pt x="0" y="148498"/>
                    <a:pt x="0" y="135231"/>
                  </a:cubicBezTo>
                  <a:lnTo>
                    <a:pt x="0" y="23976"/>
                  </a:lnTo>
                  <a:cubicBezTo>
                    <a:pt x="0" y="10709"/>
                    <a:pt x="10818" y="0"/>
                    <a:pt x="2410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85" name="phone-calling_77061"/>
            <p:cNvSpPr>
              <a:spLocks noChangeAspect="1"/>
            </p:cNvSpPr>
            <p:nvPr/>
          </p:nvSpPr>
          <p:spPr bwMode="auto">
            <a:xfrm>
              <a:off x="8932814" y="4631056"/>
              <a:ext cx="334522" cy="496520"/>
            </a:xfrm>
            <a:custGeom>
              <a:avLst/>
              <a:gdLst>
                <a:gd name="connsiteX0" fmla="*/ 203941 w 408009"/>
                <a:gd name="connsiteY0" fmla="*/ 519973 h 605593"/>
                <a:gd name="connsiteX1" fmla="*/ 176723 w 408009"/>
                <a:gd name="connsiteY1" fmla="*/ 547152 h 605593"/>
                <a:gd name="connsiteX2" fmla="*/ 203941 w 408009"/>
                <a:gd name="connsiteY2" fmla="*/ 574458 h 605593"/>
                <a:gd name="connsiteX3" fmla="*/ 231286 w 408009"/>
                <a:gd name="connsiteY3" fmla="*/ 547152 h 605593"/>
                <a:gd name="connsiteX4" fmla="*/ 203941 w 408009"/>
                <a:gd name="connsiteY4" fmla="*/ 519973 h 605593"/>
                <a:gd name="connsiteX5" fmla="*/ 226040 w 408009"/>
                <a:gd name="connsiteY5" fmla="*/ 221388 h 605593"/>
                <a:gd name="connsiteX6" fmla="*/ 268100 w 408009"/>
                <a:gd name="connsiteY6" fmla="*/ 261566 h 605593"/>
                <a:gd name="connsiteX7" fmla="*/ 267588 w 408009"/>
                <a:gd name="connsiteY7" fmla="*/ 320238 h 605593"/>
                <a:gd name="connsiteX8" fmla="*/ 256466 w 408009"/>
                <a:gd name="connsiteY8" fmla="*/ 327636 h 605593"/>
                <a:gd name="connsiteX9" fmla="*/ 251992 w 408009"/>
                <a:gd name="connsiteY9" fmla="*/ 326743 h 605593"/>
                <a:gd name="connsiteX10" fmla="*/ 245472 w 408009"/>
                <a:gd name="connsiteY10" fmla="*/ 311310 h 605593"/>
                <a:gd name="connsiteX11" fmla="*/ 246111 w 408009"/>
                <a:gd name="connsiteY11" fmla="*/ 270877 h 605593"/>
                <a:gd name="connsiteX12" fmla="*/ 216963 w 408009"/>
                <a:gd name="connsiteY12" fmla="*/ 243454 h 605593"/>
                <a:gd name="connsiteX13" fmla="*/ 210443 w 408009"/>
                <a:gd name="connsiteY13" fmla="*/ 227893 h 605593"/>
                <a:gd name="connsiteX14" fmla="*/ 226040 w 408009"/>
                <a:gd name="connsiteY14" fmla="*/ 221388 h 605593"/>
                <a:gd name="connsiteX15" fmla="*/ 146950 w 408009"/>
                <a:gd name="connsiteY15" fmla="*/ 188198 h 605593"/>
                <a:gd name="connsiteX16" fmla="*/ 167515 w 408009"/>
                <a:gd name="connsiteY16" fmla="*/ 202105 h 605593"/>
                <a:gd name="connsiteX17" fmla="*/ 180672 w 408009"/>
                <a:gd name="connsiteY17" fmla="*/ 236680 h 605593"/>
                <a:gd name="connsiteX18" fmla="*/ 167515 w 408009"/>
                <a:gd name="connsiteY18" fmla="*/ 265004 h 605593"/>
                <a:gd name="connsiteX19" fmla="*/ 156147 w 408009"/>
                <a:gd name="connsiteY19" fmla="*/ 269214 h 605593"/>
                <a:gd name="connsiteX20" fmla="*/ 163172 w 408009"/>
                <a:gd name="connsiteY20" fmla="*/ 301748 h 605593"/>
                <a:gd name="connsiteX21" fmla="*/ 179522 w 408009"/>
                <a:gd name="connsiteY21" fmla="*/ 330838 h 605593"/>
                <a:gd name="connsiteX22" fmla="*/ 190891 w 408009"/>
                <a:gd name="connsiteY22" fmla="*/ 326500 h 605593"/>
                <a:gd name="connsiteX23" fmla="*/ 199066 w 408009"/>
                <a:gd name="connsiteY23" fmla="*/ 324969 h 605593"/>
                <a:gd name="connsiteX24" fmla="*/ 219631 w 408009"/>
                <a:gd name="connsiteY24" fmla="*/ 338875 h 605593"/>
                <a:gd name="connsiteX25" fmla="*/ 232660 w 408009"/>
                <a:gd name="connsiteY25" fmla="*/ 373451 h 605593"/>
                <a:gd name="connsiteX26" fmla="*/ 220397 w 408009"/>
                <a:gd name="connsiteY26" fmla="*/ 401392 h 605593"/>
                <a:gd name="connsiteX27" fmla="*/ 198299 w 408009"/>
                <a:gd name="connsiteY27" fmla="*/ 407516 h 605593"/>
                <a:gd name="connsiteX28" fmla="*/ 180800 w 408009"/>
                <a:gd name="connsiteY28" fmla="*/ 404582 h 605593"/>
                <a:gd name="connsiteX29" fmla="*/ 111568 w 408009"/>
                <a:gd name="connsiteY29" fmla="*/ 321396 h 605593"/>
                <a:gd name="connsiteX30" fmla="*/ 108502 w 408009"/>
                <a:gd name="connsiteY30" fmla="*/ 212694 h 605593"/>
                <a:gd name="connsiteX31" fmla="*/ 139286 w 408009"/>
                <a:gd name="connsiteY31" fmla="*/ 189474 h 605593"/>
                <a:gd name="connsiteX32" fmla="*/ 146950 w 408009"/>
                <a:gd name="connsiteY32" fmla="*/ 188198 h 605593"/>
                <a:gd name="connsiteX33" fmla="*/ 242538 w 408009"/>
                <a:gd name="connsiteY33" fmla="*/ 181436 h 605593"/>
                <a:gd name="connsiteX34" fmla="*/ 306921 w 408009"/>
                <a:gd name="connsiteY34" fmla="*/ 242817 h 605593"/>
                <a:gd name="connsiteX35" fmla="*/ 306027 w 408009"/>
                <a:gd name="connsiteY35" fmla="*/ 332655 h 605593"/>
                <a:gd name="connsiteX36" fmla="*/ 295041 w 408009"/>
                <a:gd name="connsiteY36" fmla="*/ 340056 h 605593"/>
                <a:gd name="connsiteX37" fmla="*/ 290570 w 408009"/>
                <a:gd name="connsiteY37" fmla="*/ 339290 h 605593"/>
                <a:gd name="connsiteX38" fmla="*/ 283927 w 408009"/>
                <a:gd name="connsiteY38" fmla="*/ 323722 h 605593"/>
                <a:gd name="connsiteX39" fmla="*/ 284949 w 408009"/>
                <a:gd name="connsiteY39" fmla="*/ 252132 h 605593"/>
                <a:gd name="connsiteX40" fmla="*/ 233468 w 408009"/>
                <a:gd name="connsiteY40" fmla="*/ 203513 h 605593"/>
                <a:gd name="connsiteX41" fmla="*/ 226953 w 408009"/>
                <a:gd name="connsiteY41" fmla="*/ 187944 h 605593"/>
                <a:gd name="connsiteX42" fmla="*/ 242538 w 408009"/>
                <a:gd name="connsiteY42" fmla="*/ 181436 h 605593"/>
                <a:gd name="connsiteX43" fmla="*/ 42551 w 408009"/>
                <a:gd name="connsiteY43" fmla="*/ 78730 h 605593"/>
                <a:gd name="connsiteX44" fmla="*/ 25556 w 408009"/>
                <a:gd name="connsiteY44" fmla="*/ 95701 h 605593"/>
                <a:gd name="connsiteX45" fmla="*/ 25556 w 408009"/>
                <a:gd name="connsiteY45" fmla="*/ 475185 h 605593"/>
                <a:gd name="connsiteX46" fmla="*/ 42551 w 408009"/>
                <a:gd name="connsiteY46" fmla="*/ 492156 h 605593"/>
                <a:gd name="connsiteX47" fmla="*/ 365330 w 408009"/>
                <a:gd name="connsiteY47" fmla="*/ 492156 h 605593"/>
                <a:gd name="connsiteX48" fmla="*/ 382453 w 408009"/>
                <a:gd name="connsiteY48" fmla="*/ 475185 h 605593"/>
                <a:gd name="connsiteX49" fmla="*/ 382453 w 408009"/>
                <a:gd name="connsiteY49" fmla="*/ 95701 h 605593"/>
                <a:gd name="connsiteX50" fmla="*/ 365330 w 408009"/>
                <a:gd name="connsiteY50" fmla="*/ 78730 h 605593"/>
                <a:gd name="connsiteX51" fmla="*/ 176468 w 408009"/>
                <a:gd name="connsiteY51" fmla="*/ 31135 h 605593"/>
                <a:gd name="connsiteX52" fmla="*/ 167906 w 408009"/>
                <a:gd name="connsiteY52" fmla="*/ 39556 h 605593"/>
                <a:gd name="connsiteX53" fmla="*/ 176468 w 408009"/>
                <a:gd name="connsiteY53" fmla="*/ 48105 h 605593"/>
                <a:gd name="connsiteX54" fmla="*/ 231542 w 408009"/>
                <a:gd name="connsiteY54" fmla="*/ 48105 h 605593"/>
                <a:gd name="connsiteX55" fmla="*/ 239975 w 408009"/>
                <a:gd name="connsiteY55" fmla="*/ 39556 h 605593"/>
                <a:gd name="connsiteX56" fmla="*/ 231542 w 408009"/>
                <a:gd name="connsiteY56" fmla="*/ 31135 h 605593"/>
                <a:gd name="connsiteX57" fmla="*/ 33990 w 408009"/>
                <a:gd name="connsiteY57" fmla="*/ 0 h 605593"/>
                <a:gd name="connsiteX58" fmla="*/ 373891 w 408009"/>
                <a:gd name="connsiteY58" fmla="*/ 0 h 605593"/>
                <a:gd name="connsiteX59" fmla="*/ 408009 w 408009"/>
                <a:gd name="connsiteY59" fmla="*/ 34069 h 605593"/>
                <a:gd name="connsiteX60" fmla="*/ 408009 w 408009"/>
                <a:gd name="connsiteY60" fmla="*/ 571651 h 605593"/>
                <a:gd name="connsiteX61" fmla="*/ 373891 w 408009"/>
                <a:gd name="connsiteY61" fmla="*/ 605593 h 605593"/>
                <a:gd name="connsiteX62" fmla="*/ 33990 w 408009"/>
                <a:gd name="connsiteY62" fmla="*/ 605593 h 605593"/>
                <a:gd name="connsiteX63" fmla="*/ 0 w 408009"/>
                <a:gd name="connsiteY63" fmla="*/ 571651 h 605593"/>
                <a:gd name="connsiteX64" fmla="*/ 0 w 408009"/>
                <a:gd name="connsiteY64" fmla="*/ 34069 h 605593"/>
                <a:gd name="connsiteX65" fmla="*/ 33990 w 408009"/>
                <a:gd name="connsiteY65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8009" h="605593">
                  <a:moveTo>
                    <a:pt x="203941" y="519973"/>
                  </a:moveTo>
                  <a:cubicBezTo>
                    <a:pt x="188863" y="519973"/>
                    <a:pt x="176723" y="532095"/>
                    <a:pt x="176723" y="547152"/>
                  </a:cubicBezTo>
                  <a:cubicBezTo>
                    <a:pt x="176723" y="562209"/>
                    <a:pt x="188863" y="574458"/>
                    <a:pt x="203941" y="574458"/>
                  </a:cubicBezTo>
                  <a:cubicBezTo>
                    <a:pt x="219019" y="574458"/>
                    <a:pt x="231286" y="562209"/>
                    <a:pt x="231286" y="547152"/>
                  </a:cubicBezTo>
                  <a:cubicBezTo>
                    <a:pt x="231286" y="532095"/>
                    <a:pt x="219019" y="519973"/>
                    <a:pt x="203941" y="519973"/>
                  </a:cubicBezTo>
                  <a:close/>
                  <a:moveTo>
                    <a:pt x="226040" y="221388"/>
                  </a:moveTo>
                  <a:cubicBezTo>
                    <a:pt x="245472" y="229424"/>
                    <a:pt x="260429" y="243709"/>
                    <a:pt x="268100" y="261566"/>
                  </a:cubicBezTo>
                  <a:cubicBezTo>
                    <a:pt x="275770" y="279678"/>
                    <a:pt x="275515" y="300468"/>
                    <a:pt x="267588" y="320238"/>
                  </a:cubicBezTo>
                  <a:cubicBezTo>
                    <a:pt x="265671" y="324830"/>
                    <a:pt x="261196" y="327636"/>
                    <a:pt x="256466" y="327636"/>
                  </a:cubicBezTo>
                  <a:cubicBezTo>
                    <a:pt x="255060" y="327636"/>
                    <a:pt x="253526" y="327381"/>
                    <a:pt x="251992" y="326743"/>
                  </a:cubicBezTo>
                  <a:cubicBezTo>
                    <a:pt x="245983" y="324320"/>
                    <a:pt x="242915" y="317432"/>
                    <a:pt x="245472" y="311310"/>
                  </a:cubicBezTo>
                  <a:cubicBezTo>
                    <a:pt x="251097" y="297280"/>
                    <a:pt x="251352" y="283249"/>
                    <a:pt x="246111" y="270877"/>
                  </a:cubicBezTo>
                  <a:cubicBezTo>
                    <a:pt x="240869" y="258632"/>
                    <a:pt x="230770" y="249194"/>
                    <a:pt x="216963" y="243454"/>
                  </a:cubicBezTo>
                  <a:cubicBezTo>
                    <a:pt x="210827" y="240903"/>
                    <a:pt x="207886" y="234016"/>
                    <a:pt x="210443" y="227893"/>
                  </a:cubicBezTo>
                  <a:cubicBezTo>
                    <a:pt x="213000" y="221771"/>
                    <a:pt x="219903" y="218965"/>
                    <a:pt x="226040" y="221388"/>
                  </a:cubicBezTo>
                  <a:close/>
                  <a:moveTo>
                    <a:pt x="146950" y="188198"/>
                  </a:moveTo>
                  <a:cubicBezTo>
                    <a:pt x="156147" y="188198"/>
                    <a:pt x="164322" y="193812"/>
                    <a:pt x="167515" y="202105"/>
                  </a:cubicBezTo>
                  <a:lnTo>
                    <a:pt x="180672" y="236680"/>
                  </a:lnTo>
                  <a:cubicBezTo>
                    <a:pt x="184887" y="247908"/>
                    <a:pt x="179011" y="260538"/>
                    <a:pt x="167515" y="265004"/>
                  </a:cubicBezTo>
                  <a:lnTo>
                    <a:pt x="156147" y="269214"/>
                  </a:lnTo>
                  <a:cubicBezTo>
                    <a:pt x="156913" y="277890"/>
                    <a:pt x="158319" y="288862"/>
                    <a:pt x="163172" y="301748"/>
                  </a:cubicBezTo>
                  <a:cubicBezTo>
                    <a:pt x="168154" y="314762"/>
                    <a:pt x="174285" y="323693"/>
                    <a:pt x="179522" y="330838"/>
                  </a:cubicBezTo>
                  <a:lnTo>
                    <a:pt x="190891" y="326500"/>
                  </a:lnTo>
                  <a:cubicBezTo>
                    <a:pt x="193573" y="325479"/>
                    <a:pt x="196256" y="324969"/>
                    <a:pt x="199066" y="324969"/>
                  </a:cubicBezTo>
                  <a:cubicBezTo>
                    <a:pt x="208135" y="324969"/>
                    <a:pt x="216438" y="330582"/>
                    <a:pt x="219631" y="338875"/>
                  </a:cubicBezTo>
                  <a:lnTo>
                    <a:pt x="232660" y="373451"/>
                  </a:lnTo>
                  <a:cubicBezTo>
                    <a:pt x="236747" y="384040"/>
                    <a:pt x="231510" y="395778"/>
                    <a:pt x="220397" y="401392"/>
                  </a:cubicBezTo>
                  <a:cubicBezTo>
                    <a:pt x="215416" y="403944"/>
                    <a:pt x="208390" y="407516"/>
                    <a:pt x="198299" y="407516"/>
                  </a:cubicBezTo>
                  <a:cubicBezTo>
                    <a:pt x="192934" y="407516"/>
                    <a:pt x="187186" y="406495"/>
                    <a:pt x="180800" y="404582"/>
                  </a:cubicBezTo>
                  <a:cubicBezTo>
                    <a:pt x="179139" y="403944"/>
                    <a:pt x="137881" y="390292"/>
                    <a:pt x="111568" y="321396"/>
                  </a:cubicBezTo>
                  <a:cubicBezTo>
                    <a:pt x="91641" y="268831"/>
                    <a:pt x="90747" y="237318"/>
                    <a:pt x="108502" y="212694"/>
                  </a:cubicBezTo>
                  <a:cubicBezTo>
                    <a:pt x="121020" y="195343"/>
                    <a:pt x="135837" y="190367"/>
                    <a:pt x="139286" y="189474"/>
                  </a:cubicBezTo>
                  <a:cubicBezTo>
                    <a:pt x="141841" y="188581"/>
                    <a:pt x="144396" y="188198"/>
                    <a:pt x="146950" y="188198"/>
                  </a:cubicBezTo>
                  <a:close/>
                  <a:moveTo>
                    <a:pt x="242538" y="181436"/>
                  </a:moveTo>
                  <a:cubicBezTo>
                    <a:pt x="272430" y="193687"/>
                    <a:pt x="295296" y="215508"/>
                    <a:pt x="306921" y="242817"/>
                  </a:cubicBezTo>
                  <a:cubicBezTo>
                    <a:pt x="318673" y="270508"/>
                    <a:pt x="318290" y="302283"/>
                    <a:pt x="306027" y="332655"/>
                  </a:cubicBezTo>
                  <a:cubicBezTo>
                    <a:pt x="304238" y="337249"/>
                    <a:pt x="299767" y="340056"/>
                    <a:pt x="295041" y="340056"/>
                  </a:cubicBezTo>
                  <a:cubicBezTo>
                    <a:pt x="293508" y="340056"/>
                    <a:pt x="291975" y="339801"/>
                    <a:pt x="290570" y="339290"/>
                  </a:cubicBezTo>
                  <a:cubicBezTo>
                    <a:pt x="284438" y="336738"/>
                    <a:pt x="281500" y="329847"/>
                    <a:pt x="283927" y="323722"/>
                  </a:cubicBezTo>
                  <a:cubicBezTo>
                    <a:pt x="294019" y="298965"/>
                    <a:pt x="294274" y="274209"/>
                    <a:pt x="284949" y="252132"/>
                  </a:cubicBezTo>
                  <a:cubicBezTo>
                    <a:pt x="275751" y="230311"/>
                    <a:pt x="257867" y="213466"/>
                    <a:pt x="233468" y="203513"/>
                  </a:cubicBezTo>
                  <a:cubicBezTo>
                    <a:pt x="227336" y="200961"/>
                    <a:pt x="224398" y="193942"/>
                    <a:pt x="226953" y="187944"/>
                  </a:cubicBezTo>
                  <a:cubicBezTo>
                    <a:pt x="229508" y="181819"/>
                    <a:pt x="236406" y="178884"/>
                    <a:pt x="242538" y="181436"/>
                  </a:cubicBezTo>
                  <a:close/>
                  <a:moveTo>
                    <a:pt x="42551" y="78730"/>
                  </a:moveTo>
                  <a:cubicBezTo>
                    <a:pt x="33223" y="78730"/>
                    <a:pt x="25556" y="86386"/>
                    <a:pt x="25556" y="95701"/>
                  </a:cubicBezTo>
                  <a:lnTo>
                    <a:pt x="25556" y="475185"/>
                  </a:lnTo>
                  <a:cubicBezTo>
                    <a:pt x="25556" y="484500"/>
                    <a:pt x="33223" y="492156"/>
                    <a:pt x="42551" y="492156"/>
                  </a:cubicBezTo>
                  <a:lnTo>
                    <a:pt x="365330" y="492156"/>
                  </a:lnTo>
                  <a:cubicBezTo>
                    <a:pt x="374786" y="492156"/>
                    <a:pt x="382453" y="484500"/>
                    <a:pt x="382453" y="475185"/>
                  </a:cubicBezTo>
                  <a:lnTo>
                    <a:pt x="382453" y="95701"/>
                  </a:lnTo>
                  <a:cubicBezTo>
                    <a:pt x="382453" y="86386"/>
                    <a:pt x="374786" y="78730"/>
                    <a:pt x="365330" y="78730"/>
                  </a:cubicBezTo>
                  <a:close/>
                  <a:moveTo>
                    <a:pt x="176468" y="31135"/>
                  </a:moveTo>
                  <a:cubicBezTo>
                    <a:pt x="171740" y="31135"/>
                    <a:pt x="167906" y="34963"/>
                    <a:pt x="167906" y="39556"/>
                  </a:cubicBezTo>
                  <a:cubicBezTo>
                    <a:pt x="167906" y="44277"/>
                    <a:pt x="171740" y="48105"/>
                    <a:pt x="176468" y="48105"/>
                  </a:cubicBezTo>
                  <a:lnTo>
                    <a:pt x="231542" y="48105"/>
                  </a:lnTo>
                  <a:cubicBezTo>
                    <a:pt x="236270" y="48105"/>
                    <a:pt x="239975" y="44277"/>
                    <a:pt x="239975" y="39556"/>
                  </a:cubicBezTo>
                  <a:cubicBezTo>
                    <a:pt x="239975" y="34963"/>
                    <a:pt x="236270" y="31135"/>
                    <a:pt x="231542" y="31135"/>
                  </a:cubicBezTo>
                  <a:close/>
                  <a:moveTo>
                    <a:pt x="33990" y="0"/>
                  </a:moveTo>
                  <a:lnTo>
                    <a:pt x="373891" y="0"/>
                  </a:lnTo>
                  <a:cubicBezTo>
                    <a:pt x="392675" y="0"/>
                    <a:pt x="408009" y="15312"/>
                    <a:pt x="408009" y="34069"/>
                  </a:cubicBezTo>
                  <a:lnTo>
                    <a:pt x="408009" y="571651"/>
                  </a:lnTo>
                  <a:cubicBezTo>
                    <a:pt x="408009" y="590409"/>
                    <a:pt x="392675" y="605593"/>
                    <a:pt x="373891" y="605593"/>
                  </a:cubicBezTo>
                  <a:lnTo>
                    <a:pt x="33990" y="605593"/>
                  </a:lnTo>
                  <a:cubicBezTo>
                    <a:pt x="15206" y="605593"/>
                    <a:pt x="0" y="590409"/>
                    <a:pt x="0" y="571651"/>
                  </a:cubicBezTo>
                  <a:lnTo>
                    <a:pt x="0" y="34069"/>
                  </a:lnTo>
                  <a:cubicBezTo>
                    <a:pt x="0" y="15312"/>
                    <a:pt x="15206" y="0"/>
                    <a:pt x="33990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</p:grpSp>
      <p:cxnSp>
        <p:nvCxnSpPr>
          <p:cNvPr id="88" name="曲线连接符 72"/>
          <p:cNvCxnSpPr>
            <a:stCxn id="101" idx="3"/>
          </p:cNvCxnSpPr>
          <p:nvPr/>
        </p:nvCxnSpPr>
        <p:spPr>
          <a:xfrm>
            <a:off x="7691852" y="2042463"/>
            <a:ext cx="1097604" cy="1458793"/>
          </a:xfrm>
          <a:prstGeom prst="curvedConnector2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2732480" y="2329076"/>
            <a:ext cx="2450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600" b="1" dirty="0" smtClean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433MHz</a:t>
            </a:r>
            <a:endParaRPr lang="en-US" altLang="zh-CN" sz="1600" b="1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  <a:p>
            <a:pPr algn="ctr" defTabSz="914377">
              <a:defRPr/>
            </a:pPr>
            <a:r>
              <a:rPr lang="en-US" altLang="zh-CN" sz="1600" dirty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Radio Frequency</a:t>
            </a:r>
            <a:endParaRPr lang="zh-CN" altLang="en-US" sz="1600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2732480" y="4019173"/>
            <a:ext cx="2450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600" b="1" dirty="0" smtClean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433MHz</a:t>
            </a:r>
            <a:endParaRPr lang="en-US" altLang="zh-CN" sz="1600" b="1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  <a:p>
            <a:pPr algn="ctr" defTabSz="914377">
              <a:defRPr/>
            </a:pPr>
            <a:r>
              <a:rPr lang="en-US" altLang="zh-CN" sz="1600" dirty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Radio Frequency</a:t>
            </a:r>
            <a:endParaRPr lang="zh-CN" altLang="en-US" sz="1600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91" name="plug-connector_31300"/>
          <p:cNvSpPr>
            <a:spLocks noChangeAspect="1"/>
          </p:cNvSpPr>
          <p:nvPr/>
        </p:nvSpPr>
        <p:spPr bwMode="auto">
          <a:xfrm>
            <a:off x="6889527" y="3097279"/>
            <a:ext cx="329248" cy="323036"/>
          </a:xfrm>
          <a:custGeom>
            <a:avLst/>
            <a:gdLst>
              <a:gd name="T0" fmla="*/ 4344 w 5669"/>
              <a:gd name="T1" fmla="*/ 0 h 5570"/>
              <a:gd name="T2" fmla="*/ 3410 w 5669"/>
              <a:gd name="T3" fmla="*/ 934 h 5570"/>
              <a:gd name="T4" fmla="*/ 2914 w 5669"/>
              <a:gd name="T5" fmla="*/ 1099 h 5570"/>
              <a:gd name="T6" fmla="*/ 2082 w 5669"/>
              <a:gd name="T7" fmla="*/ 1931 h 5570"/>
              <a:gd name="T8" fmla="*/ 1507 w 5669"/>
              <a:gd name="T9" fmla="*/ 2894 h 5570"/>
              <a:gd name="T10" fmla="*/ 1418 w 5669"/>
              <a:gd name="T11" fmla="*/ 2951 h 5570"/>
              <a:gd name="T12" fmla="*/ 1384 w 5669"/>
              <a:gd name="T13" fmla="*/ 3266 h 5570"/>
              <a:gd name="T14" fmla="*/ 815 w 5669"/>
              <a:gd name="T15" fmla="*/ 3836 h 5570"/>
              <a:gd name="T16" fmla="*/ 1089 w 5669"/>
              <a:gd name="T17" fmla="*/ 4110 h 5570"/>
              <a:gd name="T18" fmla="*/ 0 w 5669"/>
              <a:gd name="T19" fmla="*/ 5198 h 5570"/>
              <a:gd name="T20" fmla="*/ 371 w 5669"/>
              <a:gd name="T21" fmla="*/ 5570 h 5570"/>
              <a:gd name="T22" fmla="*/ 1460 w 5669"/>
              <a:gd name="T23" fmla="*/ 4481 h 5570"/>
              <a:gd name="T24" fmla="*/ 1726 w 5669"/>
              <a:gd name="T25" fmla="*/ 4747 h 5570"/>
              <a:gd name="T26" fmla="*/ 2291 w 5669"/>
              <a:gd name="T27" fmla="*/ 4181 h 5570"/>
              <a:gd name="T28" fmla="*/ 2303 w 5669"/>
              <a:gd name="T29" fmla="*/ 4193 h 5570"/>
              <a:gd name="T30" fmla="*/ 2660 w 5669"/>
              <a:gd name="T31" fmla="*/ 4193 h 5570"/>
              <a:gd name="T32" fmla="*/ 2721 w 5669"/>
              <a:gd name="T33" fmla="*/ 4089 h 5570"/>
              <a:gd name="T34" fmla="*/ 3697 w 5669"/>
              <a:gd name="T35" fmla="*/ 3546 h 5570"/>
              <a:gd name="T36" fmla="*/ 4529 w 5669"/>
              <a:gd name="T37" fmla="*/ 2714 h 5570"/>
              <a:gd name="T38" fmla="*/ 4700 w 5669"/>
              <a:gd name="T39" fmla="*/ 2294 h 5570"/>
              <a:gd name="T40" fmla="*/ 5669 w 5669"/>
              <a:gd name="T41" fmla="*/ 1325 h 5570"/>
              <a:gd name="T42" fmla="*/ 4344 w 5669"/>
              <a:gd name="T43" fmla="*/ 0 h 5570"/>
              <a:gd name="T44" fmla="*/ 4680 w 5669"/>
              <a:gd name="T45" fmla="*/ 2148 h 5570"/>
              <a:gd name="T46" fmla="*/ 4529 w 5669"/>
              <a:gd name="T47" fmla="*/ 1885 h 5570"/>
              <a:gd name="T48" fmla="*/ 4354 w 5669"/>
              <a:gd name="T49" fmla="*/ 1711 h 5570"/>
              <a:gd name="T50" fmla="*/ 3558 w 5669"/>
              <a:gd name="T51" fmla="*/ 2507 h 5570"/>
              <a:gd name="T52" fmla="*/ 3470 w 5669"/>
              <a:gd name="T53" fmla="*/ 2419 h 5570"/>
              <a:gd name="T54" fmla="*/ 3190 w 5669"/>
              <a:gd name="T55" fmla="*/ 2699 h 5570"/>
              <a:gd name="T56" fmla="*/ 2980 w 5669"/>
              <a:gd name="T57" fmla="*/ 2489 h 5570"/>
              <a:gd name="T58" fmla="*/ 3260 w 5669"/>
              <a:gd name="T59" fmla="*/ 2209 h 5570"/>
              <a:gd name="T60" fmla="*/ 3189 w 5669"/>
              <a:gd name="T61" fmla="*/ 2138 h 5570"/>
              <a:gd name="T62" fmla="*/ 3985 w 5669"/>
              <a:gd name="T63" fmla="*/ 1342 h 5570"/>
              <a:gd name="T64" fmla="*/ 3742 w 5669"/>
              <a:gd name="T65" fmla="*/ 1099 h 5570"/>
              <a:gd name="T66" fmla="*/ 3542 w 5669"/>
              <a:gd name="T67" fmla="*/ 968 h 5570"/>
              <a:gd name="T68" fmla="*/ 4344 w 5669"/>
              <a:gd name="T69" fmla="*/ 165 h 5570"/>
              <a:gd name="T70" fmla="*/ 4423 w 5669"/>
              <a:gd name="T71" fmla="*/ 244 h 5570"/>
              <a:gd name="T72" fmla="*/ 3988 w 5669"/>
              <a:gd name="T73" fmla="*/ 680 h 5570"/>
              <a:gd name="T74" fmla="*/ 4071 w 5669"/>
              <a:gd name="T75" fmla="*/ 762 h 5570"/>
              <a:gd name="T76" fmla="*/ 4506 w 5669"/>
              <a:gd name="T77" fmla="*/ 327 h 5570"/>
              <a:gd name="T78" fmla="*/ 4617 w 5669"/>
              <a:gd name="T79" fmla="*/ 438 h 5570"/>
              <a:gd name="T80" fmla="*/ 4181 w 5669"/>
              <a:gd name="T81" fmla="*/ 873 h 5570"/>
              <a:gd name="T82" fmla="*/ 4264 w 5669"/>
              <a:gd name="T83" fmla="*/ 956 h 5570"/>
              <a:gd name="T84" fmla="*/ 4699 w 5669"/>
              <a:gd name="T85" fmla="*/ 520 h 5570"/>
              <a:gd name="T86" fmla="*/ 4798 w 5669"/>
              <a:gd name="T87" fmla="*/ 618 h 5570"/>
              <a:gd name="T88" fmla="*/ 4362 w 5669"/>
              <a:gd name="T89" fmla="*/ 1054 h 5570"/>
              <a:gd name="T90" fmla="*/ 4445 w 5669"/>
              <a:gd name="T91" fmla="*/ 1137 h 5570"/>
              <a:gd name="T92" fmla="*/ 4880 w 5669"/>
              <a:gd name="T93" fmla="*/ 701 h 5570"/>
              <a:gd name="T94" fmla="*/ 4976 w 5669"/>
              <a:gd name="T95" fmla="*/ 796 h 5570"/>
              <a:gd name="T96" fmla="*/ 4540 w 5669"/>
              <a:gd name="T97" fmla="*/ 1232 h 5570"/>
              <a:gd name="T98" fmla="*/ 4623 w 5669"/>
              <a:gd name="T99" fmla="*/ 1314 h 5570"/>
              <a:gd name="T100" fmla="*/ 5058 w 5669"/>
              <a:gd name="T101" fmla="*/ 879 h 5570"/>
              <a:gd name="T102" fmla="*/ 5169 w 5669"/>
              <a:gd name="T103" fmla="*/ 989 h 5570"/>
              <a:gd name="T104" fmla="*/ 4733 w 5669"/>
              <a:gd name="T105" fmla="*/ 1425 h 5570"/>
              <a:gd name="T106" fmla="*/ 4816 w 5669"/>
              <a:gd name="T107" fmla="*/ 1508 h 5570"/>
              <a:gd name="T108" fmla="*/ 5251 w 5669"/>
              <a:gd name="T109" fmla="*/ 1072 h 5570"/>
              <a:gd name="T110" fmla="*/ 5350 w 5669"/>
              <a:gd name="T111" fmla="*/ 1170 h 5570"/>
              <a:gd name="T112" fmla="*/ 4914 w 5669"/>
              <a:gd name="T113" fmla="*/ 1606 h 5570"/>
              <a:gd name="T114" fmla="*/ 4997 w 5669"/>
              <a:gd name="T115" fmla="*/ 1688 h 5570"/>
              <a:gd name="T116" fmla="*/ 5432 w 5669"/>
              <a:gd name="T117" fmla="*/ 1253 h 5570"/>
              <a:gd name="T118" fmla="*/ 5504 w 5669"/>
              <a:gd name="T119" fmla="*/ 1324 h 5570"/>
              <a:gd name="T120" fmla="*/ 4680 w 5669"/>
              <a:gd name="T121" fmla="*/ 2148 h 5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669" h="5570">
                <a:moveTo>
                  <a:pt x="4344" y="0"/>
                </a:moveTo>
                <a:lnTo>
                  <a:pt x="3410" y="934"/>
                </a:lnTo>
                <a:cubicBezTo>
                  <a:pt x="3234" y="909"/>
                  <a:pt x="3049" y="963"/>
                  <a:pt x="2914" y="1099"/>
                </a:cubicBezTo>
                <a:lnTo>
                  <a:pt x="2082" y="1931"/>
                </a:lnTo>
                <a:cubicBezTo>
                  <a:pt x="1934" y="2079"/>
                  <a:pt x="1602" y="2566"/>
                  <a:pt x="1507" y="2894"/>
                </a:cubicBezTo>
                <a:cubicBezTo>
                  <a:pt x="1475" y="2906"/>
                  <a:pt x="1444" y="2925"/>
                  <a:pt x="1418" y="2951"/>
                </a:cubicBezTo>
                <a:cubicBezTo>
                  <a:pt x="1332" y="3037"/>
                  <a:pt x="1321" y="3168"/>
                  <a:pt x="1384" y="3266"/>
                </a:cubicBezTo>
                <a:lnTo>
                  <a:pt x="815" y="3836"/>
                </a:lnTo>
                <a:lnTo>
                  <a:pt x="1089" y="4110"/>
                </a:lnTo>
                <a:lnTo>
                  <a:pt x="0" y="5198"/>
                </a:lnTo>
                <a:lnTo>
                  <a:pt x="371" y="5570"/>
                </a:lnTo>
                <a:lnTo>
                  <a:pt x="1460" y="4481"/>
                </a:lnTo>
                <a:lnTo>
                  <a:pt x="1726" y="4747"/>
                </a:lnTo>
                <a:lnTo>
                  <a:pt x="2291" y="4181"/>
                </a:lnTo>
                <a:lnTo>
                  <a:pt x="2303" y="4193"/>
                </a:lnTo>
                <a:cubicBezTo>
                  <a:pt x="2401" y="4292"/>
                  <a:pt x="2561" y="4292"/>
                  <a:pt x="2660" y="4193"/>
                </a:cubicBezTo>
                <a:cubicBezTo>
                  <a:pt x="2690" y="4163"/>
                  <a:pt x="2710" y="4127"/>
                  <a:pt x="2721" y="4089"/>
                </a:cubicBezTo>
                <a:cubicBezTo>
                  <a:pt x="3064" y="4004"/>
                  <a:pt x="3540" y="3702"/>
                  <a:pt x="3697" y="3546"/>
                </a:cubicBezTo>
                <a:lnTo>
                  <a:pt x="4529" y="2714"/>
                </a:lnTo>
                <a:cubicBezTo>
                  <a:pt x="4644" y="2598"/>
                  <a:pt x="4701" y="2446"/>
                  <a:pt x="4700" y="2294"/>
                </a:cubicBezTo>
                <a:lnTo>
                  <a:pt x="5669" y="1325"/>
                </a:lnTo>
                <a:lnTo>
                  <a:pt x="4344" y="0"/>
                </a:lnTo>
                <a:close/>
                <a:moveTo>
                  <a:pt x="4680" y="2148"/>
                </a:moveTo>
                <a:cubicBezTo>
                  <a:pt x="4654" y="2052"/>
                  <a:pt x="4604" y="1961"/>
                  <a:pt x="4529" y="1885"/>
                </a:cubicBezTo>
                <a:lnTo>
                  <a:pt x="4354" y="1711"/>
                </a:lnTo>
                <a:lnTo>
                  <a:pt x="3558" y="2507"/>
                </a:lnTo>
                <a:lnTo>
                  <a:pt x="3470" y="2419"/>
                </a:lnTo>
                <a:lnTo>
                  <a:pt x="3190" y="2699"/>
                </a:lnTo>
                <a:lnTo>
                  <a:pt x="2980" y="2489"/>
                </a:lnTo>
                <a:lnTo>
                  <a:pt x="3260" y="2209"/>
                </a:lnTo>
                <a:lnTo>
                  <a:pt x="3189" y="2138"/>
                </a:lnTo>
                <a:lnTo>
                  <a:pt x="3985" y="1342"/>
                </a:lnTo>
                <a:lnTo>
                  <a:pt x="3742" y="1099"/>
                </a:lnTo>
                <a:cubicBezTo>
                  <a:pt x="3683" y="1040"/>
                  <a:pt x="3615" y="996"/>
                  <a:pt x="3542" y="968"/>
                </a:cubicBezTo>
                <a:lnTo>
                  <a:pt x="4344" y="165"/>
                </a:lnTo>
                <a:lnTo>
                  <a:pt x="4423" y="244"/>
                </a:lnTo>
                <a:lnTo>
                  <a:pt x="3988" y="680"/>
                </a:lnTo>
                <a:lnTo>
                  <a:pt x="4071" y="762"/>
                </a:lnTo>
                <a:lnTo>
                  <a:pt x="4506" y="327"/>
                </a:lnTo>
                <a:lnTo>
                  <a:pt x="4617" y="438"/>
                </a:lnTo>
                <a:lnTo>
                  <a:pt x="4181" y="873"/>
                </a:lnTo>
                <a:lnTo>
                  <a:pt x="4264" y="956"/>
                </a:lnTo>
                <a:lnTo>
                  <a:pt x="4699" y="520"/>
                </a:lnTo>
                <a:lnTo>
                  <a:pt x="4798" y="618"/>
                </a:lnTo>
                <a:lnTo>
                  <a:pt x="4362" y="1054"/>
                </a:lnTo>
                <a:lnTo>
                  <a:pt x="4445" y="1137"/>
                </a:lnTo>
                <a:lnTo>
                  <a:pt x="4880" y="701"/>
                </a:lnTo>
                <a:lnTo>
                  <a:pt x="4976" y="796"/>
                </a:lnTo>
                <a:lnTo>
                  <a:pt x="4540" y="1232"/>
                </a:lnTo>
                <a:lnTo>
                  <a:pt x="4623" y="1314"/>
                </a:lnTo>
                <a:lnTo>
                  <a:pt x="5058" y="879"/>
                </a:lnTo>
                <a:lnTo>
                  <a:pt x="5169" y="989"/>
                </a:lnTo>
                <a:lnTo>
                  <a:pt x="4733" y="1425"/>
                </a:lnTo>
                <a:lnTo>
                  <a:pt x="4816" y="1508"/>
                </a:lnTo>
                <a:lnTo>
                  <a:pt x="5251" y="1072"/>
                </a:lnTo>
                <a:lnTo>
                  <a:pt x="5350" y="1170"/>
                </a:lnTo>
                <a:lnTo>
                  <a:pt x="4914" y="1606"/>
                </a:lnTo>
                <a:lnTo>
                  <a:pt x="4997" y="1688"/>
                </a:lnTo>
                <a:lnTo>
                  <a:pt x="5432" y="1253"/>
                </a:lnTo>
                <a:lnTo>
                  <a:pt x="5504" y="1324"/>
                </a:lnTo>
                <a:lnTo>
                  <a:pt x="4680" y="214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grpSp>
        <p:nvGrpSpPr>
          <p:cNvPr id="43" name="Zones"/>
          <p:cNvGrpSpPr/>
          <p:nvPr/>
        </p:nvGrpSpPr>
        <p:grpSpPr>
          <a:xfrm>
            <a:off x="932883" y="1886010"/>
            <a:ext cx="1542409" cy="874636"/>
            <a:chOff x="502808" y="1130300"/>
            <a:chExt cx="3042466" cy="1725253"/>
          </a:xfrm>
        </p:grpSpPr>
        <p:sp>
          <p:nvSpPr>
            <p:cNvPr id="44" name="圆角矩形 43"/>
            <p:cNvSpPr/>
            <p:nvPr/>
          </p:nvSpPr>
          <p:spPr>
            <a:xfrm>
              <a:off x="502808" y="1130300"/>
              <a:ext cx="3042466" cy="1710698"/>
            </a:xfrm>
            <a:prstGeom prst="roundRect">
              <a:avLst/>
            </a:prstGeom>
            <a:solidFill>
              <a:schemeClr val="bg1">
                <a:lumMod val="50000"/>
                <a:alpha val="24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1200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947665" y="1269276"/>
              <a:ext cx="1773030" cy="1112168"/>
              <a:chOff x="1498951" y="1925601"/>
              <a:chExt cx="1773030" cy="1112168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09" r="31564"/>
              <a:stretch/>
            </p:blipFill>
            <p:spPr>
              <a:xfrm>
                <a:off x="2255419" y="1925601"/>
                <a:ext cx="764404" cy="1107440"/>
              </a:xfrm>
              <a:prstGeom prst="rect">
                <a:avLst/>
              </a:prstGeom>
            </p:spPr>
          </p:pic>
          <p:pic>
            <p:nvPicPr>
              <p:cNvPr id="48" name="图片 4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00" r="31666"/>
              <a:stretch/>
            </p:blipFill>
            <p:spPr>
              <a:xfrm>
                <a:off x="1753918" y="2031929"/>
                <a:ext cx="703342" cy="1005840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29" r="25053"/>
              <a:stretch/>
            </p:blipFill>
            <p:spPr>
              <a:xfrm>
                <a:off x="1498951" y="2377227"/>
                <a:ext cx="591312" cy="655814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17" r="37667"/>
              <a:stretch/>
            </p:blipFill>
            <p:spPr>
              <a:xfrm>
                <a:off x="2777807" y="2344593"/>
                <a:ext cx="494174" cy="660542"/>
              </a:xfrm>
              <a:prstGeom prst="rect">
                <a:avLst/>
              </a:prstGeom>
            </p:spPr>
          </p:pic>
        </p:grpSp>
        <p:sp>
          <p:nvSpPr>
            <p:cNvPr id="46" name="文本框 45"/>
            <p:cNvSpPr txBox="1"/>
            <p:nvPr/>
          </p:nvSpPr>
          <p:spPr>
            <a:xfrm>
              <a:off x="594437" y="2400228"/>
              <a:ext cx="2883933" cy="45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900" spc="300" dirty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Wireless zones</a:t>
              </a:r>
              <a:endParaRPr lang="zh-CN" altLang="en-US" sz="900" spc="300" dirty="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51" name="Outputs"/>
          <p:cNvGrpSpPr/>
          <p:nvPr/>
        </p:nvGrpSpPr>
        <p:grpSpPr>
          <a:xfrm>
            <a:off x="890571" y="4170807"/>
            <a:ext cx="1616674" cy="1152098"/>
            <a:chOff x="719366" y="4839824"/>
            <a:chExt cx="2101323" cy="1497476"/>
          </a:xfrm>
        </p:grpSpPr>
        <p:sp>
          <p:nvSpPr>
            <p:cNvPr id="52" name="圆角矩形 51"/>
            <p:cNvSpPr/>
            <p:nvPr/>
          </p:nvSpPr>
          <p:spPr>
            <a:xfrm flipV="1">
              <a:off x="774360" y="4839824"/>
              <a:ext cx="2004799" cy="1497476"/>
            </a:xfrm>
            <a:prstGeom prst="roundRect">
              <a:avLst/>
            </a:prstGeom>
            <a:solidFill>
              <a:schemeClr val="bg1">
                <a:lumMod val="50000"/>
                <a:alpha val="24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1200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981068" y="4950960"/>
              <a:ext cx="1662784" cy="1101724"/>
              <a:chOff x="1784136" y="4524516"/>
              <a:chExt cx="1662784" cy="1101724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16" r="18583" b="9185"/>
              <a:stretch/>
            </p:blipFill>
            <p:spPr>
              <a:xfrm>
                <a:off x="2163673" y="4524516"/>
                <a:ext cx="1283247" cy="1101723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83" r="23416"/>
              <a:stretch/>
            </p:blipFill>
            <p:spPr>
              <a:xfrm>
                <a:off x="1784136" y="5011280"/>
                <a:ext cx="584894" cy="614960"/>
              </a:xfrm>
              <a:prstGeom prst="rect">
                <a:avLst/>
              </a:prstGeom>
            </p:spPr>
          </p:pic>
        </p:grpSp>
        <p:sp>
          <p:nvSpPr>
            <p:cNvPr id="54" name="文本框 53"/>
            <p:cNvSpPr txBox="1"/>
            <p:nvPr/>
          </p:nvSpPr>
          <p:spPr>
            <a:xfrm>
              <a:off x="719366" y="6033457"/>
              <a:ext cx="2101323" cy="30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900" spc="300" dirty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Wireless Outputs</a:t>
              </a:r>
              <a:endParaRPr lang="zh-CN" altLang="en-US" sz="900" spc="300" dirty="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932881" y="2905741"/>
            <a:ext cx="1542412" cy="1119972"/>
            <a:chOff x="414154" y="2441891"/>
            <a:chExt cx="1503599" cy="1091790"/>
          </a:xfrm>
        </p:grpSpPr>
        <p:sp>
          <p:nvSpPr>
            <p:cNvPr id="93" name="圆角矩形 92"/>
            <p:cNvSpPr/>
            <p:nvPr/>
          </p:nvSpPr>
          <p:spPr>
            <a:xfrm>
              <a:off x="414154" y="2441891"/>
              <a:ext cx="1503599" cy="1091790"/>
            </a:xfrm>
            <a:prstGeom prst="roundRect">
              <a:avLst/>
            </a:prstGeom>
            <a:solidFill>
              <a:schemeClr val="bg1">
                <a:lumMod val="50000"/>
                <a:alpha val="24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1200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975006" y="2497515"/>
              <a:ext cx="485044" cy="647354"/>
              <a:chOff x="1113131" y="3178911"/>
              <a:chExt cx="646725" cy="863138"/>
            </a:xfrm>
          </p:grpSpPr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83" r="34333" b="5334"/>
              <a:stretch/>
            </p:blipFill>
            <p:spPr>
              <a:xfrm>
                <a:off x="1113131" y="3178911"/>
                <a:ext cx="495731" cy="863138"/>
              </a:xfrm>
              <a:prstGeom prst="rect">
                <a:avLst/>
              </a:prstGeom>
            </p:spPr>
          </p:pic>
          <p:pic>
            <p:nvPicPr>
              <p:cNvPr id="99" name="图片 98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83" r="34500" b="5037"/>
              <a:stretch/>
            </p:blipFill>
            <p:spPr>
              <a:xfrm>
                <a:off x="1505454" y="3537183"/>
                <a:ext cx="254402" cy="504866"/>
              </a:xfrm>
              <a:prstGeom prst="rect">
                <a:avLst/>
              </a:prstGeom>
            </p:spPr>
          </p:pic>
        </p:grpSp>
        <p:sp>
          <p:nvSpPr>
            <p:cNvPr id="95" name="文本框 94"/>
            <p:cNvSpPr txBox="1"/>
            <p:nvPr/>
          </p:nvSpPr>
          <p:spPr>
            <a:xfrm>
              <a:off x="497648" y="3161455"/>
              <a:ext cx="1336611" cy="360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900" spc="300" dirty="0" smtClean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Wireless</a:t>
              </a:r>
            </a:p>
            <a:p>
              <a:pPr algn="ctr" defTabSz="914377">
                <a:defRPr/>
              </a:pPr>
              <a:r>
                <a:rPr lang="en-US" altLang="zh-CN" sz="900" spc="300" dirty="0" smtClean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Arming Tools</a:t>
              </a:r>
              <a:endParaRPr lang="zh-CN" altLang="en-US" sz="900" spc="300" dirty="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pic>
          <p:nvPicPr>
            <p:cNvPr id="96" name="图片 9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0" t="8936" r="33652" b="9850"/>
            <a:stretch/>
          </p:blipFill>
          <p:spPr>
            <a:xfrm>
              <a:off x="676357" y="2500464"/>
              <a:ext cx="474558" cy="660991"/>
            </a:xfrm>
            <a:prstGeom prst="rect">
              <a:avLst/>
            </a:prstGeom>
          </p:spPr>
        </p:pic>
        <p:pic>
          <p:nvPicPr>
            <p:cNvPr id="97" name="图片 96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9" r="25349"/>
            <a:stretch/>
          </p:blipFill>
          <p:spPr>
            <a:xfrm>
              <a:off x="1375424" y="2924299"/>
              <a:ext cx="191886" cy="218964"/>
            </a:xfrm>
            <a:prstGeom prst="rect">
              <a:avLst/>
            </a:prstGeom>
          </p:spPr>
        </p:pic>
      </p:grpSp>
      <p:grpSp>
        <p:nvGrpSpPr>
          <p:cNvPr id="100" name="组合 99"/>
          <p:cNvGrpSpPr/>
          <p:nvPr/>
        </p:nvGrpSpPr>
        <p:grpSpPr>
          <a:xfrm>
            <a:off x="4876029" y="1200763"/>
            <a:ext cx="2815823" cy="1683396"/>
            <a:chOff x="7080738" y="2170593"/>
            <a:chExt cx="2111867" cy="1262547"/>
          </a:xfrm>
        </p:grpSpPr>
        <p:sp>
          <p:nvSpPr>
            <p:cNvPr id="101" name="圆角矩形 21">
              <a:extLst>
                <a:ext uri="{FF2B5EF4-FFF2-40B4-BE49-F238E27FC236}">
                  <a16:creationId xmlns:a16="http://schemas.microsoft.com/office/drawing/2014/main" id="{6463495A-8D85-5240-9CD7-4CC7A0A25EF2}"/>
                </a:ext>
              </a:extLst>
            </p:cNvPr>
            <p:cNvSpPr/>
            <p:nvPr/>
          </p:nvSpPr>
          <p:spPr>
            <a:xfrm>
              <a:off x="7080738" y="2170593"/>
              <a:ext cx="2111867" cy="1262547"/>
            </a:xfrm>
            <a:prstGeom prst="roundRect">
              <a:avLst/>
            </a:prstGeom>
            <a:solidFill>
              <a:schemeClr val="bg1">
                <a:lumMod val="50000"/>
                <a:alpha val="24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7262176" y="2988856"/>
              <a:ext cx="187452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400" spc="300" dirty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Remote and local programming option</a:t>
              </a:r>
              <a:endParaRPr lang="zh-CN" altLang="en-US" sz="1400" spc="300" dirty="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pic>
          <p:nvPicPr>
            <p:cNvPr id="103" name="Picture 1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265405" y="2271116"/>
              <a:ext cx="1041081" cy="5127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494647"/>
                </a:clrFrom>
                <a:clrTo>
                  <a:srgbClr val="49464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28143" y="2261618"/>
              <a:ext cx="274447" cy="5389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5" name="图片 104"/>
            <p:cNvPicPr>
              <a:picLocks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100" y="2273300"/>
              <a:ext cx="241951" cy="501805"/>
            </a:xfrm>
            <a:prstGeom prst="rect">
              <a:avLst/>
            </a:prstGeom>
          </p:spPr>
        </p:pic>
      </p:grpSp>
      <p:grpSp>
        <p:nvGrpSpPr>
          <p:cNvPr id="171" name="组合 170"/>
          <p:cNvGrpSpPr/>
          <p:nvPr/>
        </p:nvGrpSpPr>
        <p:grpSpPr>
          <a:xfrm>
            <a:off x="932883" y="866750"/>
            <a:ext cx="1542409" cy="874166"/>
            <a:chOff x="932883" y="1191094"/>
            <a:chExt cx="1542409" cy="874166"/>
          </a:xfrm>
        </p:grpSpPr>
        <p:sp>
          <p:nvSpPr>
            <p:cNvPr id="110" name="圆角矩形 109"/>
            <p:cNvSpPr/>
            <p:nvPr/>
          </p:nvSpPr>
          <p:spPr>
            <a:xfrm>
              <a:off x="932883" y="1191094"/>
              <a:ext cx="1542409" cy="867257"/>
            </a:xfrm>
            <a:prstGeom prst="roundRect">
              <a:avLst/>
            </a:prstGeom>
            <a:solidFill>
              <a:schemeClr val="bg1">
                <a:lumMod val="50000"/>
                <a:alpha val="24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1200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cxnSp>
          <p:nvCxnSpPr>
            <p:cNvPr id="164" name="直接连接符 163"/>
            <p:cNvCxnSpPr/>
            <p:nvPr/>
          </p:nvCxnSpPr>
          <p:spPr>
            <a:xfrm>
              <a:off x="1330096" y="1624722"/>
              <a:ext cx="704760" cy="0"/>
            </a:xfrm>
            <a:prstGeom prst="line">
              <a:avLst/>
            </a:prstGeom>
            <a:ln w="28575">
              <a:solidFill>
                <a:srgbClr val="9C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2" descr="http://spec.hikvision.com/fastdfs/group1/M00/0A/52/CgFBImBQVbSAZB4-AHeudiVP0Pk322.png?imageView2/2/w/1000/h/50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959" y="1383225"/>
              <a:ext cx="353372" cy="471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754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1129979" y="1282139"/>
              <a:ext cx="335970" cy="665961"/>
            </a:xfrm>
            <a:prstGeom prst="rect">
              <a:avLst/>
            </a:prstGeom>
          </p:spPr>
        </p:pic>
        <p:sp>
          <p:nvSpPr>
            <p:cNvPr id="168" name="文本框 167"/>
            <p:cNvSpPr txBox="1"/>
            <p:nvPr/>
          </p:nvSpPr>
          <p:spPr>
            <a:xfrm>
              <a:off x="967888" y="1834428"/>
              <a:ext cx="14620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900" spc="300" dirty="0" smtClean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Wired Input</a:t>
              </a:r>
              <a:endParaRPr lang="zh-CN" altLang="en-US" sz="900" spc="300" dirty="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932883" y="5468000"/>
            <a:ext cx="1542409" cy="867257"/>
            <a:chOff x="932883" y="5792343"/>
            <a:chExt cx="1542409" cy="867257"/>
          </a:xfrm>
        </p:grpSpPr>
        <p:sp>
          <p:nvSpPr>
            <p:cNvPr id="111" name="圆角矩形 110"/>
            <p:cNvSpPr/>
            <p:nvPr/>
          </p:nvSpPr>
          <p:spPr>
            <a:xfrm>
              <a:off x="932883" y="5792343"/>
              <a:ext cx="1542409" cy="867257"/>
            </a:xfrm>
            <a:prstGeom prst="roundRect">
              <a:avLst/>
            </a:prstGeom>
            <a:solidFill>
              <a:schemeClr val="bg1">
                <a:lumMod val="50000"/>
                <a:alpha val="24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1200">
                <a:solidFill>
                  <a:srgbClr val="FFFFFF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pic>
          <p:nvPicPr>
            <p:cNvPr id="107" name="图片 106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" r="7702"/>
            <a:stretch/>
          </p:blipFill>
          <p:spPr>
            <a:xfrm>
              <a:off x="1978611" y="6087361"/>
              <a:ext cx="416965" cy="277222"/>
            </a:xfrm>
            <a:prstGeom prst="rect">
              <a:avLst/>
            </a:prstGeom>
          </p:spPr>
        </p:pic>
        <p:cxnSp>
          <p:nvCxnSpPr>
            <p:cNvPr id="156" name="直接连接符 155"/>
            <p:cNvCxnSpPr>
              <a:stCxn id="124" idx="8"/>
              <a:endCxn id="124" idx="8"/>
            </p:cNvCxnSpPr>
            <p:nvPr/>
          </p:nvCxnSpPr>
          <p:spPr>
            <a:xfrm>
              <a:off x="1372263" y="617441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>
              <a:off x="1330096" y="6292998"/>
              <a:ext cx="476641" cy="0"/>
            </a:xfrm>
            <a:prstGeom prst="line">
              <a:avLst/>
            </a:prstGeom>
            <a:ln w="28575">
              <a:solidFill>
                <a:srgbClr val="9C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图片 105"/>
            <p:cNvPicPr>
              <a:picLocks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23" r="25623"/>
            <a:stretch/>
          </p:blipFill>
          <p:spPr>
            <a:xfrm>
              <a:off x="1692158" y="5995655"/>
              <a:ext cx="342698" cy="395337"/>
            </a:xfrm>
            <a:prstGeom prst="rect">
              <a:avLst/>
            </a:prstGeom>
          </p:spPr>
        </p:pic>
        <p:grpSp>
          <p:nvGrpSpPr>
            <p:cNvPr id="112" name="组合 11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768C306D-77E3-4A4A-8BA8-DA31BCB8EC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3936" y="5885725"/>
              <a:ext cx="469540" cy="533190"/>
              <a:chOff x="4237038" y="1490663"/>
              <a:chExt cx="3419475" cy="3883025"/>
            </a:xfrm>
          </p:grpSpPr>
          <p:sp>
            <p:nvSpPr>
              <p:cNvPr id="113" name="iṩ1iḍê">
                <a:extLst>
                  <a:ext uri="{FF2B5EF4-FFF2-40B4-BE49-F238E27FC236}">
                    <a16:creationId xmlns:a16="http://schemas.microsoft.com/office/drawing/2014/main" id="{F8C06CDC-1D5B-4C27-812F-D25554094C85}"/>
                  </a:ext>
                </a:extLst>
              </p:cNvPr>
              <p:cNvSpPr/>
              <p:nvPr/>
            </p:nvSpPr>
            <p:spPr bwMode="auto">
              <a:xfrm>
                <a:off x="7288213" y="3387726"/>
                <a:ext cx="368300" cy="0"/>
              </a:xfrm>
              <a:custGeom>
                <a:avLst/>
                <a:gdLst>
                  <a:gd name="T0" fmla="*/ 232 w 232"/>
                  <a:gd name="T1" fmla="*/ 0 w 232"/>
                  <a:gd name="T2" fmla="*/ 232 w 23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32">
                    <a:moveTo>
                      <a:pt x="232" y="0"/>
                    </a:moveTo>
                    <a:lnTo>
                      <a:pt x="0" y="0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iṣ1ïḍè">
                <a:extLst>
                  <a:ext uri="{FF2B5EF4-FFF2-40B4-BE49-F238E27FC236}">
                    <a16:creationId xmlns:a16="http://schemas.microsoft.com/office/drawing/2014/main" id="{46E09EDD-F4E7-46ED-A2D0-155C30B4F855}"/>
                  </a:ext>
                </a:extLst>
              </p:cNvPr>
              <p:cNvSpPr/>
              <p:nvPr/>
            </p:nvSpPr>
            <p:spPr bwMode="auto">
              <a:xfrm>
                <a:off x="7288213" y="3387726"/>
                <a:ext cx="368300" cy="0"/>
              </a:xfrm>
              <a:custGeom>
                <a:avLst/>
                <a:gdLst>
                  <a:gd name="T0" fmla="*/ 232 w 232"/>
                  <a:gd name="T1" fmla="*/ 0 w 232"/>
                  <a:gd name="T2" fmla="*/ 232 w 23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32">
                    <a:moveTo>
                      <a:pt x="232" y="0"/>
                    </a:moveTo>
                    <a:lnTo>
                      <a:pt x="0" y="0"/>
                    </a:lnTo>
                    <a:lnTo>
                      <a:pt x="2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îsḻïďé">
                <a:extLst>
                  <a:ext uri="{FF2B5EF4-FFF2-40B4-BE49-F238E27FC236}">
                    <a16:creationId xmlns:a16="http://schemas.microsoft.com/office/drawing/2014/main" id="{E994B013-F4EF-4BA3-9203-E3354499980F}"/>
                  </a:ext>
                </a:extLst>
              </p:cNvPr>
              <p:cNvSpPr/>
              <p:nvPr/>
            </p:nvSpPr>
            <p:spPr bwMode="auto">
              <a:xfrm>
                <a:off x="4483101" y="3387726"/>
                <a:ext cx="393700" cy="0"/>
              </a:xfrm>
              <a:custGeom>
                <a:avLst/>
                <a:gdLst>
                  <a:gd name="T0" fmla="*/ 248 w 248"/>
                  <a:gd name="T1" fmla="*/ 0 w 248"/>
                  <a:gd name="T2" fmla="*/ 248 w 2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48">
                    <a:moveTo>
                      <a:pt x="248" y="0"/>
                    </a:moveTo>
                    <a:lnTo>
                      <a:pt x="0" y="0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íšļîdê">
                <a:extLst>
                  <a:ext uri="{FF2B5EF4-FFF2-40B4-BE49-F238E27FC236}">
                    <a16:creationId xmlns:a16="http://schemas.microsoft.com/office/drawing/2014/main" id="{C5CC4EB2-06CD-4021-8ED0-FD6E2925D2FE}"/>
                  </a:ext>
                </a:extLst>
              </p:cNvPr>
              <p:cNvSpPr/>
              <p:nvPr/>
            </p:nvSpPr>
            <p:spPr bwMode="auto">
              <a:xfrm>
                <a:off x="4483101" y="3387726"/>
                <a:ext cx="393700" cy="0"/>
              </a:xfrm>
              <a:custGeom>
                <a:avLst/>
                <a:gdLst>
                  <a:gd name="T0" fmla="*/ 248 w 248"/>
                  <a:gd name="T1" fmla="*/ 0 w 248"/>
                  <a:gd name="T2" fmla="*/ 248 w 2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48">
                    <a:moveTo>
                      <a:pt x="248" y="0"/>
                    </a:moveTo>
                    <a:lnTo>
                      <a:pt x="0" y="0"/>
                    </a:lnTo>
                    <a:lnTo>
                      <a:pt x="2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îŝlíḍê">
                <a:extLst>
                  <a:ext uri="{FF2B5EF4-FFF2-40B4-BE49-F238E27FC236}">
                    <a16:creationId xmlns:a16="http://schemas.microsoft.com/office/drawing/2014/main" id="{552DA49F-4EA5-4342-B91E-3065A235A140}"/>
                  </a:ext>
                </a:extLst>
              </p:cNvPr>
              <p:cNvSpPr/>
              <p:nvPr/>
            </p:nvSpPr>
            <p:spPr bwMode="auto">
              <a:xfrm>
                <a:off x="6073776" y="1806576"/>
                <a:ext cx="1588" cy="349250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îşļide">
                <a:extLst>
                  <a:ext uri="{FF2B5EF4-FFF2-40B4-BE49-F238E27FC236}">
                    <a16:creationId xmlns:a16="http://schemas.microsoft.com/office/drawing/2014/main" id="{000EFA32-314E-4465-83B7-5BFB1F322704}"/>
                  </a:ext>
                </a:extLst>
              </p:cNvPr>
              <p:cNvSpPr/>
              <p:nvPr/>
            </p:nvSpPr>
            <p:spPr bwMode="auto">
              <a:xfrm>
                <a:off x="6073776" y="1806576"/>
                <a:ext cx="0" cy="349250"/>
              </a:xfrm>
              <a:custGeom>
                <a:avLst/>
                <a:gdLst>
                  <a:gd name="T0" fmla="*/ 0 h 220"/>
                  <a:gd name="T1" fmla="*/ 220 h 220"/>
                  <a:gd name="T2" fmla="*/ 220 h 220"/>
                  <a:gd name="T3" fmla="*/ 0 h 22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20">
                    <a:moveTo>
                      <a:pt x="0" y="0"/>
                    </a:moveTo>
                    <a:lnTo>
                      <a:pt x="0" y="220"/>
                    </a:lnTo>
                    <a:lnTo>
                      <a:pt x="0" y="22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iśḷiḓê">
                <a:extLst>
                  <a:ext uri="{FF2B5EF4-FFF2-40B4-BE49-F238E27FC236}">
                    <a16:creationId xmlns:a16="http://schemas.microsoft.com/office/drawing/2014/main" id="{80690BE2-A2DD-42BF-A7E2-94FA90324B7C}"/>
                  </a:ext>
                </a:extLst>
              </p:cNvPr>
              <p:cNvSpPr/>
              <p:nvPr/>
            </p:nvSpPr>
            <p:spPr bwMode="auto">
              <a:xfrm>
                <a:off x="4948238" y="2271713"/>
                <a:ext cx="187325" cy="179388"/>
              </a:xfrm>
              <a:custGeom>
                <a:avLst/>
                <a:gdLst>
                  <a:gd name="T0" fmla="*/ 0 w 118"/>
                  <a:gd name="T1" fmla="*/ 0 h 113"/>
                  <a:gd name="T2" fmla="*/ 118 w 118"/>
                  <a:gd name="T3" fmla="*/ 113 h 113"/>
                  <a:gd name="T4" fmla="*/ 118 w 118"/>
                  <a:gd name="T5" fmla="*/ 113 h 113"/>
                  <a:gd name="T6" fmla="*/ 0 w 118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" h="113">
                    <a:moveTo>
                      <a:pt x="0" y="0"/>
                    </a:moveTo>
                    <a:lnTo>
                      <a:pt x="118" y="113"/>
                    </a:lnTo>
                    <a:lnTo>
                      <a:pt x="118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iśļíḓê">
                <a:extLst>
                  <a:ext uri="{FF2B5EF4-FFF2-40B4-BE49-F238E27FC236}">
                    <a16:creationId xmlns:a16="http://schemas.microsoft.com/office/drawing/2014/main" id="{1B8B4F43-47F7-4950-834A-6FE13D59A7B4}"/>
                  </a:ext>
                </a:extLst>
              </p:cNvPr>
              <p:cNvSpPr/>
              <p:nvPr/>
            </p:nvSpPr>
            <p:spPr bwMode="auto">
              <a:xfrm>
                <a:off x="4948238" y="2271713"/>
                <a:ext cx="187325" cy="179388"/>
              </a:xfrm>
              <a:custGeom>
                <a:avLst/>
                <a:gdLst>
                  <a:gd name="T0" fmla="*/ 0 w 118"/>
                  <a:gd name="T1" fmla="*/ 0 h 113"/>
                  <a:gd name="T2" fmla="*/ 118 w 118"/>
                  <a:gd name="T3" fmla="*/ 113 h 113"/>
                  <a:gd name="T4" fmla="*/ 118 w 118"/>
                  <a:gd name="T5" fmla="*/ 113 h 113"/>
                  <a:gd name="T6" fmla="*/ 0 w 118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" h="113">
                    <a:moveTo>
                      <a:pt x="0" y="0"/>
                    </a:moveTo>
                    <a:lnTo>
                      <a:pt x="118" y="113"/>
                    </a:lnTo>
                    <a:lnTo>
                      <a:pt x="118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ïşliḓe">
                <a:extLst>
                  <a:ext uri="{FF2B5EF4-FFF2-40B4-BE49-F238E27FC236}">
                    <a16:creationId xmlns:a16="http://schemas.microsoft.com/office/drawing/2014/main" id="{CF67C34C-8981-418D-AFA7-D76620EB4BD2}"/>
                  </a:ext>
                </a:extLst>
              </p:cNvPr>
              <p:cNvSpPr/>
              <p:nvPr/>
            </p:nvSpPr>
            <p:spPr bwMode="auto">
              <a:xfrm>
                <a:off x="6932613" y="2271713"/>
                <a:ext cx="258763" cy="257175"/>
              </a:xfrm>
              <a:custGeom>
                <a:avLst/>
                <a:gdLst>
                  <a:gd name="T0" fmla="*/ 163 w 163"/>
                  <a:gd name="T1" fmla="*/ 0 h 162"/>
                  <a:gd name="T2" fmla="*/ 0 w 163"/>
                  <a:gd name="T3" fmla="*/ 162 h 162"/>
                  <a:gd name="T4" fmla="*/ 163 w 163"/>
                  <a:gd name="T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62">
                    <a:moveTo>
                      <a:pt x="163" y="0"/>
                    </a:moveTo>
                    <a:lnTo>
                      <a:pt x="0" y="162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îṩlíḍé">
                <a:extLst>
                  <a:ext uri="{FF2B5EF4-FFF2-40B4-BE49-F238E27FC236}">
                    <a16:creationId xmlns:a16="http://schemas.microsoft.com/office/drawing/2014/main" id="{A595E8C1-64D5-47B6-9FC9-FEFEC775AAA6}"/>
                  </a:ext>
                </a:extLst>
              </p:cNvPr>
              <p:cNvSpPr/>
              <p:nvPr/>
            </p:nvSpPr>
            <p:spPr bwMode="auto">
              <a:xfrm>
                <a:off x="6932613" y="2271713"/>
                <a:ext cx="258763" cy="257175"/>
              </a:xfrm>
              <a:custGeom>
                <a:avLst/>
                <a:gdLst>
                  <a:gd name="T0" fmla="*/ 163 w 163"/>
                  <a:gd name="T1" fmla="*/ 0 h 162"/>
                  <a:gd name="T2" fmla="*/ 0 w 163"/>
                  <a:gd name="T3" fmla="*/ 162 h 162"/>
                  <a:gd name="T4" fmla="*/ 163 w 163"/>
                  <a:gd name="T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62">
                    <a:moveTo>
                      <a:pt x="163" y="0"/>
                    </a:moveTo>
                    <a:lnTo>
                      <a:pt x="0" y="162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îŝlíḋè">
                <a:extLst>
                  <a:ext uri="{FF2B5EF4-FFF2-40B4-BE49-F238E27FC236}">
                    <a16:creationId xmlns:a16="http://schemas.microsoft.com/office/drawing/2014/main" id="{F994909D-DA3C-4C6B-A5DE-5F85D1378A88}"/>
                  </a:ext>
                </a:extLst>
              </p:cNvPr>
              <p:cNvSpPr/>
              <p:nvPr/>
            </p:nvSpPr>
            <p:spPr bwMode="auto">
              <a:xfrm>
                <a:off x="5808663" y="5167313"/>
                <a:ext cx="574675" cy="206375"/>
              </a:xfrm>
              <a:custGeom>
                <a:avLst/>
                <a:gdLst>
                  <a:gd name="T0" fmla="*/ 0 w 89"/>
                  <a:gd name="T1" fmla="*/ 0 h 32"/>
                  <a:gd name="T2" fmla="*/ 46 w 89"/>
                  <a:gd name="T3" fmla="*/ 32 h 32"/>
                  <a:gd name="T4" fmla="*/ 89 w 89"/>
                  <a:gd name="T5" fmla="*/ 0 h 32"/>
                  <a:gd name="T6" fmla="*/ 44 w 89"/>
                  <a:gd name="T7" fmla="*/ 6 h 32"/>
                  <a:gd name="T8" fmla="*/ 0 w 89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2">
                    <a:moveTo>
                      <a:pt x="0" y="0"/>
                    </a:moveTo>
                    <a:cubicBezTo>
                      <a:pt x="0" y="0"/>
                      <a:pt x="20" y="32"/>
                      <a:pt x="46" y="32"/>
                    </a:cubicBezTo>
                    <a:cubicBezTo>
                      <a:pt x="60" y="32"/>
                      <a:pt x="75" y="24"/>
                      <a:pt x="89" y="0"/>
                    </a:cubicBezTo>
                    <a:cubicBezTo>
                      <a:pt x="75" y="4"/>
                      <a:pt x="57" y="6"/>
                      <a:pt x="44" y="6"/>
                    </a:cubicBezTo>
                    <a:cubicBezTo>
                      <a:pt x="32" y="6"/>
                      <a:pt x="14" y="4"/>
                      <a:pt x="0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ïṩ1ïḑé">
                <a:extLst>
                  <a:ext uri="{FF2B5EF4-FFF2-40B4-BE49-F238E27FC236}">
                    <a16:creationId xmlns:a16="http://schemas.microsoft.com/office/drawing/2014/main" id="{A2F3BA8F-DB82-4720-919F-A0DB06E4F678}"/>
                  </a:ext>
                </a:extLst>
              </p:cNvPr>
              <p:cNvSpPr/>
              <p:nvPr/>
            </p:nvSpPr>
            <p:spPr bwMode="auto">
              <a:xfrm>
                <a:off x="6292851" y="2644776"/>
                <a:ext cx="749300" cy="2025650"/>
              </a:xfrm>
              <a:custGeom>
                <a:avLst/>
                <a:gdLst>
                  <a:gd name="T0" fmla="*/ 71 w 116"/>
                  <a:gd name="T1" fmla="*/ 115 h 314"/>
                  <a:gd name="T2" fmla="*/ 46 w 116"/>
                  <a:gd name="T3" fmla="*/ 160 h 314"/>
                  <a:gd name="T4" fmla="*/ 0 w 116"/>
                  <a:gd name="T5" fmla="*/ 226 h 314"/>
                  <a:gd name="T6" fmla="*/ 7 w 116"/>
                  <a:gd name="T7" fmla="*/ 215 h 314"/>
                  <a:gd name="T8" fmla="*/ 6 w 116"/>
                  <a:gd name="T9" fmla="*/ 238 h 314"/>
                  <a:gd name="T10" fmla="*/ 71 w 116"/>
                  <a:gd name="T11" fmla="*/ 115 h 314"/>
                  <a:gd name="T12" fmla="*/ 65 w 116"/>
                  <a:gd name="T13" fmla="*/ 0 h 314"/>
                  <a:gd name="T14" fmla="*/ 77 w 116"/>
                  <a:gd name="T15" fmla="*/ 38 h 314"/>
                  <a:gd name="T16" fmla="*/ 97 w 116"/>
                  <a:gd name="T17" fmla="*/ 147 h 314"/>
                  <a:gd name="T18" fmla="*/ 32 w 116"/>
                  <a:gd name="T19" fmla="*/ 249 h 314"/>
                  <a:gd name="T20" fmla="*/ 17 w 116"/>
                  <a:gd name="T21" fmla="*/ 303 h 314"/>
                  <a:gd name="T22" fmla="*/ 3 w 116"/>
                  <a:gd name="T23" fmla="*/ 308 h 314"/>
                  <a:gd name="T24" fmla="*/ 3 w 116"/>
                  <a:gd name="T25" fmla="*/ 314 h 314"/>
                  <a:gd name="T26" fmla="*/ 16 w 116"/>
                  <a:gd name="T27" fmla="*/ 311 h 314"/>
                  <a:gd name="T28" fmla="*/ 33 w 116"/>
                  <a:gd name="T29" fmla="*/ 306 h 314"/>
                  <a:gd name="T30" fmla="*/ 33 w 116"/>
                  <a:gd name="T31" fmla="*/ 306 h 314"/>
                  <a:gd name="T32" fmla="*/ 29 w 116"/>
                  <a:gd name="T33" fmla="*/ 296 h 314"/>
                  <a:gd name="T34" fmla="*/ 82 w 116"/>
                  <a:gd name="T35" fmla="*/ 206 h 314"/>
                  <a:gd name="T36" fmla="*/ 116 w 116"/>
                  <a:gd name="T37" fmla="*/ 111 h 314"/>
                  <a:gd name="T38" fmla="*/ 65 w 116"/>
                  <a:gd name="T39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6" h="314">
                    <a:moveTo>
                      <a:pt x="71" y="115"/>
                    </a:moveTo>
                    <a:cubicBezTo>
                      <a:pt x="66" y="131"/>
                      <a:pt x="57" y="146"/>
                      <a:pt x="46" y="160"/>
                    </a:cubicBezTo>
                    <a:cubicBezTo>
                      <a:pt x="20" y="190"/>
                      <a:pt x="7" y="211"/>
                      <a:pt x="0" y="226"/>
                    </a:cubicBezTo>
                    <a:cubicBezTo>
                      <a:pt x="6" y="221"/>
                      <a:pt x="7" y="215"/>
                      <a:pt x="7" y="215"/>
                    </a:cubicBezTo>
                    <a:cubicBezTo>
                      <a:pt x="6" y="238"/>
                      <a:pt x="6" y="238"/>
                      <a:pt x="6" y="238"/>
                    </a:cubicBezTo>
                    <a:cubicBezTo>
                      <a:pt x="33" y="219"/>
                      <a:pt x="62" y="183"/>
                      <a:pt x="71" y="115"/>
                    </a:cubicBezTo>
                    <a:moveTo>
                      <a:pt x="65" y="0"/>
                    </a:moveTo>
                    <a:cubicBezTo>
                      <a:pt x="71" y="12"/>
                      <a:pt x="75" y="25"/>
                      <a:pt x="77" y="38"/>
                    </a:cubicBezTo>
                    <a:cubicBezTo>
                      <a:pt x="87" y="49"/>
                      <a:pt x="113" y="85"/>
                      <a:pt x="97" y="147"/>
                    </a:cubicBezTo>
                    <a:cubicBezTo>
                      <a:pt x="85" y="195"/>
                      <a:pt x="40" y="237"/>
                      <a:pt x="32" y="249"/>
                    </a:cubicBezTo>
                    <a:cubicBezTo>
                      <a:pt x="14" y="276"/>
                      <a:pt x="17" y="303"/>
                      <a:pt x="17" y="303"/>
                    </a:cubicBezTo>
                    <a:cubicBezTo>
                      <a:pt x="17" y="303"/>
                      <a:pt x="12" y="306"/>
                      <a:pt x="3" y="308"/>
                    </a:cubicBezTo>
                    <a:cubicBezTo>
                      <a:pt x="3" y="314"/>
                      <a:pt x="3" y="314"/>
                      <a:pt x="3" y="314"/>
                    </a:cubicBezTo>
                    <a:cubicBezTo>
                      <a:pt x="8" y="313"/>
                      <a:pt x="12" y="312"/>
                      <a:pt x="16" y="311"/>
                    </a:cubicBezTo>
                    <a:cubicBezTo>
                      <a:pt x="21" y="310"/>
                      <a:pt x="27" y="308"/>
                      <a:pt x="33" y="306"/>
                    </a:cubicBezTo>
                    <a:cubicBezTo>
                      <a:pt x="33" y="306"/>
                      <a:pt x="33" y="306"/>
                      <a:pt x="33" y="306"/>
                    </a:cubicBezTo>
                    <a:cubicBezTo>
                      <a:pt x="33" y="306"/>
                      <a:pt x="29" y="304"/>
                      <a:pt x="29" y="296"/>
                    </a:cubicBezTo>
                    <a:cubicBezTo>
                      <a:pt x="29" y="284"/>
                      <a:pt x="38" y="259"/>
                      <a:pt x="82" y="206"/>
                    </a:cubicBezTo>
                    <a:cubicBezTo>
                      <a:pt x="105" y="179"/>
                      <a:pt x="116" y="145"/>
                      <a:pt x="116" y="111"/>
                    </a:cubicBezTo>
                    <a:cubicBezTo>
                      <a:pt x="116" y="69"/>
                      <a:pt x="99" y="28"/>
                      <a:pt x="65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ï$1îḍê">
                <a:extLst>
                  <a:ext uri="{FF2B5EF4-FFF2-40B4-BE49-F238E27FC236}">
                    <a16:creationId xmlns:a16="http://schemas.microsoft.com/office/drawing/2014/main" id="{668699B7-0CC1-433E-AAC9-17B0D3BB9DEB}"/>
                  </a:ext>
                </a:extLst>
              </p:cNvPr>
              <p:cNvSpPr/>
              <p:nvPr/>
            </p:nvSpPr>
            <p:spPr bwMode="auto">
              <a:xfrm>
                <a:off x="6311901" y="2890838"/>
                <a:ext cx="711200" cy="1741488"/>
              </a:xfrm>
              <a:custGeom>
                <a:avLst/>
                <a:gdLst>
                  <a:gd name="T0" fmla="*/ 74 w 110"/>
                  <a:gd name="T1" fmla="*/ 0 h 270"/>
                  <a:gd name="T2" fmla="*/ 68 w 110"/>
                  <a:gd name="T3" fmla="*/ 77 h 270"/>
                  <a:gd name="T4" fmla="*/ 3 w 110"/>
                  <a:gd name="T5" fmla="*/ 200 h 270"/>
                  <a:gd name="T6" fmla="*/ 0 w 110"/>
                  <a:gd name="T7" fmla="*/ 270 h 270"/>
                  <a:gd name="T8" fmla="*/ 14 w 110"/>
                  <a:gd name="T9" fmla="*/ 265 h 270"/>
                  <a:gd name="T10" fmla="*/ 29 w 110"/>
                  <a:gd name="T11" fmla="*/ 211 h 270"/>
                  <a:gd name="T12" fmla="*/ 94 w 110"/>
                  <a:gd name="T13" fmla="*/ 109 h 270"/>
                  <a:gd name="T14" fmla="*/ 74 w 110"/>
                  <a:gd name="T15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270">
                    <a:moveTo>
                      <a:pt x="74" y="0"/>
                    </a:moveTo>
                    <a:cubicBezTo>
                      <a:pt x="79" y="25"/>
                      <a:pt x="77" y="52"/>
                      <a:pt x="68" y="77"/>
                    </a:cubicBezTo>
                    <a:cubicBezTo>
                      <a:pt x="59" y="145"/>
                      <a:pt x="30" y="181"/>
                      <a:pt x="3" y="200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9" y="268"/>
                      <a:pt x="14" y="265"/>
                      <a:pt x="14" y="265"/>
                    </a:cubicBezTo>
                    <a:cubicBezTo>
                      <a:pt x="14" y="265"/>
                      <a:pt x="11" y="238"/>
                      <a:pt x="29" y="211"/>
                    </a:cubicBezTo>
                    <a:cubicBezTo>
                      <a:pt x="37" y="199"/>
                      <a:pt x="82" y="157"/>
                      <a:pt x="94" y="109"/>
                    </a:cubicBezTo>
                    <a:cubicBezTo>
                      <a:pt x="110" y="47"/>
                      <a:pt x="84" y="11"/>
                      <a:pt x="74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íśḻíḍè">
                <a:extLst>
                  <a:ext uri="{FF2B5EF4-FFF2-40B4-BE49-F238E27FC236}">
                    <a16:creationId xmlns:a16="http://schemas.microsoft.com/office/drawing/2014/main" id="{E9EE5583-CCC9-4CA8-8E34-B329840724D5}"/>
                  </a:ext>
                </a:extLst>
              </p:cNvPr>
              <p:cNvSpPr/>
              <p:nvPr/>
            </p:nvSpPr>
            <p:spPr bwMode="auto">
              <a:xfrm>
                <a:off x="6164263" y="4032251"/>
                <a:ext cx="173038" cy="644525"/>
              </a:xfrm>
              <a:custGeom>
                <a:avLst/>
                <a:gdLst>
                  <a:gd name="T0" fmla="*/ 17 w 27"/>
                  <a:gd name="T1" fmla="*/ 44 h 100"/>
                  <a:gd name="T2" fmla="*/ 0 w 27"/>
                  <a:gd name="T3" fmla="*/ 50 h 100"/>
                  <a:gd name="T4" fmla="*/ 17 w 27"/>
                  <a:gd name="T5" fmla="*/ 44 h 100"/>
                  <a:gd name="T6" fmla="*/ 27 w 27"/>
                  <a:gd name="T7" fmla="*/ 0 h 100"/>
                  <a:gd name="T8" fmla="*/ 20 w 27"/>
                  <a:gd name="T9" fmla="*/ 11 h 100"/>
                  <a:gd name="T10" fmla="*/ 17 w 27"/>
                  <a:gd name="T11" fmla="*/ 44 h 100"/>
                  <a:gd name="T12" fmla="*/ 17 w 27"/>
                  <a:gd name="T13" fmla="*/ 44 h 100"/>
                  <a:gd name="T14" fmla="*/ 19 w 27"/>
                  <a:gd name="T15" fmla="*/ 93 h 100"/>
                  <a:gd name="T16" fmla="*/ 19 w 27"/>
                  <a:gd name="T17" fmla="*/ 100 h 100"/>
                  <a:gd name="T18" fmla="*/ 23 w 27"/>
                  <a:gd name="T19" fmla="*/ 99 h 100"/>
                  <a:gd name="T20" fmla="*/ 23 w 27"/>
                  <a:gd name="T21" fmla="*/ 93 h 100"/>
                  <a:gd name="T22" fmla="*/ 26 w 27"/>
                  <a:gd name="T23" fmla="*/ 23 h 100"/>
                  <a:gd name="T24" fmla="*/ 27 w 27"/>
                  <a:gd name="T2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100">
                    <a:moveTo>
                      <a:pt x="17" y="44"/>
                    </a:moveTo>
                    <a:cubicBezTo>
                      <a:pt x="11" y="46"/>
                      <a:pt x="5" y="48"/>
                      <a:pt x="0" y="50"/>
                    </a:cubicBezTo>
                    <a:cubicBezTo>
                      <a:pt x="6" y="48"/>
                      <a:pt x="11" y="46"/>
                      <a:pt x="17" y="44"/>
                    </a:cubicBezTo>
                    <a:moveTo>
                      <a:pt x="27" y="0"/>
                    </a:moveTo>
                    <a:cubicBezTo>
                      <a:pt x="27" y="0"/>
                      <a:pt x="26" y="6"/>
                      <a:pt x="20" y="11"/>
                    </a:cubicBezTo>
                    <a:cubicBezTo>
                      <a:pt x="7" y="39"/>
                      <a:pt x="17" y="44"/>
                      <a:pt x="17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4"/>
                      <a:pt x="19" y="71"/>
                      <a:pt x="19" y="93"/>
                    </a:cubicBezTo>
                    <a:cubicBezTo>
                      <a:pt x="19" y="95"/>
                      <a:pt x="19" y="97"/>
                      <a:pt x="19" y="100"/>
                    </a:cubicBezTo>
                    <a:cubicBezTo>
                      <a:pt x="21" y="100"/>
                      <a:pt x="22" y="99"/>
                      <a:pt x="23" y="99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îṩ1îḑé">
                <a:extLst>
                  <a:ext uri="{FF2B5EF4-FFF2-40B4-BE49-F238E27FC236}">
                    <a16:creationId xmlns:a16="http://schemas.microsoft.com/office/drawing/2014/main" id="{6962FA55-F71D-41BB-AED9-7A7E92EC2617}"/>
                  </a:ext>
                </a:extLst>
              </p:cNvPr>
              <p:cNvSpPr/>
              <p:nvPr/>
            </p:nvSpPr>
            <p:spPr bwMode="auto">
              <a:xfrm>
                <a:off x="5665788" y="4619626"/>
                <a:ext cx="860425" cy="585788"/>
              </a:xfrm>
              <a:custGeom>
                <a:avLst/>
                <a:gdLst>
                  <a:gd name="T0" fmla="*/ 130 w 133"/>
                  <a:gd name="T1" fmla="*/ 0 h 91"/>
                  <a:gd name="T2" fmla="*/ 130 w 133"/>
                  <a:gd name="T3" fmla="*/ 0 h 91"/>
                  <a:gd name="T4" fmla="*/ 130 w 133"/>
                  <a:gd name="T5" fmla="*/ 0 h 91"/>
                  <a:gd name="T6" fmla="*/ 100 w 133"/>
                  <a:gd name="T7" fmla="*/ 8 h 91"/>
                  <a:gd name="T8" fmla="*/ 96 w 133"/>
                  <a:gd name="T9" fmla="*/ 9 h 91"/>
                  <a:gd name="T10" fmla="*/ 96 w 133"/>
                  <a:gd name="T11" fmla="*/ 18 h 91"/>
                  <a:gd name="T12" fmla="*/ 124 w 133"/>
                  <a:gd name="T13" fmla="*/ 9 h 91"/>
                  <a:gd name="T14" fmla="*/ 126 w 133"/>
                  <a:gd name="T15" fmla="*/ 62 h 91"/>
                  <a:gd name="T16" fmla="*/ 76 w 133"/>
                  <a:gd name="T17" fmla="*/ 85 h 91"/>
                  <a:gd name="T18" fmla="*/ 60 w 133"/>
                  <a:gd name="T19" fmla="*/ 84 h 91"/>
                  <a:gd name="T20" fmla="*/ 60 w 133"/>
                  <a:gd name="T21" fmla="*/ 57 h 91"/>
                  <a:gd name="T22" fmla="*/ 34 w 133"/>
                  <a:gd name="T23" fmla="*/ 70 h 91"/>
                  <a:gd name="T24" fmla="*/ 34 w 133"/>
                  <a:gd name="T25" fmla="*/ 81 h 91"/>
                  <a:gd name="T26" fmla="*/ 6 w 133"/>
                  <a:gd name="T27" fmla="*/ 67 h 91"/>
                  <a:gd name="T28" fmla="*/ 5 w 133"/>
                  <a:gd name="T29" fmla="*/ 59 h 91"/>
                  <a:gd name="T30" fmla="*/ 0 w 133"/>
                  <a:gd name="T31" fmla="*/ 56 h 91"/>
                  <a:gd name="T32" fmla="*/ 3 w 133"/>
                  <a:gd name="T33" fmla="*/ 73 h 91"/>
                  <a:gd name="T34" fmla="*/ 66 w 133"/>
                  <a:gd name="T35" fmla="*/ 91 h 91"/>
                  <a:gd name="T36" fmla="*/ 130 w 133"/>
                  <a:gd name="T37" fmla="*/ 73 h 91"/>
                  <a:gd name="T38" fmla="*/ 133 w 133"/>
                  <a:gd name="T39" fmla="*/ 48 h 91"/>
                  <a:gd name="T40" fmla="*/ 130 w 133"/>
                  <a:gd name="T41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91">
                    <a:moveTo>
                      <a:pt x="130" y="0"/>
                    </a:moveTo>
                    <a:cubicBezTo>
                      <a:pt x="130" y="0"/>
                      <a:pt x="130" y="0"/>
                      <a:pt x="13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21" y="3"/>
                      <a:pt x="111" y="6"/>
                      <a:pt x="100" y="8"/>
                    </a:cubicBezTo>
                    <a:cubicBezTo>
                      <a:pt x="99" y="8"/>
                      <a:pt x="98" y="9"/>
                      <a:pt x="96" y="9"/>
                    </a:cubicBezTo>
                    <a:cubicBezTo>
                      <a:pt x="96" y="12"/>
                      <a:pt x="96" y="15"/>
                      <a:pt x="96" y="18"/>
                    </a:cubicBezTo>
                    <a:cubicBezTo>
                      <a:pt x="106" y="16"/>
                      <a:pt x="117" y="14"/>
                      <a:pt x="124" y="9"/>
                    </a:cubicBezTo>
                    <a:cubicBezTo>
                      <a:pt x="124" y="9"/>
                      <a:pt x="127" y="48"/>
                      <a:pt x="126" y="62"/>
                    </a:cubicBezTo>
                    <a:cubicBezTo>
                      <a:pt x="125" y="74"/>
                      <a:pt x="105" y="85"/>
                      <a:pt x="76" y="85"/>
                    </a:cubicBezTo>
                    <a:cubicBezTo>
                      <a:pt x="71" y="85"/>
                      <a:pt x="66" y="84"/>
                      <a:pt x="60" y="84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1" y="66"/>
                      <a:pt x="42" y="70"/>
                      <a:pt x="34" y="70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4" y="81"/>
                      <a:pt x="12" y="81"/>
                      <a:pt x="6" y="67"/>
                    </a:cubicBezTo>
                    <a:cubicBezTo>
                      <a:pt x="6" y="65"/>
                      <a:pt x="5" y="63"/>
                      <a:pt x="5" y="59"/>
                    </a:cubicBezTo>
                    <a:cubicBezTo>
                      <a:pt x="3" y="58"/>
                      <a:pt x="2" y="57"/>
                      <a:pt x="0" y="56"/>
                    </a:cubicBezTo>
                    <a:cubicBezTo>
                      <a:pt x="1" y="63"/>
                      <a:pt x="1" y="70"/>
                      <a:pt x="3" y="73"/>
                    </a:cubicBezTo>
                    <a:cubicBezTo>
                      <a:pt x="9" y="86"/>
                      <a:pt x="46" y="91"/>
                      <a:pt x="66" y="91"/>
                    </a:cubicBezTo>
                    <a:cubicBezTo>
                      <a:pt x="86" y="91"/>
                      <a:pt x="123" y="86"/>
                      <a:pt x="130" y="73"/>
                    </a:cubicBezTo>
                    <a:cubicBezTo>
                      <a:pt x="132" y="69"/>
                      <a:pt x="133" y="59"/>
                      <a:pt x="133" y="48"/>
                    </a:cubicBezTo>
                    <a:cubicBezTo>
                      <a:pt x="133" y="27"/>
                      <a:pt x="130" y="0"/>
                      <a:pt x="130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îšḷïḑe">
                <a:extLst>
                  <a:ext uri="{FF2B5EF4-FFF2-40B4-BE49-F238E27FC236}">
                    <a16:creationId xmlns:a16="http://schemas.microsoft.com/office/drawing/2014/main" id="{007D6B90-453D-46F1-A4AF-3606A1FD0C4F}"/>
                  </a:ext>
                </a:extLst>
              </p:cNvPr>
              <p:cNvSpPr/>
              <p:nvPr/>
            </p:nvSpPr>
            <p:spPr bwMode="auto">
              <a:xfrm>
                <a:off x="6053138" y="4676776"/>
                <a:ext cx="433388" cy="490538"/>
              </a:xfrm>
              <a:custGeom>
                <a:avLst/>
                <a:gdLst>
                  <a:gd name="T0" fmla="*/ 64 w 67"/>
                  <a:gd name="T1" fmla="*/ 0 h 76"/>
                  <a:gd name="T2" fmla="*/ 36 w 67"/>
                  <a:gd name="T3" fmla="*/ 9 h 76"/>
                  <a:gd name="T4" fmla="*/ 34 w 67"/>
                  <a:gd name="T5" fmla="*/ 17 h 76"/>
                  <a:gd name="T6" fmla="*/ 15 w 67"/>
                  <a:gd name="T7" fmla="*/ 29 h 76"/>
                  <a:gd name="T8" fmla="*/ 0 w 67"/>
                  <a:gd name="T9" fmla="*/ 48 h 76"/>
                  <a:gd name="T10" fmla="*/ 0 w 67"/>
                  <a:gd name="T11" fmla="*/ 75 h 76"/>
                  <a:gd name="T12" fmla="*/ 16 w 67"/>
                  <a:gd name="T13" fmla="*/ 76 h 76"/>
                  <a:gd name="T14" fmla="*/ 66 w 67"/>
                  <a:gd name="T15" fmla="*/ 53 h 76"/>
                  <a:gd name="T16" fmla="*/ 64 w 67"/>
                  <a:gd name="T1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6">
                    <a:moveTo>
                      <a:pt x="64" y="0"/>
                    </a:moveTo>
                    <a:cubicBezTo>
                      <a:pt x="57" y="5"/>
                      <a:pt x="46" y="7"/>
                      <a:pt x="36" y="9"/>
                    </a:cubicBezTo>
                    <a:cubicBezTo>
                      <a:pt x="35" y="12"/>
                      <a:pt x="35" y="15"/>
                      <a:pt x="34" y="17"/>
                    </a:cubicBezTo>
                    <a:cubicBezTo>
                      <a:pt x="31" y="22"/>
                      <a:pt x="24" y="26"/>
                      <a:pt x="15" y="29"/>
                    </a:cubicBezTo>
                    <a:cubicBezTo>
                      <a:pt x="10" y="37"/>
                      <a:pt x="5" y="44"/>
                      <a:pt x="0" y="48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6" y="75"/>
                      <a:pt x="11" y="76"/>
                      <a:pt x="16" y="76"/>
                    </a:cubicBezTo>
                    <a:cubicBezTo>
                      <a:pt x="45" y="76"/>
                      <a:pt x="65" y="65"/>
                      <a:pt x="66" y="53"/>
                    </a:cubicBezTo>
                    <a:cubicBezTo>
                      <a:pt x="67" y="39"/>
                      <a:pt x="64" y="0"/>
                      <a:pt x="64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îŝḻiḑè">
                <a:extLst>
                  <a:ext uri="{FF2B5EF4-FFF2-40B4-BE49-F238E27FC236}">
                    <a16:creationId xmlns:a16="http://schemas.microsoft.com/office/drawing/2014/main" id="{E8B968A9-3DF5-47E1-A4BD-0950E40AEE6D}"/>
                  </a:ext>
                </a:extLst>
              </p:cNvPr>
              <p:cNvSpPr/>
              <p:nvPr/>
            </p:nvSpPr>
            <p:spPr bwMode="auto">
              <a:xfrm>
                <a:off x="5697538" y="4999038"/>
                <a:ext cx="187325" cy="142875"/>
              </a:xfrm>
              <a:custGeom>
                <a:avLst/>
                <a:gdLst>
                  <a:gd name="T0" fmla="*/ 0 w 29"/>
                  <a:gd name="T1" fmla="*/ 0 h 22"/>
                  <a:gd name="T2" fmla="*/ 1 w 29"/>
                  <a:gd name="T3" fmla="*/ 8 h 22"/>
                  <a:gd name="T4" fmla="*/ 29 w 29"/>
                  <a:gd name="T5" fmla="*/ 22 h 22"/>
                  <a:gd name="T6" fmla="*/ 29 w 29"/>
                  <a:gd name="T7" fmla="*/ 11 h 22"/>
                  <a:gd name="T8" fmla="*/ 27 w 29"/>
                  <a:gd name="T9" fmla="*/ 11 h 22"/>
                  <a:gd name="T10" fmla="*/ 0 w 29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2">
                    <a:moveTo>
                      <a:pt x="0" y="0"/>
                    </a:moveTo>
                    <a:cubicBezTo>
                      <a:pt x="0" y="4"/>
                      <a:pt x="1" y="6"/>
                      <a:pt x="1" y="8"/>
                    </a:cubicBezTo>
                    <a:cubicBezTo>
                      <a:pt x="7" y="22"/>
                      <a:pt x="29" y="22"/>
                      <a:pt x="29" y="2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1"/>
                      <a:pt x="28" y="11"/>
                      <a:pt x="27" y="11"/>
                    </a:cubicBezTo>
                    <a:cubicBezTo>
                      <a:pt x="17" y="11"/>
                      <a:pt x="7" y="6"/>
                      <a:pt x="0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ïşlîḍé">
                <a:extLst>
                  <a:ext uri="{FF2B5EF4-FFF2-40B4-BE49-F238E27FC236}">
                    <a16:creationId xmlns:a16="http://schemas.microsoft.com/office/drawing/2014/main" id="{FF3F38D5-667C-476B-B8E3-240DBB765906}"/>
                  </a:ext>
                </a:extLst>
              </p:cNvPr>
              <p:cNvSpPr/>
              <p:nvPr/>
            </p:nvSpPr>
            <p:spPr bwMode="auto">
              <a:xfrm>
                <a:off x="7054851" y="3084513"/>
                <a:ext cx="369888" cy="0"/>
              </a:xfrm>
              <a:custGeom>
                <a:avLst/>
                <a:gdLst>
                  <a:gd name="T0" fmla="*/ 0 w 233"/>
                  <a:gd name="T1" fmla="*/ 233 w 233"/>
                  <a:gd name="T2" fmla="*/ 0 w 23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33">
                    <a:moveTo>
                      <a:pt x="0" y="0"/>
                    </a:moveTo>
                    <a:lnTo>
                      <a:pt x="2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işḻíďe">
                <a:extLst>
                  <a:ext uri="{FF2B5EF4-FFF2-40B4-BE49-F238E27FC236}">
                    <a16:creationId xmlns:a16="http://schemas.microsoft.com/office/drawing/2014/main" id="{9552A201-D950-41FB-9473-91BF32219817}"/>
                  </a:ext>
                </a:extLst>
              </p:cNvPr>
              <p:cNvSpPr/>
              <p:nvPr/>
            </p:nvSpPr>
            <p:spPr bwMode="auto">
              <a:xfrm>
                <a:off x="7054851" y="3084513"/>
                <a:ext cx="3698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ïslïḓê">
                <a:extLst>
                  <a:ext uri="{FF2B5EF4-FFF2-40B4-BE49-F238E27FC236}">
                    <a16:creationId xmlns:a16="http://schemas.microsoft.com/office/drawing/2014/main" id="{F54FD6D1-01FC-44FF-9E84-81C364C3A897}"/>
                  </a:ext>
                </a:extLst>
              </p:cNvPr>
              <p:cNvSpPr/>
              <p:nvPr/>
            </p:nvSpPr>
            <p:spPr bwMode="auto">
              <a:xfrm>
                <a:off x="7042151" y="3070226"/>
                <a:ext cx="395288" cy="26988"/>
              </a:xfrm>
              <a:custGeom>
                <a:avLst/>
                <a:gdLst>
                  <a:gd name="T0" fmla="*/ 2 w 61"/>
                  <a:gd name="T1" fmla="*/ 4 h 4"/>
                  <a:gd name="T2" fmla="*/ 59 w 61"/>
                  <a:gd name="T3" fmla="*/ 4 h 4"/>
                  <a:gd name="T4" fmla="*/ 61 w 61"/>
                  <a:gd name="T5" fmla="*/ 2 h 4"/>
                  <a:gd name="T6" fmla="*/ 59 w 61"/>
                  <a:gd name="T7" fmla="*/ 0 h 4"/>
                  <a:gd name="T8" fmla="*/ 2 w 61"/>
                  <a:gd name="T9" fmla="*/ 0 h 4"/>
                  <a:gd name="T10" fmla="*/ 0 w 61"/>
                  <a:gd name="T11" fmla="*/ 2 h 4"/>
                  <a:gd name="T12" fmla="*/ 2 w 6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4">
                    <a:moveTo>
                      <a:pt x="2" y="4"/>
                    </a:moveTo>
                    <a:cubicBezTo>
                      <a:pt x="59" y="4"/>
                      <a:pt x="59" y="4"/>
                      <a:pt x="59" y="4"/>
                    </a:cubicBezTo>
                    <a:cubicBezTo>
                      <a:pt x="60" y="4"/>
                      <a:pt x="61" y="4"/>
                      <a:pt x="61" y="2"/>
                    </a:cubicBezTo>
                    <a:cubicBezTo>
                      <a:pt x="61" y="1"/>
                      <a:pt x="60" y="0"/>
                      <a:pt x="5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2" y="4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íśḻîḋê">
                <a:extLst>
                  <a:ext uri="{FF2B5EF4-FFF2-40B4-BE49-F238E27FC236}">
                    <a16:creationId xmlns:a16="http://schemas.microsoft.com/office/drawing/2014/main" id="{75462E90-CA90-4230-B419-E97FBE582F11}"/>
                  </a:ext>
                </a:extLst>
              </p:cNvPr>
              <p:cNvSpPr/>
              <p:nvPr/>
            </p:nvSpPr>
            <p:spPr bwMode="auto">
              <a:xfrm>
                <a:off x="4249738" y="3084513"/>
                <a:ext cx="395288" cy="0"/>
              </a:xfrm>
              <a:custGeom>
                <a:avLst/>
                <a:gdLst>
                  <a:gd name="T0" fmla="*/ 0 w 249"/>
                  <a:gd name="T1" fmla="*/ 249 w 249"/>
                  <a:gd name="T2" fmla="*/ 0 w 24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49">
                    <a:moveTo>
                      <a:pt x="0" y="0"/>
                    </a:moveTo>
                    <a:lnTo>
                      <a:pt x="2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ïṧļïdê">
                <a:extLst>
                  <a:ext uri="{FF2B5EF4-FFF2-40B4-BE49-F238E27FC236}">
                    <a16:creationId xmlns:a16="http://schemas.microsoft.com/office/drawing/2014/main" id="{EA1DAB8B-8774-4BAE-9490-5E02BF00285C}"/>
                  </a:ext>
                </a:extLst>
              </p:cNvPr>
              <p:cNvSpPr/>
              <p:nvPr/>
            </p:nvSpPr>
            <p:spPr bwMode="auto">
              <a:xfrm>
                <a:off x="4249738" y="3084513"/>
                <a:ext cx="3952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ïśḷîḓè">
                <a:extLst>
                  <a:ext uri="{FF2B5EF4-FFF2-40B4-BE49-F238E27FC236}">
                    <a16:creationId xmlns:a16="http://schemas.microsoft.com/office/drawing/2014/main" id="{AB78A778-13B2-497E-8F5A-148E4F5848BD}"/>
                  </a:ext>
                </a:extLst>
              </p:cNvPr>
              <p:cNvSpPr/>
              <p:nvPr/>
            </p:nvSpPr>
            <p:spPr bwMode="auto">
              <a:xfrm>
                <a:off x="4237038" y="3070226"/>
                <a:ext cx="420688" cy="26988"/>
              </a:xfrm>
              <a:custGeom>
                <a:avLst/>
                <a:gdLst>
                  <a:gd name="T0" fmla="*/ 2 w 65"/>
                  <a:gd name="T1" fmla="*/ 4 h 4"/>
                  <a:gd name="T2" fmla="*/ 63 w 65"/>
                  <a:gd name="T3" fmla="*/ 4 h 4"/>
                  <a:gd name="T4" fmla="*/ 65 w 65"/>
                  <a:gd name="T5" fmla="*/ 2 h 4"/>
                  <a:gd name="T6" fmla="*/ 63 w 65"/>
                  <a:gd name="T7" fmla="*/ 0 h 4"/>
                  <a:gd name="T8" fmla="*/ 2 w 65"/>
                  <a:gd name="T9" fmla="*/ 0 h 4"/>
                  <a:gd name="T10" fmla="*/ 0 w 65"/>
                  <a:gd name="T11" fmla="*/ 2 h 4"/>
                  <a:gd name="T12" fmla="*/ 2 w 6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4">
                    <a:moveTo>
                      <a:pt x="2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4" y="4"/>
                      <a:pt x="65" y="4"/>
                      <a:pt x="65" y="2"/>
                    </a:cubicBezTo>
                    <a:cubicBezTo>
                      <a:pt x="65" y="1"/>
                      <a:pt x="64" y="0"/>
                      <a:pt x="6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2" y="4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iš1îḍé">
                <a:extLst>
                  <a:ext uri="{FF2B5EF4-FFF2-40B4-BE49-F238E27FC236}">
                    <a16:creationId xmlns:a16="http://schemas.microsoft.com/office/drawing/2014/main" id="{843342DE-8BC0-43C9-8718-339978CFA1AB}"/>
                  </a:ext>
                </a:extLst>
              </p:cNvPr>
              <p:cNvSpPr/>
              <p:nvPr/>
            </p:nvSpPr>
            <p:spPr bwMode="auto">
              <a:xfrm>
                <a:off x="5834063" y="1503363"/>
                <a:ext cx="0" cy="368300"/>
              </a:xfrm>
              <a:custGeom>
                <a:avLst/>
                <a:gdLst>
                  <a:gd name="T0" fmla="*/ 232 h 232"/>
                  <a:gd name="T1" fmla="*/ 0 h 232"/>
                  <a:gd name="T2" fmla="*/ 232 h 23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2">
                    <a:moveTo>
                      <a:pt x="0" y="232"/>
                    </a:moveTo>
                    <a:lnTo>
                      <a:pt x="0" y="0"/>
                    </a:lnTo>
                    <a:lnTo>
                      <a:pt x="0" y="232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îśḻîḋè">
                <a:extLst>
                  <a:ext uri="{FF2B5EF4-FFF2-40B4-BE49-F238E27FC236}">
                    <a16:creationId xmlns:a16="http://schemas.microsoft.com/office/drawing/2014/main" id="{369F2160-10D2-41B6-9B19-36FFB29066CC}"/>
                  </a:ext>
                </a:extLst>
              </p:cNvPr>
              <p:cNvSpPr/>
              <p:nvPr/>
            </p:nvSpPr>
            <p:spPr bwMode="auto">
              <a:xfrm flipV="1">
                <a:off x="5834063" y="1503363"/>
                <a:ext cx="0" cy="3683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îŝḻiḓe">
                <a:extLst>
                  <a:ext uri="{FF2B5EF4-FFF2-40B4-BE49-F238E27FC236}">
                    <a16:creationId xmlns:a16="http://schemas.microsoft.com/office/drawing/2014/main" id="{7F46B09F-09DD-4BF1-B84E-60AD783FCEE8}"/>
                  </a:ext>
                </a:extLst>
              </p:cNvPr>
              <p:cNvSpPr/>
              <p:nvPr/>
            </p:nvSpPr>
            <p:spPr bwMode="auto">
              <a:xfrm>
                <a:off x="5821363" y="1490663"/>
                <a:ext cx="25400" cy="393700"/>
              </a:xfrm>
              <a:custGeom>
                <a:avLst/>
                <a:gdLst>
                  <a:gd name="T0" fmla="*/ 4 w 4"/>
                  <a:gd name="T1" fmla="*/ 59 h 61"/>
                  <a:gd name="T2" fmla="*/ 4 w 4"/>
                  <a:gd name="T3" fmla="*/ 2 h 61"/>
                  <a:gd name="T4" fmla="*/ 2 w 4"/>
                  <a:gd name="T5" fmla="*/ 0 h 61"/>
                  <a:gd name="T6" fmla="*/ 0 w 4"/>
                  <a:gd name="T7" fmla="*/ 2 h 61"/>
                  <a:gd name="T8" fmla="*/ 0 w 4"/>
                  <a:gd name="T9" fmla="*/ 59 h 61"/>
                  <a:gd name="T10" fmla="*/ 2 w 4"/>
                  <a:gd name="T11" fmla="*/ 61 h 61"/>
                  <a:gd name="T12" fmla="*/ 4 w 4"/>
                  <a:gd name="T13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1">
                    <a:moveTo>
                      <a:pt x="4" y="59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0"/>
                      <a:pt x="1" y="61"/>
                      <a:pt x="2" y="61"/>
                    </a:cubicBezTo>
                    <a:cubicBezTo>
                      <a:pt x="3" y="61"/>
                      <a:pt x="4" y="60"/>
                      <a:pt x="4" y="59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í$ḷîďé">
                <a:extLst>
                  <a:ext uri="{FF2B5EF4-FFF2-40B4-BE49-F238E27FC236}">
                    <a16:creationId xmlns:a16="http://schemas.microsoft.com/office/drawing/2014/main" id="{77363A85-8C33-4465-8B64-1B40BA7F90DF}"/>
                  </a:ext>
                </a:extLst>
              </p:cNvPr>
              <p:cNvSpPr/>
              <p:nvPr/>
            </p:nvSpPr>
            <p:spPr bwMode="auto">
              <a:xfrm>
                <a:off x="4714876" y="1968501"/>
                <a:ext cx="279400" cy="276225"/>
              </a:xfrm>
              <a:custGeom>
                <a:avLst/>
                <a:gdLst>
                  <a:gd name="T0" fmla="*/ 0 w 176"/>
                  <a:gd name="T1" fmla="*/ 0 h 174"/>
                  <a:gd name="T2" fmla="*/ 176 w 176"/>
                  <a:gd name="T3" fmla="*/ 174 h 174"/>
                  <a:gd name="T4" fmla="*/ 0 w 176"/>
                  <a:gd name="T5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4">
                    <a:moveTo>
                      <a:pt x="0" y="0"/>
                    </a:moveTo>
                    <a:lnTo>
                      <a:pt x="17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ïSḻiḑé">
                <a:extLst>
                  <a:ext uri="{FF2B5EF4-FFF2-40B4-BE49-F238E27FC236}">
                    <a16:creationId xmlns:a16="http://schemas.microsoft.com/office/drawing/2014/main" id="{C03613A3-A316-4AF1-9A03-8AAE74518D06}"/>
                  </a:ext>
                </a:extLst>
              </p:cNvPr>
              <p:cNvSpPr/>
              <p:nvPr/>
            </p:nvSpPr>
            <p:spPr bwMode="auto">
              <a:xfrm>
                <a:off x="4714876" y="1968501"/>
                <a:ext cx="279400" cy="27622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ísľïḓê">
                <a:extLst>
                  <a:ext uri="{FF2B5EF4-FFF2-40B4-BE49-F238E27FC236}">
                    <a16:creationId xmlns:a16="http://schemas.microsoft.com/office/drawing/2014/main" id="{1A9C6FD2-D94A-497D-B75D-19D246CDF9D4}"/>
                  </a:ext>
                </a:extLst>
              </p:cNvPr>
              <p:cNvSpPr/>
              <p:nvPr/>
            </p:nvSpPr>
            <p:spPr bwMode="auto">
              <a:xfrm>
                <a:off x="4702176" y="1955801"/>
                <a:ext cx="304800" cy="303213"/>
              </a:xfrm>
              <a:custGeom>
                <a:avLst/>
                <a:gdLst>
                  <a:gd name="T0" fmla="*/ 0 w 47"/>
                  <a:gd name="T1" fmla="*/ 3 h 47"/>
                  <a:gd name="T2" fmla="*/ 44 w 47"/>
                  <a:gd name="T3" fmla="*/ 47 h 47"/>
                  <a:gd name="T4" fmla="*/ 46 w 47"/>
                  <a:gd name="T5" fmla="*/ 47 h 47"/>
                  <a:gd name="T6" fmla="*/ 46 w 47"/>
                  <a:gd name="T7" fmla="*/ 44 h 47"/>
                  <a:gd name="T8" fmla="*/ 3 w 47"/>
                  <a:gd name="T9" fmla="*/ 1 h 47"/>
                  <a:gd name="T10" fmla="*/ 0 w 47"/>
                  <a:gd name="T11" fmla="*/ 1 h 47"/>
                  <a:gd name="T12" fmla="*/ 0 w 47"/>
                  <a:gd name="T13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47">
                    <a:moveTo>
                      <a:pt x="0" y="3"/>
                    </a:move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6" y="47"/>
                      <a:pt x="46" y="47"/>
                    </a:cubicBezTo>
                    <a:cubicBezTo>
                      <a:pt x="47" y="46"/>
                      <a:pt x="47" y="45"/>
                      <a:pt x="46" y="4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3"/>
                      <a:pt x="0" y="3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îṧḷíďê">
                <a:extLst>
                  <a:ext uri="{FF2B5EF4-FFF2-40B4-BE49-F238E27FC236}">
                    <a16:creationId xmlns:a16="http://schemas.microsoft.com/office/drawing/2014/main" id="{CE97E5E9-10F2-407B-A68B-3B08F4D5929A}"/>
                  </a:ext>
                </a:extLst>
              </p:cNvPr>
              <p:cNvSpPr/>
              <p:nvPr/>
            </p:nvSpPr>
            <p:spPr bwMode="auto">
              <a:xfrm>
                <a:off x="6700838" y="1968501"/>
                <a:ext cx="257175" cy="257175"/>
              </a:xfrm>
              <a:custGeom>
                <a:avLst/>
                <a:gdLst>
                  <a:gd name="T0" fmla="*/ 0 w 162"/>
                  <a:gd name="T1" fmla="*/ 162 h 162"/>
                  <a:gd name="T2" fmla="*/ 162 w 162"/>
                  <a:gd name="T3" fmla="*/ 0 h 162"/>
                  <a:gd name="T4" fmla="*/ 0 w 162"/>
                  <a:gd name="T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" h="162">
                    <a:moveTo>
                      <a:pt x="0" y="162"/>
                    </a:moveTo>
                    <a:lnTo>
                      <a:pt x="162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ïsļiḋè">
                <a:extLst>
                  <a:ext uri="{FF2B5EF4-FFF2-40B4-BE49-F238E27FC236}">
                    <a16:creationId xmlns:a16="http://schemas.microsoft.com/office/drawing/2014/main" id="{603953B7-45F5-485F-8A23-D9FDD72BF3A8}"/>
                  </a:ext>
                </a:extLst>
              </p:cNvPr>
              <p:cNvSpPr/>
              <p:nvPr/>
            </p:nvSpPr>
            <p:spPr bwMode="auto">
              <a:xfrm flipV="1">
                <a:off x="6700838" y="1968501"/>
                <a:ext cx="257175" cy="25717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ïŝļîḋè">
                <a:extLst>
                  <a:ext uri="{FF2B5EF4-FFF2-40B4-BE49-F238E27FC236}">
                    <a16:creationId xmlns:a16="http://schemas.microsoft.com/office/drawing/2014/main" id="{0F61DE22-10C7-44DD-8F65-5789D3BE28A0}"/>
                  </a:ext>
                </a:extLst>
              </p:cNvPr>
              <p:cNvSpPr/>
              <p:nvPr/>
            </p:nvSpPr>
            <p:spPr bwMode="auto">
              <a:xfrm>
                <a:off x="6680201" y="1955801"/>
                <a:ext cx="292100" cy="282575"/>
              </a:xfrm>
              <a:custGeom>
                <a:avLst/>
                <a:gdLst>
                  <a:gd name="T0" fmla="*/ 4 w 45"/>
                  <a:gd name="T1" fmla="*/ 44 h 44"/>
                  <a:gd name="T2" fmla="*/ 44 w 45"/>
                  <a:gd name="T3" fmla="*/ 3 h 44"/>
                  <a:gd name="T4" fmla="*/ 44 w 45"/>
                  <a:gd name="T5" fmla="*/ 1 h 44"/>
                  <a:gd name="T6" fmla="*/ 41 w 45"/>
                  <a:gd name="T7" fmla="*/ 1 h 44"/>
                  <a:gd name="T8" fmla="*/ 1 w 45"/>
                  <a:gd name="T9" fmla="*/ 41 h 44"/>
                  <a:gd name="T10" fmla="*/ 1 w 45"/>
                  <a:gd name="T11" fmla="*/ 44 h 44"/>
                  <a:gd name="T12" fmla="*/ 4 w 4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4">
                    <a:moveTo>
                      <a:pt x="4" y="44"/>
                    </a:moveTo>
                    <a:cubicBezTo>
                      <a:pt x="44" y="3"/>
                      <a:pt x="44" y="3"/>
                      <a:pt x="44" y="3"/>
                    </a:cubicBezTo>
                    <a:cubicBezTo>
                      <a:pt x="45" y="3"/>
                      <a:pt x="45" y="1"/>
                      <a:pt x="44" y="1"/>
                    </a:cubicBezTo>
                    <a:cubicBezTo>
                      <a:pt x="44" y="0"/>
                      <a:pt x="42" y="0"/>
                      <a:pt x="41" y="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2"/>
                      <a:pt x="0" y="43"/>
                      <a:pt x="1" y="44"/>
                    </a:cubicBezTo>
                    <a:cubicBezTo>
                      <a:pt x="2" y="44"/>
                      <a:pt x="3" y="44"/>
                      <a:pt x="4" y="44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îṣ1îḑè">
                <a:extLst>
                  <a:ext uri="{FF2B5EF4-FFF2-40B4-BE49-F238E27FC236}">
                    <a16:creationId xmlns:a16="http://schemas.microsoft.com/office/drawing/2014/main" id="{733C6C3F-DE97-46FA-9B81-A18FEB43E61E}"/>
                  </a:ext>
                </a:extLst>
              </p:cNvPr>
              <p:cNvSpPr/>
              <p:nvPr/>
            </p:nvSpPr>
            <p:spPr bwMode="auto">
              <a:xfrm>
                <a:off x="5568951" y="4864101"/>
                <a:ext cx="581025" cy="471488"/>
              </a:xfrm>
              <a:custGeom>
                <a:avLst/>
                <a:gdLst>
                  <a:gd name="T0" fmla="*/ 0 w 90"/>
                  <a:gd name="T1" fmla="*/ 0 h 73"/>
                  <a:gd name="T2" fmla="*/ 90 w 90"/>
                  <a:gd name="T3" fmla="*/ 0 h 73"/>
                  <a:gd name="T4" fmla="*/ 0 w 90"/>
                  <a:gd name="T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73">
                    <a:moveTo>
                      <a:pt x="0" y="0"/>
                    </a:moveTo>
                    <a:cubicBezTo>
                      <a:pt x="0" y="0"/>
                      <a:pt x="46" y="73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ïṩḷíḋe">
                <a:extLst>
                  <a:ext uri="{FF2B5EF4-FFF2-40B4-BE49-F238E27FC236}">
                    <a16:creationId xmlns:a16="http://schemas.microsoft.com/office/drawing/2014/main" id="{B826ECE6-D3FE-4029-8297-A984D1D2B87A}"/>
                  </a:ext>
                </a:extLst>
              </p:cNvPr>
              <p:cNvSpPr/>
              <p:nvPr/>
            </p:nvSpPr>
            <p:spPr bwMode="auto">
              <a:xfrm>
                <a:off x="4664076" y="2135188"/>
                <a:ext cx="2390775" cy="2271713"/>
              </a:xfrm>
              <a:custGeom>
                <a:avLst/>
                <a:gdLst>
                  <a:gd name="T0" fmla="*/ 185 w 370"/>
                  <a:gd name="T1" fmla="*/ 0 h 352"/>
                  <a:gd name="T2" fmla="*/ 73 w 370"/>
                  <a:gd name="T3" fmla="*/ 239 h 352"/>
                  <a:gd name="T4" fmla="*/ 122 w 370"/>
                  <a:gd name="T5" fmla="*/ 338 h 352"/>
                  <a:gd name="T6" fmla="*/ 185 w 370"/>
                  <a:gd name="T7" fmla="*/ 352 h 352"/>
                  <a:gd name="T8" fmla="*/ 249 w 370"/>
                  <a:gd name="T9" fmla="*/ 338 h 352"/>
                  <a:gd name="T10" fmla="*/ 298 w 370"/>
                  <a:gd name="T11" fmla="*/ 239 h 352"/>
                  <a:gd name="T12" fmla="*/ 185 w 370"/>
                  <a:gd name="T13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352">
                    <a:moveTo>
                      <a:pt x="185" y="0"/>
                    </a:moveTo>
                    <a:cubicBezTo>
                      <a:pt x="47" y="0"/>
                      <a:pt x="0" y="152"/>
                      <a:pt x="73" y="239"/>
                    </a:cubicBezTo>
                    <a:cubicBezTo>
                      <a:pt x="145" y="325"/>
                      <a:pt x="122" y="338"/>
                      <a:pt x="122" y="338"/>
                    </a:cubicBezTo>
                    <a:cubicBezTo>
                      <a:pt x="155" y="351"/>
                      <a:pt x="185" y="352"/>
                      <a:pt x="185" y="352"/>
                    </a:cubicBezTo>
                    <a:cubicBezTo>
                      <a:pt x="185" y="352"/>
                      <a:pt x="215" y="351"/>
                      <a:pt x="249" y="338"/>
                    </a:cubicBezTo>
                    <a:cubicBezTo>
                      <a:pt x="249" y="338"/>
                      <a:pt x="225" y="325"/>
                      <a:pt x="298" y="239"/>
                    </a:cubicBezTo>
                    <a:cubicBezTo>
                      <a:pt x="370" y="152"/>
                      <a:pt x="324" y="0"/>
                      <a:pt x="185" y="0"/>
                    </a:cubicBezTo>
                  </a:path>
                </a:pathLst>
              </a:custGeom>
              <a:solidFill>
                <a:srgbClr val="FCE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iṧḻïḑê">
                <a:extLst>
                  <a:ext uri="{FF2B5EF4-FFF2-40B4-BE49-F238E27FC236}">
                    <a16:creationId xmlns:a16="http://schemas.microsoft.com/office/drawing/2014/main" id="{99343BBE-FCF5-4DFC-9C7C-141A4FFFABD7}"/>
                  </a:ext>
                </a:extLst>
              </p:cNvPr>
              <p:cNvSpPr/>
              <p:nvPr/>
            </p:nvSpPr>
            <p:spPr bwMode="auto">
              <a:xfrm>
                <a:off x="5697538" y="2560638"/>
                <a:ext cx="1112838" cy="1793875"/>
              </a:xfrm>
              <a:custGeom>
                <a:avLst/>
                <a:gdLst>
                  <a:gd name="T0" fmla="*/ 60 w 172"/>
                  <a:gd name="T1" fmla="*/ 205 h 278"/>
                  <a:gd name="T2" fmla="*/ 0 w 172"/>
                  <a:gd name="T3" fmla="*/ 226 h 278"/>
                  <a:gd name="T4" fmla="*/ 0 w 172"/>
                  <a:gd name="T5" fmla="*/ 226 h 278"/>
                  <a:gd name="T6" fmla="*/ 17 w 172"/>
                  <a:gd name="T7" fmla="*/ 277 h 278"/>
                  <a:gd name="T8" fmla="*/ 33 w 172"/>
                  <a:gd name="T9" fmla="*/ 278 h 278"/>
                  <a:gd name="T10" fmla="*/ 58 w 172"/>
                  <a:gd name="T11" fmla="*/ 275 h 278"/>
                  <a:gd name="T12" fmla="*/ 60 w 172"/>
                  <a:gd name="T13" fmla="*/ 205 h 278"/>
                  <a:gd name="T14" fmla="*/ 130 w 172"/>
                  <a:gd name="T15" fmla="*/ 0 h 278"/>
                  <a:gd name="T16" fmla="*/ 63 w 172"/>
                  <a:gd name="T17" fmla="*/ 204 h 278"/>
                  <a:gd name="T18" fmla="*/ 60 w 172"/>
                  <a:gd name="T19" fmla="*/ 274 h 278"/>
                  <a:gd name="T20" fmla="*/ 73 w 172"/>
                  <a:gd name="T21" fmla="*/ 269 h 278"/>
                  <a:gd name="T22" fmla="*/ 88 w 172"/>
                  <a:gd name="T23" fmla="*/ 215 h 278"/>
                  <a:gd name="T24" fmla="*/ 153 w 172"/>
                  <a:gd name="T25" fmla="*/ 113 h 278"/>
                  <a:gd name="T26" fmla="*/ 130 w 1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" h="278">
                    <a:moveTo>
                      <a:pt x="60" y="205"/>
                    </a:moveTo>
                    <a:cubicBezTo>
                      <a:pt x="31" y="225"/>
                      <a:pt x="3" y="226"/>
                      <a:pt x="0" y="226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22" y="246"/>
                      <a:pt x="17" y="277"/>
                      <a:pt x="17" y="277"/>
                    </a:cubicBezTo>
                    <a:cubicBezTo>
                      <a:pt x="23" y="278"/>
                      <a:pt x="28" y="278"/>
                      <a:pt x="33" y="278"/>
                    </a:cubicBezTo>
                    <a:cubicBezTo>
                      <a:pt x="43" y="278"/>
                      <a:pt x="51" y="277"/>
                      <a:pt x="58" y="275"/>
                    </a:cubicBezTo>
                    <a:cubicBezTo>
                      <a:pt x="60" y="205"/>
                      <a:pt x="60" y="205"/>
                      <a:pt x="60" y="205"/>
                    </a:cubicBezTo>
                    <a:moveTo>
                      <a:pt x="130" y="0"/>
                    </a:moveTo>
                    <a:cubicBezTo>
                      <a:pt x="137" y="122"/>
                      <a:pt x="99" y="178"/>
                      <a:pt x="63" y="204"/>
                    </a:cubicBezTo>
                    <a:cubicBezTo>
                      <a:pt x="60" y="274"/>
                      <a:pt x="60" y="274"/>
                      <a:pt x="60" y="274"/>
                    </a:cubicBezTo>
                    <a:cubicBezTo>
                      <a:pt x="69" y="272"/>
                      <a:pt x="73" y="269"/>
                      <a:pt x="73" y="269"/>
                    </a:cubicBezTo>
                    <a:cubicBezTo>
                      <a:pt x="73" y="269"/>
                      <a:pt x="70" y="243"/>
                      <a:pt x="88" y="215"/>
                    </a:cubicBezTo>
                    <a:cubicBezTo>
                      <a:pt x="96" y="203"/>
                      <a:pt x="140" y="161"/>
                      <a:pt x="153" y="113"/>
                    </a:cubicBezTo>
                    <a:cubicBezTo>
                      <a:pt x="172" y="38"/>
                      <a:pt x="130" y="0"/>
                      <a:pt x="130" y="0"/>
                    </a:cubicBezTo>
                  </a:path>
                </a:pathLst>
              </a:custGeom>
              <a:solidFill>
                <a:srgbClr val="F9C8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ísľïḓé">
                <a:extLst>
                  <a:ext uri="{FF2B5EF4-FFF2-40B4-BE49-F238E27FC236}">
                    <a16:creationId xmlns:a16="http://schemas.microsoft.com/office/drawing/2014/main" id="{43DF3441-1737-4B89-9DB9-CF4EACF01222}"/>
                  </a:ext>
                </a:extLst>
              </p:cNvPr>
              <p:cNvSpPr/>
              <p:nvPr/>
            </p:nvSpPr>
            <p:spPr bwMode="auto">
              <a:xfrm>
                <a:off x="4960938" y="3051176"/>
                <a:ext cx="446088" cy="646113"/>
              </a:xfrm>
              <a:custGeom>
                <a:avLst/>
                <a:gdLst>
                  <a:gd name="T0" fmla="*/ 5 w 69"/>
                  <a:gd name="T1" fmla="*/ 0 h 100"/>
                  <a:gd name="T2" fmla="*/ 59 w 69"/>
                  <a:gd name="T3" fmla="*/ 100 h 100"/>
                  <a:gd name="T4" fmla="*/ 69 w 69"/>
                  <a:gd name="T5" fmla="*/ 79 h 100"/>
                  <a:gd name="T6" fmla="*/ 5 w 69"/>
                  <a:gd name="T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100">
                    <a:moveTo>
                      <a:pt x="5" y="0"/>
                    </a:moveTo>
                    <a:cubicBezTo>
                      <a:pt x="0" y="76"/>
                      <a:pt x="59" y="100"/>
                      <a:pt x="59" y="100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26" y="60"/>
                      <a:pt x="5" y="0"/>
                      <a:pt x="5" y="0"/>
                    </a:cubicBezTo>
                  </a:path>
                </a:pathLst>
              </a:custGeom>
              <a:solidFill>
                <a:srgbClr val="FDF0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iṧḷíḍê">
                <a:extLst>
                  <a:ext uri="{FF2B5EF4-FFF2-40B4-BE49-F238E27FC236}">
                    <a16:creationId xmlns:a16="http://schemas.microsoft.com/office/drawing/2014/main" id="{FFD47DEE-43AB-4484-8EFD-9EF1DFBD2FBF}"/>
                  </a:ext>
                </a:extLst>
              </p:cNvPr>
              <p:cNvSpPr/>
              <p:nvPr/>
            </p:nvSpPr>
            <p:spPr bwMode="auto">
              <a:xfrm>
                <a:off x="5135563" y="2374901"/>
                <a:ext cx="549275" cy="644525"/>
              </a:xfrm>
              <a:custGeom>
                <a:avLst/>
                <a:gdLst>
                  <a:gd name="T0" fmla="*/ 62 w 85"/>
                  <a:gd name="T1" fmla="*/ 0 h 100"/>
                  <a:gd name="T2" fmla="*/ 15 w 85"/>
                  <a:gd name="T3" fmla="*/ 31 h 100"/>
                  <a:gd name="T4" fmla="*/ 0 w 85"/>
                  <a:gd name="T5" fmla="*/ 73 h 100"/>
                  <a:gd name="T6" fmla="*/ 10 w 85"/>
                  <a:gd name="T7" fmla="*/ 96 h 100"/>
                  <a:gd name="T8" fmla="*/ 23 w 85"/>
                  <a:gd name="T9" fmla="*/ 100 h 100"/>
                  <a:gd name="T10" fmla="*/ 69 w 85"/>
                  <a:gd name="T11" fmla="*/ 69 h 100"/>
                  <a:gd name="T12" fmla="*/ 85 w 85"/>
                  <a:gd name="T13" fmla="*/ 27 h 100"/>
                  <a:gd name="T14" fmla="*/ 75 w 85"/>
                  <a:gd name="T15" fmla="*/ 4 h 100"/>
                  <a:gd name="T16" fmla="*/ 62 w 85"/>
                  <a:gd name="T1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00">
                    <a:moveTo>
                      <a:pt x="62" y="0"/>
                    </a:moveTo>
                    <a:cubicBezTo>
                      <a:pt x="47" y="0"/>
                      <a:pt x="29" y="12"/>
                      <a:pt x="15" y="31"/>
                    </a:cubicBezTo>
                    <a:cubicBezTo>
                      <a:pt x="5" y="45"/>
                      <a:pt x="0" y="60"/>
                      <a:pt x="0" y="73"/>
                    </a:cubicBezTo>
                    <a:cubicBezTo>
                      <a:pt x="0" y="83"/>
                      <a:pt x="3" y="91"/>
                      <a:pt x="10" y="96"/>
                    </a:cubicBezTo>
                    <a:cubicBezTo>
                      <a:pt x="14" y="98"/>
                      <a:pt x="18" y="100"/>
                      <a:pt x="23" y="100"/>
                    </a:cubicBezTo>
                    <a:cubicBezTo>
                      <a:pt x="37" y="100"/>
                      <a:pt x="56" y="88"/>
                      <a:pt x="69" y="69"/>
                    </a:cubicBezTo>
                    <a:cubicBezTo>
                      <a:pt x="79" y="55"/>
                      <a:pt x="85" y="40"/>
                      <a:pt x="85" y="27"/>
                    </a:cubicBezTo>
                    <a:cubicBezTo>
                      <a:pt x="85" y="17"/>
                      <a:pt x="81" y="9"/>
                      <a:pt x="75" y="4"/>
                    </a:cubicBezTo>
                    <a:cubicBezTo>
                      <a:pt x="71" y="2"/>
                      <a:pt x="67" y="0"/>
                      <a:pt x="62" y="0"/>
                    </a:cubicBezTo>
                  </a:path>
                </a:pathLst>
              </a:custGeom>
              <a:solidFill>
                <a:srgbClr val="FEF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išḻiḋe">
                <a:extLst>
                  <a:ext uri="{FF2B5EF4-FFF2-40B4-BE49-F238E27FC236}">
                    <a16:creationId xmlns:a16="http://schemas.microsoft.com/office/drawing/2014/main" id="{A9ADE9DB-22C5-4717-99D0-188E06903AA9}"/>
                  </a:ext>
                </a:extLst>
              </p:cNvPr>
              <p:cNvSpPr/>
              <p:nvPr/>
            </p:nvSpPr>
            <p:spPr bwMode="auto">
              <a:xfrm>
                <a:off x="5575301" y="3594101"/>
                <a:ext cx="530225" cy="889000"/>
              </a:xfrm>
              <a:custGeom>
                <a:avLst/>
                <a:gdLst>
                  <a:gd name="T0" fmla="*/ 11 w 82"/>
                  <a:gd name="T1" fmla="*/ 129 h 138"/>
                  <a:gd name="T2" fmla="*/ 12 w 82"/>
                  <a:gd name="T3" fmla="*/ 129 h 138"/>
                  <a:gd name="T4" fmla="*/ 2 w 82"/>
                  <a:gd name="T5" fmla="*/ 21 h 138"/>
                  <a:gd name="T6" fmla="*/ 1 w 82"/>
                  <a:gd name="T7" fmla="*/ 22 h 138"/>
                  <a:gd name="T8" fmla="*/ 0 w 82"/>
                  <a:gd name="T9" fmla="*/ 22 h 138"/>
                  <a:gd name="T10" fmla="*/ 28 w 82"/>
                  <a:gd name="T11" fmla="*/ 35 h 138"/>
                  <a:gd name="T12" fmla="*/ 45 w 82"/>
                  <a:gd name="T13" fmla="*/ 29 h 138"/>
                  <a:gd name="T14" fmla="*/ 53 w 82"/>
                  <a:gd name="T15" fmla="*/ 16 h 138"/>
                  <a:gd name="T16" fmla="*/ 48 w 82"/>
                  <a:gd name="T17" fmla="*/ 5 h 138"/>
                  <a:gd name="T18" fmla="*/ 36 w 82"/>
                  <a:gd name="T19" fmla="*/ 0 h 138"/>
                  <a:gd name="T20" fmla="*/ 31 w 82"/>
                  <a:gd name="T21" fmla="*/ 2 h 138"/>
                  <a:gd name="T22" fmla="*/ 24 w 82"/>
                  <a:gd name="T23" fmla="*/ 17 h 138"/>
                  <a:gd name="T24" fmla="*/ 30 w 82"/>
                  <a:gd name="T25" fmla="*/ 33 h 138"/>
                  <a:gd name="T26" fmla="*/ 52 w 82"/>
                  <a:gd name="T27" fmla="*/ 40 h 138"/>
                  <a:gd name="T28" fmla="*/ 53 w 82"/>
                  <a:gd name="T29" fmla="*/ 40 h 138"/>
                  <a:gd name="T30" fmla="*/ 78 w 82"/>
                  <a:gd name="T31" fmla="*/ 31 h 138"/>
                  <a:gd name="T32" fmla="*/ 82 w 82"/>
                  <a:gd name="T33" fmla="*/ 22 h 138"/>
                  <a:gd name="T34" fmla="*/ 81 w 82"/>
                  <a:gd name="T35" fmla="*/ 22 h 138"/>
                  <a:gd name="T36" fmla="*/ 80 w 82"/>
                  <a:gd name="T37" fmla="*/ 22 h 138"/>
                  <a:gd name="T38" fmla="*/ 77 w 82"/>
                  <a:gd name="T39" fmla="*/ 129 h 138"/>
                  <a:gd name="T40" fmla="*/ 78 w 82"/>
                  <a:gd name="T41" fmla="*/ 129 h 138"/>
                  <a:gd name="T42" fmla="*/ 77 w 82"/>
                  <a:gd name="T43" fmla="*/ 129 h 138"/>
                  <a:gd name="T44" fmla="*/ 76 w 82"/>
                  <a:gd name="T45" fmla="*/ 129 h 138"/>
                  <a:gd name="T46" fmla="*/ 46 w 82"/>
                  <a:gd name="T47" fmla="*/ 136 h 138"/>
                  <a:gd name="T48" fmla="*/ 11 w 82"/>
                  <a:gd name="T49" fmla="*/ 128 h 138"/>
                  <a:gd name="T50" fmla="*/ 11 w 82"/>
                  <a:gd name="T51" fmla="*/ 129 h 138"/>
                  <a:gd name="T52" fmla="*/ 12 w 82"/>
                  <a:gd name="T53" fmla="*/ 129 h 138"/>
                  <a:gd name="T54" fmla="*/ 11 w 82"/>
                  <a:gd name="T55" fmla="*/ 129 h 138"/>
                  <a:gd name="T56" fmla="*/ 10 w 82"/>
                  <a:gd name="T57" fmla="*/ 130 h 138"/>
                  <a:gd name="T58" fmla="*/ 46 w 82"/>
                  <a:gd name="T59" fmla="*/ 138 h 138"/>
                  <a:gd name="T60" fmla="*/ 78 w 82"/>
                  <a:gd name="T61" fmla="*/ 130 h 138"/>
                  <a:gd name="T62" fmla="*/ 79 w 82"/>
                  <a:gd name="T63" fmla="*/ 130 h 138"/>
                  <a:gd name="T64" fmla="*/ 82 w 82"/>
                  <a:gd name="T65" fmla="*/ 22 h 138"/>
                  <a:gd name="T66" fmla="*/ 80 w 82"/>
                  <a:gd name="T67" fmla="*/ 21 h 138"/>
                  <a:gd name="T68" fmla="*/ 80 w 82"/>
                  <a:gd name="T69" fmla="*/ 22 h 138"/>
                  <a:gd name="T70" fmla="*/ 75 w 82"/>
                  <a:gd name="T71" fmla="*/ 30 h 138"/>
                  <a:gd name="T72" fmla="*/ 53 w 82"/>
                  <a:gd name="T73" fmla="*/ 38 h 138"/>
                  <a:gd name="T74" fmla="*/ 52 w 82"/>
                  <a:gd name="T75" fmla="*/ 38 h 138"/>
                  <a:gd name="T76" fmla="*/ 31 w 82"/>
                  <a:gd name="T77" fmla="*/ 31 h 138"/>
                  <a:gd name="T78" fmla="*/ 26 w 82"/>
                  <a:gd name="T79" fmla="*/ 17 h 138"/>
                  <a:gd name="T80" fmla="*/ 32 w 82"/>
                  <a:gd name="T81" fmla="*/ 3 h 138"/>
                  <a:gd name="T82" fmla="*/ 36 w 82"/>
                  <a:gd name="T83" fmla="*/ 2 h 138"/>
                  <a:gd name="T84" fmla="*/ 46 w 82"/>
                  <a:gd name="T85" fmla="*/ 6 h 138"/>
                  <a:gd name="T86" fmla="*/ 51 w 82"/>
                  <a:gd name="T87" fmla="*/ 16 h 138"/>
                  <a:gd name="T88" fmla="*/ 44 w 82"/>
                  <a:gd name="T89" fmla="*/ 28 h 138"/>
                  <a:gd name="T90" fmla="*/ 28 w 82"/>
                  <a:gd name="T91" fmla="*/ 33 h 138"/>
                  <a:gd name="T92" fmla="*/ 10 w 82"/>
                  <a:gd name="T93" fmla="*/ 27 h 138"/>
                  <a:gd name="T94" fmla="*/ 4 w 82"/>
                  <a:gd name="T95" fmla="*/ 23 h 138"/>
                  <a:gd name="T96" fmla="*/ 2 w 82"/>
                  <a:gd name="T97" fmla="*/ 21 h 138"/>
                  <a:gd name="T98" fmla="*/ 2 w 82"/>
                  <a:gd name="T99" fmla="*/ 21 h 138"/>
                  <a:gd name="T100" fmla="*/ 0 w 82"/>
                  <a:gd name="T101" fmla="*/ 19 h 138"/>
                  <a:gd name="T102" fmla="*/ 10 w 82"/>
                  <a:gd name="T103" fmla="*/ 129 h 138"/>
                  <a:gd name="T104" fmla="*/ 10 w 82"/>
                  <a:gd name="T105" fmla="*/ 130 h 138"/>
                  <a:gd name="T106" fmla="*/ 11 w 82"/>
                  <a:gd name="T107" fmla="*/ 12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2" h="138">
                    <a:moveTo>
                      <a:pt x="11" y="129"/>
                    </a:moveTo>
                    <a:cubicBezTo>
                      <a:pt x="12" y="129"/>
                      <a:pt x="12" y="129"/>
                      <a:pt x="12" y="12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13" y="35"/>
                      <a:pt x="28" y="35"/>
                    </a:cubicBezTo>
                    <a:cubicBezTo>
                      <a:pt x="34" y="35"/>
                      <a:pt x="39" y="33"/>
                      <a:pt x="45" y="29"/>
                    </a:cubicBezTo>
                    <a:cubicBezTo>
                      <a:pt x="51" y="25"/>
                      <a:pt x="53" y="20"/>
                      <a:pt x="53" y="16"/>
                    </a:cubicBezTo>
                    <a:cubicBezTo>
                      <a:pt x="53" y="11"/>
                      <a:pt x="51" y="7"/>
                      <a:pt x="48" y="5"/>
                    </a:cubicBezTo>
                    <a:cubicBezTo>
                      <a:pt x="44" y="2"/>
                      <a:pt x="40" y="0"/>
                      <a:pt x="36" y="0"/>
                    </a:cubicBezTo>
                    <a:cubicBezTo>
                      <a:pt x="34" y="0"/>
                      <a:pt x="32" y="1"/>
                      <a:pt x="31" y="2"/>
                    </a:cubicBezTo>
                    <a:cubicBezTo>
                      <a:pt x="27" y="4"/>
                      <a:pt x="24" y="11"/>
                      <a:pt x="24" y="17"/>
                    </a:cubicBezTo>
                    <a:cubicBezTo>
                      <a:pt x="24" y="23"/>
                      <a:pt x="26" y="28"/>
                      <a:pt x="30" y="33"/>
                    </a:cubicBezTo>
                    <a:cubicBezTo>
                      <a:pt x="35" y="37"/>
                      <a:pt x="42" y="40"/>
                      <a:pt x="52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66" y="40"/>
                      <a:pt x="74" y="35"/>
                      <a:pt x="78" y="31"/>
                    </a:cubicBezTo>
                    <a:cubicBezTo>
                      <a:pt x="82" y="26"/>
                      <a:pt x="82" y="22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77" y="129"/>
                      <a:pt x="77" y="129"/>
                      <a:pt x="77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7" y="129"/>
                      <a:pt x="77" y="129"/>
                      <a:pt x="77" y="129"/>
                    </a:cubicBezTo>
                    <a:cubicBezTo>
                      <a:pt x="76" y="129"/>
                      <a:pt x="76" y="129"/>
                      <a:pt x="76" y="129"/>
                    </a:cubicBezTo>
                    <a:cubicBezTo>
                      <a:pt x="74" y="130"/>
                      <a:pt x="63" y="136"/>
                      <a:pt x="46" y="136"/>
                    </a:cubicBezTo>
                    <a:cubicBezTo>
                      <a:pt x="36" y="136"/>
                      <a:pt x="24" y="134"/>
                      <a:pt x="11" y="128"/>
                    </a:cubicBezTo>
                    <a:cubicBezTo>
                      <a:pt x="11" y="129"/>
                      <a:pt x="11" y="129"/>
                      <a:pt x="11" y="129"/>
                    </a:cubicBezTo>
                    <a:cubicBezTo>
                      <a:pt x="12" y="129"/>
                      <a:pt x="12" y="129"/>
                      <a:pt x="12" y="129"/>
                    </a:cubicBezTo>
                    <a:cubicBezTo>
                      <a:pt x="11" y="129"/>
                      <a:pt x="11" y="129"/>
                      <a:pt x="11" y="129"/>
                    </a:cubicBezTo>
                    <a:cubicBezTo>
                      <a:pt x="10" y="130"/>
                      <a:pt x="10" y="130"/>
                      <a:pt x="10" y="130"/>
                    </a:cubicBezTo>
                    <a:cubicBezTo>
                      <a:pt x="23" y="136"/>
                      <a:pt x="36" y="138"/>
                      <a:pt x="46" y="138"/>
                    </a:cubicBezTo>
                    <a:cubicBezTo>
                      <a:pt x="66" y="138"/>
                      <a:pt x="78" y="130"/>
                      <a:pt x="78" y="130"/>
                    </a:cubicBezTo>
                    <a:cubicBezTo>
                      <a:pt x="79" y="130"/>
                      <a:pt x="79" y="130"/>
                      <a:pt x="79" y="130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2"/>
                      <a:pt x="79" y="26"/>
                      <a:pt x="75" y="30"/>
                    </a:cubicBezTo>
                    <a:cubicBezTo>
                      <a:pt x="72" y="34"/>
                      <a:pt x="65" y="38"/>
                      <a:pt x="53" y="38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42" y="38"/>
                      <a:pt x="36" y="35"/>
                      <a:pt x="31" y="31"/>
                    </a:cubicBezTo>
                    <a:cubicBezTo>
                      <a:pt x="27" y="27"/>
                      <a:pt x="26" y="22"/>
                      <a:pt x="26" y="17"/>
                    </a:cubicBezTo>
                    <a:cubicBezTo>
                      <a:pt x="26" y="11"/>
                      <a:pt x="29" y="5"/>
                      <a:pt x="32" y="3"/>
                    </a:cubicBezTo>
                    <a:cubicBezTo>
                      <a:pt x="33" y="3"/>
                      <a:pt x="34" y="2"/>
                      <a:pt x="36" y="2"/>
                    </a:cubicBezTo>
                    <a:cubicBezTo>
                      <a:pt x="39" y="2"/>
                      <a:pt x="43" y="4"/>
                      <a:pt x="46" y="6"/>
                    </a:cubicBezTo>
                    <a:cubicBezTo>
                      <a:pt x="49" y="9"/>
                      <a:pt x="51" y="12"/>
                      <a:pt x="51" y="16"/>
                    </a:cubicBezTo>
                    <a:cubicBezTo>
                      <a:pt x="51" y="19"/>
                      <a:pt x="49" y="23"/>
                      <a:pt x="44" y="28"/>
                    </a:cubicBezTo>
                    <a:cubicBezTo>
                      <a:pt x="38" y="32"/>
                      <a:pt x="33" y="33"/>
                      <a:pt x="28" y="33"/>
                    </a:cubicBezTo>
                    <a:cubicBezTo>
                      <a:pt x="21" y="33"/>
                      <a:pt x="14" y="30"/>
                      <a:pt x="10" y="27"/>
                    </a:cubicBezTo>
                    <a:cubicBezTo>
                      <a:pt x="7" y="25"/>
                      <a:pt x="5" y="24"/>
                      <a:pt x="4" y="23"/>
                    </a:cubicBezTo>
                    <a:cubicBezTo>
                      <a:pt x="3" y="22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0" y="129"/>
                      <a:pt x="10" y="129"/>
                      <a:pt x="10" y="129"/>
                    </a:cubicBezTo>
                    <a:cubicBezTo>
                      <a:pt x="10" y="130"/>
                      <a:pt x="10" y="130"/>
                      <a:pt x="10" y="130"/>
                    </a:cubicBezTo>
                    <a:cubicBezTo>
                      <a:pt x="11" y="129"/>
                      <a:pt x="11" y="129"/>
                      <a:pt x="11" y="129"/>
                    </a:cubicBezTo>
                  </a:path>
                </a:pathLst>
              </a:custGeom>
              <a:solidFill>
                <a:srgbClr val="998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ïslíḍè">
                <a:extLst>
                  <a:ext uri="{FF2B5EF4-FFF2-40B4-BE49-F238E27FC236}">
                    <a16:creationId xmlns:a16="http://schemas.microsoft.com/office/drawing/2014/main" id="{DAE40277-DF77-4E87-960F-C30BA7AC077F}"/>
                  </a:ext>
                </a:extLst>
              </p:cNvPr>
              <p:cNvSpPr/>
              <p:nvPr/>
            </p:nvSpPr>
            <p:spPr bwMode="auto">
              <a:xfrm>
                <a:off x="5407026" y="4316413"/>
                <a:ext cx="904875" cy="585788"/>
              </a:xfrm>
              <a:custGeom>
                <a:avLst/>
                <a:gdLst>
                  <a:gd name="T0" fmla="*/ 134 w 140"/>
                  <a:gd name="T1" fmla="*/ 0 h 91"/>
                  <a:gd name="T2" fmla="*/ 7 w 140"/>
                  <a:gd name="T3" fmla="*/ 0 h 91"/>
                  <a:gd name="T4" fmla="*/ 7 w 140"/>
                  <a:gd name="T5" fmla="*/ 73 h 91"/>
                  <a:gd name="T6" fmla="*/ 70 w 140"/>
                  <a:gd name="T7" fmla="*/ 91 h 91"/>
                  <a:gd name="T8" fmla="*/ 134 w 140"/>
                  <a:gd name="T9" fmla="*/ 73 h 91"/>
                  <a:gd name="T10" fmla="*/ 134 w 140"/>
                  <a:gd name="T11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" h="91">
                    <a:moveTo>
                      <a:pt x="134" y="0"/>
                    </a:moveTo>
                    <a:cubicBezTo>
                      <a:pt x="99" y="15"/>
                      <a:pt x="41" y="15"/>
                      <a:pt x="7" y="0"/>
                    </a:cubicBezTo>
                    <a:cubicBezTo>
                      <a:pt x="7" y="0"/>
                      <a:pt x="0" y="60"/>
                      <a:pt x="7" y="73"/>
                    </a:cubicBezTo>
                    <a:cubicBezTo>
                      <a:pt x="13" y="86"/>
                      <a:pt x="50" y="91"/>
                      <a:pt x="70" y="91"/>
                    </a:cubicBezTo>
                    <a:cubicBezTo>
                      <a:pt x="90" y="91"/>
                      <a:pt x="127" y="86"/>
                      <a:pt x="134" y="73"/>
                    </a:cubicBezTo>
                    <a:cubicBezTo>
                      <a:pt x="140" y="60"/>
                      <a:pt x="134" y="0"/>
                      <a:pt x="134" y="0"/>
                    </a:cubicBezTo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iṩḻîdè">
                <a:extLst>
                  <a:ext uri="{FF2B5EF4-FFF2-40B4-BE49-F238E27FC236}">
                    <a16:creationId xmlns:a16="http://schemas.microsoft.com/office/drawing/2014/main" id="{046A440F-9F05-406B-BB90-5294D3BB296E}"/>
                  </a:ext>
                </a:extLst>
              </p:cNvPr>
              <p:cNvSpPr/>
              <p:nvPr/>
            </p:nvSpPr>
            <p:spPr bwMode="auto">
              <a:xfrm>
                <a:off x="5432426" y="4316413"/>
                <a:ext cx="854075" cy="585788"/>
              </a:xfrm>
              <a:custGeom>
                <a:avLst/>
                <a:gdLst>
                  <a:gd name="T0" fmla="*/ 34 w 132"/>
                  <a:gd name="T1" fmla="*/ 82 h 91"/>
                  <a:gd name="T2" fmla="*/ 6 w 132"/>
                  <a:gd name="T3" fmla="*/ 68 h 91"/>
                  <a:gd name="T4" fmla="*/ 6 w 132"/>
                  <a:gd name="T5" fmla="*/ 11 h 91"/>
                  <a:gd name="T6" fmla="*/ 34 w 132"/>
                  <a:gd name="T7" fmla="*/ 18 h 91"/>
                  <a:gd name="T8" fmla="*/ 34 w 132"/>
                  <a:gd name="T9" fmla="*/ 82 h 91"/>
                  <a:gd name="T10" fmla="*/ 65 w 132"/>
                  <a:gd name="T11" fmla="*/ 20 h 91"/>
                  <a:gd name="T12" fmla="*/ 124 w 132"/>
                  <a:gd name="T13" fmla="*/ 10 h 91"/>
                  <a:gd name="T14" fmla="*/ 126 w 132"/>
                  <a:gd name="T15" fmla="*/ 62 h 91"/>
                  <a:gd name="T16" fmla="*/ 76 w 132"/>
                  <a:gd name="T17" fmla="*/ 85 h 91"/>
                  <a:gd name="T18" fmla="*/ 60 w 132"/>
                  <a:gd name="T19" fmla="*/ 84 h 91"/>
                  <a:gd name="T20" fmla="*/ 60 w 132"/>
                  <a:gd name="T21" fmla="*/ 20 h 91"/>
                  <a:gd name="T22" fmla="*/ 65 w 132"/>
                  <a:gd name="T23" fmla="*/ 20 h 91"/>
                  <a:gd name="T24" fmla="*/ 130 w 132"/>
                  <a:gd name="T25" fmla="*/ 0 h 91"/>
                  <a:gd name="T26" fmla="*/ 130 w 132"/>
                  <a:gd name="T27" fmla="*/ 0 h 91"/>
                  <a:gd name="T28" fmla="*/ 130 w 132"/>
                  <a:gd name="T29" fmla="*/ 0 h 91"/>
                  <a:gd name="T30" fmla="*/ 101 w 132"/>
                  <a:gd name="T31" fmla="*/ 8 h 91"/>
                  <a:gd name="T32" fmla="*/ 99 w 132"/>
                  <a:gd name="T33" fmla="*/ 9 h 91"/>
                  <a:gd name="T34" fmla="*/ 66 w 132"/>
                  <a:gd name="T35" fmla="*/ 11 h 91"/>
                  <a:gd name="T36" fmla="*/ 33 w 132"/>
                  <a:gd name="T37" fmla="*/ 9 h 91"/>
                  <a:gd name="T38" fmla="*/ 31 w 132"/>
                  <a:gd name="T39" fmla="*/ 8 h 91"/>
                  <a:gd name="T40" fmla="*/ 20 w 132"/>
                  <a:gd name="T41" fmla="*/ 6 h 91"/>
                  <a:gd name="T42" fmla="*/ 3 w 132"/>
                  <a:gd name="T43" fmla="*/ 0 h 91"/>
                  <a:gd name="T44" fmla="*/ 3 w 132"/>
                  <a:gd name="T45" fmla="*/ 0 h 91"/>
                  <a:gd name="T46" fmla="*/ 3 w 132"/>
                  <a:gd name="T47" fmla="*/ 0 h 91"/>
                  <a:gd name="T48" fmla="*/ 0 w 132"/>
                  <a:gd name="T49" fmla="*/ 49 h 91"/>
                  <a:gd name="T50" fmla="*/ 3 w 132"/>
                  <a:gd name="T51" fmla="*/ 73 h 91"/>
                  <a:gd name="T52" fmla="*/ 66 w 132"/>
                  <a:gd name="T53" fmla="*/ 91 h 91"/>
                  <a:gd name="T54" fmla="*/ 130 w 132"/>
                  <a:gd name="T55" fmla="*/ 73 h 91"/>
                  <a:gd name="T56" fmla="*/ 132 w 132"/>
                  <a:gd name="T57" fmla="*/ 49 h 91"/>
                  <a:gd name="T58" fmla="*/ 130 w 132"/>
                  <a:gd name="T5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" h="91">
                    <a:moveTo>
                      <a:pt x="34" y="82"/>
                    </a:moveTo>
                    <a:cubicBezTo>
                      <a:pt x="34" y="82"/>
                      <a:pt x="12" y="82"/>
                      <a:pt x="6" y="68"/>
                    </a:cubicBezTo>
                    <a:cubicBezTo>
                      <a:pt x="2" y="56"/>
                      <a:pt x="6" y="11"/>
                      <a:pt x="6" y="11"/>
                    </a:cubicBezTo>
                    <a:cubicBezTo>
                      <a:pt x="6" y="11"/>
                      <a:pt x="20" y="17"/>
                      <a:pt x="34" y="18"/>
                    </a:cubicBezTo>
                    <a:cubicBezTo>
                      <a:pt x="34" y="82"/>
                      <a:pt x="34" y="82"/>
                      <a:pt x="34" y="82"/>
                    </a:cubicBezTo>
                    <a:moveTo>
                      <a:pt x="65" y="20"/>
                    </a:moveTo>
                    <a:cubicBezTo>
                      <a:pt x="76" y="20"/>
                      <a:pt x="107" y="19"/>
                      <a:pt x="124" y="10"/>
                    </a:cubicBezTo>
                    <a:cubicBezTo>
                      <a:pt x="124" y="10"/>
                      <a:pt x="127" y="48"/>
                      <a:pt x="126" y="62"/>
                    </a:cubicBezTo>
                    <a:cubicBezTo>
                      <a:pt x="125" y="75"/>
                      <a:pt x="105" y="85"/>
                      <a:pt x="76" y="85"/>
                    </a:cubicBezTo>
                    <a:cubicBezTo>
                      <a:pt x="71" y="85"/>
                      <a:pt x="65" y="85"/>
                      <a:pt x="60" y="84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0"/>
                      <a:pt x="62" y="20"/>
                      <a:pt x="65" y="20"/>
                    </a:cubicBezTo>
                    <a:moveTo>
                      <a:pt x="130" y="0"/>
                    </a:moveTo>
                    <a:cubicBezTo>
                      <a:pt x="130" y="0"/>
                      <a:pt x="130" y="0"/>
                      <a:pt x="13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21" y="4"/>
                      <a:pt x="111" y="7"/>
                      <a:pt x="101" y="8"/>
                    </a:cubicBezTo>
                    <a:cubicBezTo>
                      <a:pt x="100" y="9"/>
                      <a:pt x="100" y="9"/>
                      <a:pt x="99" y="9"/>
                    </a:cubicBezTo>
                    <a:cubicBezTo>
                      <a:pt x="88" y="10"/>
                      <a:pt x="77" y="11"/>
                      <a:pt x="66" y="11"/>
                    </a:cubicBezTo>
                    <a:cubicBezTo>
                      <a:pt x="55" y="11"/>
                      <a:pt x="43" y="10"/>
                      <a:pt x="33" y="9"/>
                    </a:cubicBezTo>
                    <a:cubicBezTo>
                      <a:pt x="32" y="9"/>
                      <a:pt x="31" y="8"/>
                      <a:pt x="31" y="8"/>
                    </a:cubicBezTo>
                    <a:cubicBezTo>
                      <a:pt x="27" y="8"/>
                      <a:pt x="23" y="7"/>
                      <a:pt x="20" y="6"/>
                    </a:cubicBezTo>
                    <a:cubicBezTo>
                      <a:pt x="14" y="4"/>
                      <a:pt x="8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27"/>
                      <a:pt x="0" y="49"/>
                    </a:cubicBezTo>
                    <a:cubicBezTo>
                      <a:pt x="0" y="59"/>
                      <a:pt x="1" y="69"/>
                      <a:pt x="3" y="73"/>
                    </a:cubicBezTo>
                    <a:cubicBezTo>
                      <a:pt x="9" y="86"/>
                      <a:pt x="46" y="91"/>
                      <a:pt x="66" y="91"/>
                    </a:cubicBezTo>
                    <a:cubicBezTo>
                      <a:pt x="86" y="91"/>
                      <a:pt x="123" y="86"/>
                      <a:pt x="130" y="73"/>
                    </a:cubicBezTo>
                    <a:cubicBezTo>
                      <a:pt x="132" y="69"/>
                      <a:pt x="132" y="59"/>
                      <a:pt x="132" y="49"/>
                    </a:cubicBezTo>
                    <a:cubicBezTo>
                      <a:pt x="132" y="27"/>
                      <a:pt x="130" y="0"/>
                      <a:pt x="130" y="0"/>
                    </a:cubicBezTo>
                  </a:path>
                </a:pathLst>
              </a:custGeom>
              <a:solidFill>
                <a:srgbClr val="8A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3" name="íš1îde">
                <a:extLst>
                  <a:ext uri="{FF2B5EF4-FFF2-40B4-BE49-F238E27FC236}">
                    <a16:creationId xmlns:a16="http://schemas.microsoft.com/office/drawing/2014/main" id="{1A05C0C0-2472-424F-9280-51BD862D3754}"/>
                  </a:ext>
                </a:extLst>
              </p:cNvPr>
              <p:cNvSpPr/>
              <p:nvPr/>
            </p:nvSpPr>
            <p:spPr bwMode="auto">
              <a:xfrm>
                <a:off x="5821363" y="4379913"/>
                <a:ext cx="433388" cy="484188"/>
              </a:xfrm>
              <a:custGeom>
                <a:avLst/>
                <a:gdLst>
                  <a:gd name="T0" fmla="*/ 64 w 67"/>
                  <a:gd name="T1" fmla="*/ 0 h 75"/>
                  <a:gd name="T2" fmla="*/ 5 w 67"/>
                  <a:gd name="T3" fmla="*/ 10 h 75"/>
                  <a:gd name="T4" fmla="*/ 0 w 67"/>
                  <a:gd name="T5" fmla="*/ 10 h 75"/>
                  <a:gd name="T6" fmla="*/ 0 w 67"/>
                  <a:gd name="T7" fmla="*/ 74 h 75"/>
                  <a:gd name="T8" fmla="*/ 16 w 67"/>
                  <a:gd name="T9" fmla="*/ 75 h 75"/>
                  <a:gd name="T10" fmla="*/ 66 w 67"/>
                  <a:gd name="T11" fmla="*/ 52 h 75"/>
                  <a:gd name="T12" fmla="*/ 64 w 67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75">
                    <a:moveTo>
                      <a:pt x="64" y="0"/>
                    </a:moveTo>
                    <a:cubicBezTo>
                      <a:pt x="47" y="9"/>
                      <a:pt x="16" y="10"/>
                      <a:pt x="5" y="10"/>
                    </a:cubicBezTo>
                    <a:cubicBezTo>
                      <a:pt x="2" y="10"/>
                      <a:pt x="0" y="10"/>
                      <a:pt x="0" y="10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75"/>
                      <a:pt x="11" y="75"/>
                      <a:pt x="16" y="75"/>
                    </a:cubicBezTo>
                    <a:cubicBezTo>
                      <a:pt x="45" y="75"/>
                      <a:pt x="65" y="65"/>
                      <a:pt x="66" y="52"/>
                    </a:cubicBezTo>
                    <a:cubicBezTo>
                      <a:pt x="67" y="38"/>
                      <a:pt x="64" y="0"/>
                      <a:pt x="64" y="0"/>
                    </a:cubicBezTo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išḻíḑê">
                <a:extLst>
                  <a:ext uri="{FF2B5EF4-FFF2-40B4-BE49-F238E27FC236}">
                    <a16:creationId xmlns:a16="http://schemas.microsoft.com/office/drawing/2014/main" id="{96B40F2A-B103-4487-A0C2-27F0C754B98D}"/>
                  </a:ext>
                </a:extLst>
              </p:cNvPr>
              <p:cNvSpPr/>
              <p:nvPr/>
            </p:nvSpPr>
            <p:spPr bwMode="auto">
              <a:xfrm>
                <a:off x="5446713" y="4386263"/>
                <a:ext cx="206375" cy="458788"/>
              </a:xfrm>
              <a:custGeom>
                <a:avLst/>
                <a:gdLst>
                  <a:gd name="T0" fmla="*/ 4 w 32"/>
                  <a:gd name="T1" fmla="*/ 0 h 71"/>
                  <a:gd name="T2" fmla="*/ 4 w 32"/>
                  <a:gd name="T3" fmla="*/ 57 h 71"/>
                  <a:gd name="T4" fmla="*/ 32 w 32"/>
                  <a:gd name="T5" fmla="*/ 71 h 71"/>
                  <a:gd name="T6" fmla="*/ 32 w 32"/>
                  <a:gd name="T7" fmla="*/ 7 h 71"/>
                  <a:gd name="T8" fmla="*/ 4 w 32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71">
                    <a:moveTo>
                      <a:pt x="4" y="0"/>
                    </a:moveTo>
                    <a:cubicBezTo>
                      <a:pt x="4" y="0"/>
                      <a:pt x="0" y="45"/>
                      <a:pt x="4" y="57"/>
                    </a:cubicBezTo>
                    <a:cubicBezTo>
                      <a:pt x="10" y="71"/>
                      <a:pt x="32" y="71"/>
                      <a:pt x="32" y="71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18" y="6"/>
                      <a:pt x="4" y="0"/>
                      <a:pt x="4" y="0"/>
                    </a:cubicBezTo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9" name="文本框 168"/>
            <p:cNvSpPr txBox="1"/>
            <p:nvPr/>
          </p:nvSpPr>
          <p:spPr>
            <a:xfrm>
              <a:off x="967888" y="6420684"/>
              <a:ext cx="14620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900" spc="300" dirty="0" smtClean="0">
                  <a:solidFill>
                    <a:srgbClr val="F0F0F0">
                      <a:lumMod val="50000"/>
                    </a:srgbClr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Wired Output</a:t>
              </a:r>
              <a:endParaRPr lang="zh-CN" altLang="en-US" sz="900" spc="300" dirty="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sp>
        <p:nvSpPr>
          <p:cNvPr id="155" name="RF4"/>
          <p:cNvSpPr>
            <a:spLocks noChangeAspect="1"/>
          </p:cNvSpPr>
          <p:nvPr/>
        </p:nvSpPr>
        <p:spPr bwMode="auto">
          <a:xfrm rot="7604009">
            <a:off x="2435197" y="984410"/>
            <a:ext cx="609685" cy="486431"/>
          </a:xfrm>
          <a:custGeom>
            <a:avLst/>
            <a:gdLst>
              <a:gd name="connsiteX0" fmla="*/ 304307 w 608683"/>
              <a:gd name="connsiteY0" fmla="*/ 303502 h 485632"/>
              <a:gd name="connsiteX1" fmla="*/ 395478 w 608683"/>
              <a:gd name="connsiteY1" fmla="*/ 394567 h 485632"/>
              <a:gd name="connsiteX2" fmla="*/ 304307 w 608683"/>
              <a:gd name="connsiteY2" fmla="*/ 485632 h 485632"/>
              <a:gd name="connsiteX3" fmla="*/ 213136 w 608683"/>
              <a:gd name="connsiteY3" fmla="*/ 394567 h 485632"/>
              <a:gd name="connsiteX4" fmla="*/ 304307 w 608683"/>
              <a:gd name="connsiteY4" fmla="*/ 303502 h 485632"/>
              <a:gd name="connsiteX5" fmla="*/ 304342 w 608683"/>
              <a:gd name="connsiteY5" fmla="*/ 151786 h 485632"/>
              <a:gd name="connsiteX6" fmla="*/ 502318 w 608683"/>
              <a:gd name="connsiteY6" fmla="*/ 253545 h 485632"/>
              <a:gd name="connsiteX7" fmla="*/ 492919 w 608683"/>
              <a:gd name="connsiteY7" fmla="*/ 310012 h 485632"/>
              <a:gd name="connsiteX8" fmla="*/ 469346 w 608683"/>
              <a:gd name="connsiteY8" fmla="*/ 317610 h 485632"/>
              <a:gd name="connsiteX9" fmla="*/ 436375 w 608683"/>
              <a:gd name="connsiteY9" fmla="*/ 300625 h 485632"/>
              <a:gd name="connsiteX10" fmla="*/ 304342 w 608683"/>
              <a:gd name="connsiteY10" fmla="*/ 232687 h 485632"/>
              <a:gd name="connsiteX11" fmla="*/ 172309 w 608683"/>
              <a:gd name="connsiteY11" fmla="*/ 300625 h 485632"/>
              <a:gd name="connsiteX12" fmla="*/ 115766 w 608683"/>
              <a:gd name="connsiteY12" fmla="*/ 310012 h 485632"/>
              <a:gd name="connsiteX13" fmla="*/ 106367 w 608683"/>
              <a:gd name="connsiteY13" fmla="*/ 253545 h 485632"/>
              <a:gd name="connsiteX14" fmla="*/ 304342 w 608683"/>
              <a:gd name="connsiteY14" fmla="*/ 151786 h 485632"/>
              <a:gd name="connsiteX15" fmla="*/ 304342 w 608683"/>
              <a:gd name="connsiteY15" fmla="*/ 0 h 485632"/>
              <a:gd name="connsiteX16" fmla="*/ 598323 w 608683"/>
              <a:gd name="connsiteY16" fmla="*/ 130926 h 485632"/>
              <a:gd name="connsiteX17" fmla="*/ 595265 w 608683"/>
              <a:gd name="connsiteY17" fmla="*/ 188048 h 485632"/>
              <a:gd name="connsiteX18" fmla="*/ 538050 w 608683"/>
              <a:gd name="connsiteY18" fmla="*/ 184994 h 485632"/>
              <a:gd name="connsiteX19" fmla="*/ 304342 w 608683"/>
              <a:gd name="connsiteY19" fmla="*/ 80954 h 485632"/>
              <a:gd name="connsiteX20" fmla="*/ 70634 w 608683"/>
              <a:gd name="connsiteY20" fmla="*/ 184994 h 485632"/>
              <a:gd name="connsiteX21" fmla="*/ 40498 w 608683"/>
              <a:gd name="connsiteY21" fmla="*/ 198474 h 485632"/>
              <a:gd name="connsiteX22" fmla="*/ 13420 w 608683"/>
              <a:gd name="connsiteY22" fmla="*/ 188048 h 485632"/>
              <a:gd name="connsiteX23" fmla="*/ 10361 w 608683"/>
              <a:gd name="connsiteY23" fmla="*/ 130926 h 485632"/>
              <a:gd name="connsiteX24" fmla="*/ 304342 w 608683"/>
              <a:gd name="connsiteY24" fmla="*/ 0 h 48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683" h="485632">
                <a:moveTo>
                  <a:pt x="304307" y="303502"/>
                </a:moveTo>
                <a:cubicBezTo>
                  <a:pt x="354659" y="303502"/>
                  <a:pt x="395478" y="344273"/>
                  <a:pt x="395478" y="394567"/>
                </a:cubicBezTo>
                <a:cubicBezTo>
                  <a:pt x="395478" y="444861"/>
                  <a:pt x="354659" y="485632"/>
                  <a:pt x="304307" y="485632"/>
                </a:cubicBezTo>
                <a:cubicBezTo>
                  <a:pt x="253955" y="485632"/>
                  <a:pt x="213136" y="444861"/>
                  <a:pt x="213136" y="394567"/>
                </a:cubicBezTo>
                <a:cubicBezTo>
                  <a:pt x="213136" y="344273"/>
                  <a:pt x="253955" y="303502"/>
                  <a:pt x="304307" y="303502"/>
                </a:cubicBezTo>
                <a:close/>
                <a:moveTo>
                  <a:pt x="304342" y="151786"/>
                </a:moveTo>
                <a:cubicBezTo>
                  <a:pt x="382667" y="151786"/>
                  <a:pt x="456740" y="189853"/>
                  <a:pt x="502318" y="253545"/>
                </a:cubicBezTo>
                <a:cubicBezTo>
                  <a:pt x="515297" y="271796"/>
                  <a:pt x="511120" y="297050"/>
                  <a:pt x="492919" y="310012"/>
                </a:cubicBezTo>
                <a:cubicBezTo>
                  <a:pt x="485757" y="315152"/>
                  <a:pt x="477552" y="317610"/>
                  <a:pt x="469346" y="317610"/>
                </a:cubicBezTo>
                <a:cubicBezTo>
                  <a:pt x="456740" y="317610"/>
                  <a:pt x="444283" y="311650"/>
                  <a:pt x="436375" y="300625"/>
                </a:cubicBezTo>
                <a:cubicBezTo>
                  <a:pt x="405941" y="258089"/>
                  <a:pt x="356559" y="232687"/>
                  <a:pt x="304342" y="232687"/>
                </a:cubicBezTo>
                <a:cubicBezTo>
                  <a:pt x="252125" y="232687"/>
                  <a:pt x="202744" y="258089"/>
                  <a:pt x="172309" y="300625"/>
                </a:cubicBezTo>
                <a:cubicBezTo>
                  <a:pt x="159329" y="318802"/>
                  <a:pt x="133967" y="323048"/>
                  <a:pt x="115766" y="310012"/>
                </a:cubicBezTo>
                <a:cubicBezTo>
                  <a:pt x="97564" y="297050"/>
                  <a:pt x="93387" y="271796"/>
                  <a:pt x="106367" y="253545"/>
                </a:cubicBezTo>
                <a:cubicBezTo>
                  <a:pt x="151944" y="189853"/>
                  <a:pt x="226017" y="151786"/>
                  <a:pt x="304342" y="151786"/>
                </a:cubicBezTo>
                <a:close/>
                <a:moveTo>
                  <a:pt x="304342" y="0"/>
                </a:moveTo>
                <a:cubicBezTo>
                  <a:pt x="416310" y="0"/>
                  <a:pt x="523429" y="47738"/>
                  <a:pt x="598323" y="130926"/>
                </a:cubicBezTo>
                <a:cubicBezTo>
                  <a:pt x="613242" y="147534"/>
                  <a:pt x="611899" y="173153"/>
                  <a:pt x="595265" y="188048"/>
                </a:cubicBezTo>
                <a:cubicBezTo>
                  <a:pt x="578630" y="203017"/>
                  <a:pt x="552969" y="201602"/>
                  <a:pt x="538050" y="184994"/>
                </a:cubicBezTo>
                <a:cubicBezTo>
                  <a:pt x="478523" y="118861"/>
                  <a:pt x="393335" y="80954"/>
                  <a:pt x="304342" y="80954"/>
                </a:cubicBezTo>
                <a:cubicBezTo>
                  <a:pt x="215350" y="80954"/>
                  <a:pt x="130236" y="118861"/>
                  <a:pt x="70634" y="184994"/>
                </a:cubicBezTo>
                <a:cubicBezTo>
                  <a:pt x="62653" y="193931"/>
                  <a:pt x="51612" y="198400"/>
                  <a:pt x="40498" y="198474"/>
                </a:cubicBezTo>
                <a:cubicBezTo>
                  <a:pt x="30875" y="198474"/>
                  <a:pt x="21178" y="195048"/>
                  <a:pt x="13420" y="188048"/>
                </a:cubicBezTo>
                <a:cubicBezTo>
                  <a:pt x="-3215" y="173153"/>
                  <a:pt x="-4558" y="147534"/>
                  <a:pt x="10361" y="130926"/>
                </a:cubicBezTo>
                <a:cubicBezTo>
                  <a:pt x="85255" y="47738"/>
                  <a:pt x="192374" y="0"/>
                  <a:pt x="3043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sp>
        <p:nvSpPr>
          <p:cNvPr id="159" name="RF3"/>
          <p:cNvSpPr>
            <a:spLocks noChangeAspect="1"/>
          </p:cNvSpPr>
          <p:nvPr/>
        </p:nvSpPr>
        <p:spPr bwMode="auto">
          <a:xfrm rot="13995991" flipV="1">
            <a:off x="2530817" y="5564516"/>
            <a:ext cx="609685" cy="486431"/>
          </a:xfrm>
          <a:custGeom>
            <a:avLst/>
            <a:gdLst>
              <a:gd name="connsiteX0" fmla="*/ 304307 w 608683"/>
              <a:gd name="connsiteY0" fmla="*/ 303502 h 485632"/>
              <a:gd name="connsiteX1" fmla="*/ 395478 w 608683"/>
              <a:gd name="connsiteY1" fmla="*/ 394567 h 485632"/>
              <a:gd name="connsiteX2" fmla="*/ 304307 w 608683"/>
              <a:gd name="connsiteY2" fmla="*/ 485632 h 485632"/>
              <a:gd name="connsiteX3" fmla="*/ 213136 w 608683"/>
              <a:gd name="connsiteY3" fmla="*/ 394567 h 485632"/>
              <a:gd name="connsiteX4" fmla="*/ 304307 w 608683"/>
              <a:gd name="connsiteY4" fmla="*/ 303502 h 485632"/>
              <a:gd name="connsiteX5" fmla="*/ 304342 w 608683"/>
              <a:gd name="connsiteY5" fmla="*/ 151786 h 485632"/>
              <a:gd name="connsiteX6" fmla="*/ 502318 w 608683"/>
              <a:gd name="connsiteY6" fmla="*/ 253545 h 485632"/>
              <a:gd name="connsiteX7" fmla="*/ 492919 w 608683"/>
              <a:gd name="connsiteY7" fmla="*/ 310012 h 485632"/>
              <a:gd name="connsiteX8" fmla="*/ 469346 w 608683"/>
              <a:gd name="connsiteY8" fmla="*/ 317610 h 485632"/>
              <a:gd name="connsiteX9" fmla="*/ 436375 w 608683"/>
              <a:gd name="connsiteY9" fmla="*/ 300625 h 485632"/>
              <a:gd name="connsiteX10" fmla="*/ 304342 w 608683"/>
              <a:gd name="connsiteY10" fmla="*/ 232687 h 485632"/>
              <a:gd name="connsiteX11" fmla="*/ 172309 w 608683"/>
              <a:gd name="connsiteY11" fmla="*/ 300625 h 485632"/>
              <a:gd name="connsiteX12" fmla="*/ 115766 w 608683"/>
              <a:gd name="connsiteY12" fmla="*/ 310012 h 485632"/>
              <a:gd name="connsiteX13" fmla="*/ 106367 w 608683"/>
              <a:gd name="connsiteY13" fmla="*/ 253545 h 485632"/>
              <a:gd name="connsiteX14" fmla="*/ 304342 w 608683"/>
              <a:gd name="connsiteY14" fmla="*/ 151786 h 485632"/>
              <a:gd name="connsiteX15" fmla="*/ 304342 w 608683"/>
              <a:gd name="connsiteY15" fmla="*/ 0 h 485632"/>
              <a:gd name="connsiteX16" fmla="*/ 598323 w 608683"/>
              <a:gd name="connsiteY16" fmla="*/ 130926 h 485632"/>
              <a:gd name="connsiteX17" fmla="*/ 595265 w 608683"/>
              <a:gd name="connsiteY17" fmla="*/ 188048 h 485632"/>
              <a:gd name="connsiteX18" fmla="*/ 538050 w 608683"/>
              <a:gd name="connsiteY18" fmla="*/ 184994 h 485632"/>
              <a:gd name="connsiteX19" fmla="*/ 304342 w 608683"/>
              <a:gd name="connsiteY19" fmla="*/ 80954 h 485632"/>
              <a:gd name="connsiteX20" fmla="*/ 70634 w 608683"/>
              <a:gd name="connsiteY20" fmla="*/ 184994 h 485632"/>
              <a:gd name="connsiteX21" fmla="*/ 40498 w 608683"/>
              <a:gd name="connsiteY21" fmla="*/ 198474 h 485632"/>
              <a:gd name="connsiteX22" fmla="*/ 13420 w 608683"/>
              <a:gd name="connsiteY22" fmla="*/ 188048 h 485632"/>
              <a:gd name="connsiteX23" fmla="*/ 10361 w 608683"/>
              <a:gd name="connsiteY23" fmla="*/ 130926 h 485632"/>
              <a:gd name="connsiteX24" fmla="*/ 304342 w 608683"/>
              <a:gd name="connsiteY24" fmla="*/ 0 h 48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683" h="485632">
                <a:moveTo>
                  <a:pt x="304307" y="303502"/>
                </a:moveTo>
                <a:cubicBezTo>
                  <a:pt x="354659" y="303502"/>
                  <a:pt x="395478" y="344273"/>
                  <a:pt x="395478" y="394567"/>
                </a:cubicBezTo>
                <a:cubicBezTo>
                  <a:pt x="395478" y="444861"/>
                  <a:pt x="354659" y="485632"/>
                  <a:pt x="304307" y="485632"/>
                </a:cubicBezTo>
                <a:cubicBezTo>
                  <a:pt x="253955" y="485632"/>
                  <a:pt x="213136" y="444861"/>
                  <a:pt x="213136" y="394567"/>
                </a:cubicBezTo>
                <a:cubicBezTo>
                  <a:pt x="213136" y="344273"/>
                  <a:pt x="253955" y="303502"/>
                  <a:pt x="304307" y="303502"/>
                </a:cubicBezTo>
                <a:close/>
                <a:moveTo>
                  <a:pt x="304342" y="151786"/>
                </a:moveTo>
                <a:cubicBezTo>
                  <a:pt x="382667" y="151786"/>
                  <a:pt x="456740" y="189853"/>
                  <a:pt x="502318" y="253545"/>
                </a:cubicBezTo>
                <a:cubicBezTo>
                  <a:pt x="515297" y="271796"/>
                  <a:pt x="511120" y="297050"/>
                  <a:pt x="492919" y="310012"/>
                </a:cubicBezTo>
                <a:cubicBezTo>
                  <a:pt x="485757" y="315152"/>
                  <a:pt x="477552" y="317610"/>
                  <a:pt x="469346" y="317610"/>
                </a:cubicBezTo>
                <a:cubicBezTo>
                  <a:pt x="456740" y="317610"/>
                  <a:pt x="444283" y="311650"/>
                  <a:pt x="436375" y="300625"/>
                </a:cubicBezTo>
                <a:cubicBezTo>
                  <a:pt x="405941" y="258089"/>
                  <a:pt x="356559" y="232687"/>
                  <a:pt x="304342" y="232687"/>
                </a:cubicBezTo>
                <a:cubicBezTo>
                  <a:pt x="252125" y="232687"/>
                  <a:pt x="202744" y="258089"/>
                  <a:pt x="172309" y="300625"/>
                </a:cubicBezTo>
                <a:cubicBezTo>
                  <a:pt x="159329" y="318802"/>
                  <a:pt x="133967" y="323048"/>
                  <a:pt x="115766" y="310012"/>
                </a:cubicBezTo>
                <a:cubicBezTo>
                  <a:pt x="97564" y="297050"/>
                  <a:pt x="93387" y="271796"/>
                  <a:pt x="106367" y="253545"/>
                </a:cubicBezTo>
                <a:cubicBezTo>
                  <a:pt x="151944" y="189853"/>
                  <a:pt x="226017" y="151786"/>
                  <a:pt x="304342" y="151786"/>
                </a:cubicBezTo>
                <a:close/>
                <a:moveTo>
                  <a:pt x="304342" y="0"/>
                </a:moveTo>
                <a:cubicBezTo>
                  <a:pt x="416310" y="0"/>
                  <a:pt x="523429" y="47738"/>
                  <a:pt x="598323" y="130926"/>
                </a:cubicBezTo>
                <a:cubicBezTo>
                  <a:pt x="613242" y="147534"/>
                  <a:pt x="611899" y="173153"/>
                  <a:pt x="595265" y="188048"/>
                </a:cubicBezTo>
                <a:cubicBezTo>
                  <a:pt x="578630" y="203017"/>
                  <a:pt x="552969" y="201602"/>
                  <a:pt x="538050" y="184994"/>
                </a:cubicBezTo>
                <a:cubicBezTo>
                  <a:pt x="478523" y="118861"/>
                  <a:pt x="393335" y="80954"/>
                  <a:pt x="304342" y="80954"/>
                </a:cubicBezTo>
                <a:cubicBezTo>
                  <a:pt x="215350" y="80954"/>
                  <a:pt x="130236" y="118861"/>
                  <a:pt x="70634" y="184994"/>
                </a:cubicBezTo>
                <a:cubicBezTo>
                  <a:pt x="62653" y="193931"/>
                  <a:pt x="51612" y="198400"/>
                  <a:pt x="40498" y="198474"/>
                </a:cubicBezTo>
                <a:cubicBezTo>
                  <a:pt x="30875" y="198474"/>
                  <a:pt x="21178" y="195048"/>
                  <a:pt x="13420" y="188048"/>
                </a:cubicBezTo>
                <a:cubicBezTo>
                  <a:pt x="-3215" y="173153"/>
                  <a:pt x="-4558" y="147534"/>
                  <a:pt x="10361" y="130926"/>
                </a:cubicBezTo>
                <a:cubicBezTo>
                  <a:pt x="85255" y="47738"/>
                  <a:pt x="192374" y="0"/>
                  <a:pt x="3043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8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remov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remov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autoRev="1" fill="remov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61" grpId="0" animBg="1"/>
      <p:bldP spid="62" grpId="0" animBg="1"/>
      <p:bldP spid="89" grpId="0"/>
      <p:bldP spid="90" grpId="0"/>
      <p:bldP spid="9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-5970955" y="-3097885"/>
            <a:ext cx="13262710" cy="132627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r="32778"/>
          <a:stretch/>
        </p:blipFill>
        <p:spPr>
          <a:xfrm>
            <a:off x="9295177" y="7828275"/>
            <a:ext cx="540709" cy="883012"/>
          </a:xfrm>
          <a:prstGeom prst="rect">
            <a:avLst/>
          </a:prstGeom>
        </p:spPr>
      </p:pic>
      <p:pic>
        <p:nvPicPr>
          <p:cNvPr id="16" name="图片 15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1" r="33311"/>
          <a:stretch/>
        </p:blipFill>
        <p:spPr>
          <a:xfrm>
            <a:off x="5017911" y="2770026"/>
            <a:ext cx="1000958" cy="1526884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-5970955" y="-3097885"/>
            <a:ext cx="13262710" cy="132627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1600m"/>
          <p:cNvSpPr/>
          <p:nvPr>
            <p:custDataLst>
              <p:tags r:id="rId1"/>
            </p:custDataLst>
          </p:nvPr>
        </p:nvSpPr>
        <p:spPr>
          <a:xfrm>
            <a:off x="2502556" y="3309468"/>
            <a:ext cx="4619859" cy="474346"/>
          </a:xfrm>
          <a:prstGeom prst="leftRightArrow">
            <a:avLst/>
          </a:prstGeom>
          <a:gradFill>
            <a:gsLst>
              <a:gs pos="98630">
                <a:srgbClr val="C00000">
                  <a:alpha val="40000"/>
                </a:srgbClr>
              </a:gs>
              <a:gs pos="81000">
                <a:srgbClr val="FFFF00">
                  <a:alpha val="60000"/>
                </a:srgbClr>
              </a:gs>
              <a:gs pos="63000">
                <a:srgbClr val="92D050">
                  <a:alpha val="60000"/>
                </a:srgbClr>
              </a:gs>
              <a:gs pos="0">
                <a:srgbClr val="00B050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5" name="800m"/>
          <p:cNvSpPr/>
          <p:nvPr/>
        </p:nvSpPr>
        <p:spPr>
          <a:xfrm>
            <a:off x="2497221" y="3309468"/>
            <a:ext cx="2351350" cy="474346"/>
          </a:xfrm>
          <a:prstGeom prst="leftRightArrow">
            <a:avLst/>
          </a:prstGeom>
          <a:gradFill>
            <a:gsLst>
              <a:gs pos="100000">
                <a:srgbClr val="92D050">
                  <a:alpha val="70000"/>
                </a:srgbClr>
              </a:gs>
              <a:gs pos="0">
                <a:srgbClr val="00B050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212080" y="3777615"/>
            <a:ext cx="171450" cy="59055"/>
          </a:xfrm>
          <a:custGeom>
            <a:avLst/>
            <a:gdLst>
              <a:gd name="connsiteX0" fmla="*/ 0 w 171450"/>
              <a:gd name="connsiteY0" fmla="*/ 0 h 59055"/>
              <a:gd name="connsiteX1" fmla="*/ 3810 w 171450"/>
              <a:gd name="connsiteY1" fmla="*/ 57150 h 59055"/>
              <a:gd name="connsiteX2" fmla="*/ 167640 w 171450"/>
              <a:gd name="connsiteY2" fmla="*/ 59055 h 59055"/>
              <a:gd name="connsiteX3" fmla="*/ 171450 w 171450"/>
              <a:gd name="connsiteY3" fmla="*/ 7620 h 59055"/>
              <a:gd name="connsiteX4" fmla="*/ 0 w 171450"/>
              <a:gd name="connsiteY4" fmla="*/ 0 h 5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59055">
                <a:moveTo>
                  <a:pt x="0" y="0"/>
                </a:moveTo>
                <a:lnTo>
                  <a:pt x="3810" y="57150"/>
                </a:lnTo>
                <a:lnTo>
                  <a:pt x="167640" y="59055"/>
                </a:lnTo>
                <a:lnTo>
                  <a:pt x="17145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5" name="图片 2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1" r="33311"/>
          <a:stretch/>
        </p:blipFill>
        <p:spPr>
          <a:xfrm>
            <a:off x="7334010" y="2770026"/>
            <a:ext cx="1000958" cy="1526884"/>
          </a:xfrm>
          <a:prstGeom prst="rect">
            <a:avLst/>
          </a:prstGeom>
        </p:spPr>
      </p:pic>
      <p:sp>
        <p:nvSpPr>
          <p:cNvPr id="26" name="信号弱"/>
          <p:cNvSpPr/>
          <p:nvPr/>
        </p:nvSpPr>
        <p:spPr>
          <a:xfrm>
            <a:off x="7567080" y="3777615"/>
            <a:ext cx="171450" cy="59055"/>
          </a:xfrm>
          <a:custGeom>
            <a:avLst/>
            <a:gdLst>
              <a:gd name="connsiteX0" fmla="*/ 0 w 171450"/>
              <a:gd name="connsiteY0" fmla="*/ 0 h 59055"/>
              <a:gd name="connsiteX1" fmla="*/ 3810 w 171450"/>
              <a:gd name="connsiteY1" fmla="*/ 57150 h 59055"/>
              <a:gd name="connsiteX2" fmla="*/ 167640 w 171450"/>
              <a:gd name="connsiteY2" fmla="*/ 59055 h 59055"/>
              <a:gd name="connsiteX3" fmla="*/ 171450 w 171450"/>
              <a:gd name="connsiteY3" fmla="*/ 7620 h 59055"/>
              <a:gd name="connsiteX4" fmla="*/ 0 w 171450"/>
              <a:gd name="connsiteY4" fmla="*/ 0 h 5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59055">
                <a:moveTo>
                  <a:pt x="0" y="0"/>
                </a:moveTo>
                <a:lnTo>
                  <a:pt x="3810" y="57150"/>
                </a:lnTo>
                <a:lnTo>
                  <a:pt x="167640" y="59055"/>
                </a:lnTo>
                <a:lnTo>
                  <a:pt x="17145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7" name="图片 26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1" r="33311"/>
          <a:stretch/>
        </p:blipFill>
        <p:spPr>
          <a:xfrm>
            <a:off x="11161513" y="7506339"/>
            <a:ext cx="1000958" cy="1526884"/>
          </a:xfrm>
          <a:prstGeom prst="rect">
            <a:avLst/>
          </a:prstGeom>
        </p:spPr>
      </p:pic>
      <p:pic>
        <p:nvPicPr>
          <p:cNvPr id="28" name="中继器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t="7111" r="29500" b="7111"/>
          <a:stretch/>
        </p:blipFill>
        <p:spPr>
          <a:xfrm>
            <a:off x="6114948" y="2598375"/>
            <a:ext cx="1589174" cy="1870186"/>
          </a:xfrm>
          <a:prstGeom prst="rect">
            <a:avLst/>
          </a:prstGeom>
        </p:spPr>
      </p:pic>
      <p:sp>
        <p:nvSpPr>
          <p:cNvPr id="29" name="中继器拓展RF"/>
          <p:cNvSpPr/>
          <p:nvPr/>
        </p:nvSpPr>
        <p:spPr>
          <a:xfrm>
            <a:off x="278180" y="-3097885"/>
            <a:ext cx="13262710" cy="132627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中继器拓展RF"/>
          <p:cNvSpPr/>
          <p:nvPr/>
        </p:nvSpPr>
        <p:spPr>
          <a:xfrm>
            <a:off x="278180" y="-3097885"/>
            <a:ext cx="13262710" cy="132627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3" name="中继- 探测器1600m"/>
          <p:cNvSpPr/>
          <p:nvPr>
            <p:custDataLst>
              <p:tags r:id="rId3"/>
            </p:custDataLst>
          </p:nvPr>
        </p:nvSpPr>
        <p:spPr>
          <a:xfrm>
            <a:off x="7800201" y="3296295"/>
            <a:ext cx="3153755" cy="474346"/>
          </a:xfrm>
          <a:prstGeom prst="leftRightArrow">
            <a:avLst/>
          </a:prstGeom>
          <a:gradFill>
            <a:gsLst>
              <a:gs pos="100000">
                <a:srgbClr val="FFFF00">
                  <a:alpha val="60000"/>
                </a:srgbClr>
              </a:gs>
              <a:gs pos="63000">
                <a:srgbClr val="92D050">
                  <a:alpha val="60000"/>
                </a:srgbClr>
              </a:gs>
              <a:gs pos="0">
                <a:srgbClr val="00B050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4" name="中继- 探测器1600m"/>
          <p:cNvSpPr/>
          <p:nvPr>
            <p:custDataLst>
              <p:tags r:id="rId4"/>
            </p:custDataLst>
          </p:nvPr>
        </p:nvSpPr>
        <p:spPr>
          <a:xfrm>
            <a:off x="2696527" y="3296295"/>
            <a:ext cx="3153755" cy="474346"/>
          </a:xfrm>
          <a:prstGeom prst="leftRightArrow">
            <a:avLst/>
          </a:prstGeom>
          <a:gradFill>
            <a:gsLst>
              <a:gs pos="100000">
                <a:srgbClr val="FFFF00">
                  <a:alpha val="60000"/>
                </a:srgbClr>
              </a:gs>
              <a:gs pos="63000">
                <a:srgbClr val="92D050">
                  <a:alpha val="60000"/>
                </a:srgbClr>
              </a:gs>
              <a:gs pos="0">
                <a:srgbClr val="00B050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14775" y="4494907"/>
            <a:ext cx="1989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RF Repeater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4830" r="28918" b="6885"/>
          <a:stretch/>
        </p:blipFill>
        <p:spPr>
          <a:xfrm>
            <a:off x="-1100239" y="1531189"/>
            <a:ext cx="3521278" cy="4004562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4600" y="112315"/>
            <a:ext cx="618710" cy="558799"/>
            <a:chOff x="64858" y="1"/>
            <a:chExt cx="618710" cy="558799"/>
          </a:xfrm>
        </p:grpSpPr>
        <p:sp>
          <p:nvSpPr>
            <p:cNvPr id="38" name="同心圆 37"/>
            <p:cNvSpPr/>
            <p:nvPr/>
          </p:nvSpPr>
          <p:spPr>
            <a:xfrm>
              <a:off x="64858" y="1"/>
              <a:ext cx="508003" cy="508004"/>
            </a:xfrm>
            <a:prstGeom prst="donu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18861" y="194094"/>
              <a:ext cx="364707" cy="3647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40" name="文本框 39"/>
          <p:cNvSpPr txBox="1">
            <a:spLocks/>
          </p:cNvSpPr>
          <p:nvPr/>
        </p:nvSpPr>
        <p:spPr>
          <a:xfrm>
            <a:off x="344116" y="226080"/>
            <a:ext cx="454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9D4C8A"/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</a:rPr>
              <a:t>AX PRO Series RF Repeater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9D4C8A"/>
                  </a:gs>
                </a:gsLst>
                <a:lin ang="0" scaled="1"/>
              </a:gra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21039" y="1204403"/>
            <a:ext cx="932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TSTAR PRO" panose="02000806030000020004" pitchFamily="50" charset="0"/>
                <a:ea typeface="微软雅黑"/>
                <a:cs typeface="+mn-cs"/>
              </a:rPr>
              <a:t>     AX PRO Series Repeater is a radio signal ranger extender that can boost the RF communication range for AX PRO wireless alarm system.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TSTAR PRO" panose="02000806030000020004" pitchFamily="50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mph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cw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347 0 E" pathEditMode="relative" ptsTypes="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49 3.7037E-7 L -1.45833E-6 3.7037E-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96477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  <p:from x="50897" y="1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9089 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1302 -0.000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4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7" presetClass="emph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7" presetClass="emph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cw">
                                      <p:cBhvr>
                                        <p:cTn id="1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17" grpId="1" animBg="1"/>
      <p:bldP spid="23" grpId="0" animBg="1"/>
      <p:bldP spid="23" grpId="1" animBg="1"/>
      <p:bldP spid="23" grpId="2" animBg="1"/>
      <p:bldP spid="23" grpId="3" animBg="1"/>
      <p:bldP spid="23" grpId="4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26" grpId="0" animBg="1"/>
      <p:bldP spid="26" grpId="1" animBg="1"/>
      <p:bldP spid="26" grpId="2" animBg="1"/>
      <p:bldP spid="29" grpId="0" animBg="1"/>
      <p:bldP spid="29" grpId="1" animBg="1"/>
      <p:bldP spid="30" grpId="0" animBg="1"/>
      <p:bldP spid="30" grpId="1" animBg="1"/>
      <p:bldP spid="33" grpId="0" animBg="1"/>
      <p:bldP spid="33" grpId="1" animBg="1"/>
      <p:bldP spid="34" grpId="0" animBg="1"/>
      <p:bldP spid="34" grpId="1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中继器拓展RF"/>
          <p:cNvSpPr/>
          <p:nvPr/>
        </p:nvSpPr>
        <p:spPr>
          <a:xfrm>
            <a:off x="3053815" y="478208"/>
            <a:ext cx="5871010" cy="58710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中继器拓展RF"/>
          <p:cNvSpPr/>
          <p:nvPr/>
        </p:nvSpPr>
        <p:spPr>
          <a:xfrm>
            <a:off x="3053815" y="478208"/>
            <a:ext cx="5871010" cy="58710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中继器拓展RF"/>
          <p:cNvSpPr/>
          <p:nvPr/>
        </p:nvSpPr>
        <p:spPr>
          <a:xfrm>
            <a:off x="525529" y="-1071088"/>
            <a:ext cx="5871010" cy="58710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中继器拓展RF"/>
          <p:cNvSpPr/>
          <p:nvPr/>
        </p:nvSpPr>
        <p:spPr>
          <a:xfrm>
            <a:off x="5573177" y="-296440"/>
            <a:ext cx="5871010" cy="58710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中继器拓展RF"/>
          <p:cNvSpPr/>
          <p:nvPr/>
        </p:nvSpPr>
        <p:spPr>
          <a:xfrm>
            <a:off x="4882598" y="2764149"/>
            <a:ext cx="5871010" cy="58710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4" name="中继器拓展RF"/>
          <p:cNvSpPr/>
          <p:nvPr/>
        </p:nvSpPr>
        <p:spPr>
          <a:xfrm>
            <a:off x="1691978" y="2266701"/>
            <a:ext cx="5871010" cy="5871010"/>
          </a:xfrm>
          <a:prstGeom prst="ellipse">
            <a:avLst/>
          </a:prstGeom>
          <a:noFill/>
          <a:ln w="381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10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r="23916" b="7260"/>
          <a:stretch/>
        </p:blipFill>
        <p:spPr>
          <a:xfrm>
            <a:off x="5455920" y="2926194"/>
            <a:ext cx="1066800" cy="11001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8369" r="25375" b="8369"/>
          <a:stretch/>
        </p:blipFill>
        <p:spPr>
          <a:xfrm>
            <a:off x="4344123" y="4925006"/>
            <a:ext cx="566720" cy="554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8369" r="25375" b="8369"/>
          <a:stretch/>
        </p:blipFill>
        <p:spPr>
          <a:xfrm>
            <a:off x="7534743" y="5422454"/>
            <a:ext cx="566720" cy="55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8369" r="25375" b="8369"/>
          <a:stretch/>
        </p:blipFill>
        <p:spPr>
          <a:xfrm>
            <a:off x="3177674" y="1587217"/>
            <a:ext cx="566720" cy="554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8369" r="25375" b="8369"/>
          <a:stretch/>
        </p:blipFill>
        <p:spPr>
          <a:xfrm>
            <a:off x="8225322" y="2361865"/>
            <a:ext cx="566720" cy="554400"/>
          </a:xfrm>
          <a:prstGeom prst="rect">
            <a:avLst/>
          </a:prstGeom>
        </p:spPr>
      </p:pic>
      <p:sp>
        <p:nvSpPr>
          <p:cNvPr id="31" name="椭圆 30"/>
          <p:cNvSpPr/>
          <p:nvPr/>
        </p:nvSpPr>
        <p:spPr>
          <a:xfrm>
            <a:off x="4828747" y="906129"/>
            <a:ext cx="164191" cy="1641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146616" y="3740867"/>
            <a:ext cx="164191" cy="1641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465127" y="3859618"/>
            <a:ext cx="164191" cy="1641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277488" y="5104594"/>
            <a:ext cx="164191" cy="16419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821933" y="1828417"/>
            <a:ext cx="164191" cy="1641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329603" y="95356"/>
            <a:ext cx="164191" cy="1641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764773" y="2556969"/>
            <a:ext cx="164191" cy="1641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494594" y="13260"/>
            <a:ext cx="164191" cy="1641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9723858" y="168583"/>
            <a:ext cx="164191" cy="1641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1089587" y="2076782"/>
            <a:ext cx="164191" cy="1641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9724896" y="3944290"/>
            <a:ext cx="164191" cy="1641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1780878" y="5104593"/>
            <a:ext cx="164191" cy="1641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3304964" y="6588415"/>
            <a:ext cx="164191" cy="1641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756824" y="6649975"/>
            <a:ext cx="164191" cy="1641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9437214" y="6506319"/>
            <a:ext cx="164191" cy="1641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0503092" y="5397310"/>
            <a:ext cx="164191" cy="1641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534227" y="4003765"/>
            <a:ext cx="9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AX PRO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919010" y="2158754"/>
            <a:ext cx="108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RF Repeater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964053" y="2926194"/>
            <a:ext cx="108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RF Repeater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76961" y="5986783"/>
            <a:ext cx="108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RF Repeater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086341" y="5505257"/>
            <a:ext cx="108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RF Repeater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206868" y="1070890"/>
            <a:ext cx="140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4C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Normal Detector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9D4C8A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444413" y="2003107"/>
            <a:ext cx="910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9AD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Accessory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A69AD9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830206" y="3901548"/>
            <a:ext cx="797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849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Sounder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005160" y="5280399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58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Output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375899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160738" y="4020435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4C8A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PIRCAM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9D4C8A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04600" y="112315"/>
            <a:ext cx="618710" cy="558799"/>
            <a:chOff x="64858" y="1"/>
            <a:chExt cx="618710" cy="558799"/>
          </a:xfrm>
        </p:grpSpPr>
        <p:sp>
          <p:nvSpPr>
            <p:cNvPr id="59" name="同心圆 58"/>
            <p:cNvSpPr/>
            <p:nvPr/>
          </p:nvSpPr>
          <p:spPr>
            <a:xfrm>
              <a:off x="64858" y="1"/>
              <a:ext cx="508003" cy="508004"/>
            </a:xfrm>
            <a:prstGeom prst="donu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18861" y="194094"/>
              <a:ext cx="364707" cy="3647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61" name="文本框 60"/>
          <p:cNvSpPr txBox="1">
            <a:spLocks/>
          </p:cNvSpPr>
          <p:nvPr/>
        </p:nvSpPr>
        <p:spPr>
          <a:xfrm>
            <a:off x="340162" y="226080"/>
            <a:ext cx="454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9D4C8A"/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</a:rPr>
              <a:t>System Topology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9D4C8A"/>
                  </a:gs>
                </a:gsLst>
                <a:lin ang="0" scaled="1"/>
              </a:gra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23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7" presetClass="emph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cw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椭圆 42"/>
          <p:cNvSpPr/>
          <p:nvPr/>
        </p:nvSpPr>
        <p:spPr>
          <a:xfrm>
            <a:off x="811377" y="2491738"/>
            <a:ext cx="2168260" cy="2168232"/>
          </a:xfrm>
          <a:prstGeom prst="ellips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4830" r="28918" b="6885"/>
          <a:stretch/>
        </p:blipFill>
        <p:spPr>
          <a:xfrm>
            <a:off x="1141669" y="2718554"/>
            <a:ext cx="1507676" cy="1714600"/>
          </a:xfrm>
          <a:prstGeom prst="rect">
            <a:avLst/>
          </a:prstGeom>
        </p:spPr>
      </p:pic>
      <p:grpSp>
        <p:nvGrpSpPr>
          <p:cNvPr id="89" name="组合 88"/>
          <p:cNvGrpSpPr/>
          <p:nvPr/>
        </p:nvGrpSpPr>
        <p:grpSpPr>
          <a:xfrm>
            <a:off x="3504773" y="4659970"/>
            <a:ext cx="945839" cy="945839"/>
            <a:chOff x="3504773" y="4459917"/>
            <a:chExt cx="945839" cy="945839"/>
          </a:xfrm>
        </p:grpSpPr>
        <p:sp>
          <p:nvSpPr>
            <p:cNvPr id="28" name="椭圆 27"/>
            <p:cNvSpPr/>
            <p:nvPr/>
          </p:nvSpPr>
          <p:spPr>
            <a:xfrm>
              <a:off x="3504773" y="4459917"/>
              <a:ext cx="945839" cy="94583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5" r="33176"/>
            <a:stretch/>
          </p:blipFill>
          <p:spPr>
            <a:xfrm>
              <a:off x="3707337" y="4521371"/>
              <a:ext cx="540713" cy="822932"/>
            </a:xfrm>
            <a:prstGeom prst="rect">
              <a:avLst/>
            </a:prstGeom>
          </p:spPr>
        </p:pic>
      </p:grpSp>
      <p:grpSp>
        <p:nvGrpSpPr>
          <p:cNvPr id="91" name="组合 90"/>
          <p:cNvGrpSpPr/>
          <p:nvPr/>
        </p:nvGrpSpPr>
        <p:grpSpPr>
          <a:xfrm>
            <a:off x="5709080" y="4693810"/>
            <a:ext cx="945839" cy="945839"/>
            <a:chOff x="6101303" y="5115823"/>
            <a:chExt cx="945839" cy="945839"/>
          </a:xfrm>
        </p:grpSpPr>
        <p:sp>
          <p:nvSpPr>
            <p:cNvPr id="39" name="椭圆 38"/>
            <p:cNvSpPr/>
            <p:nvPr/>
          </p:nvSpPr>
          <p:spPr>
            <a:xfrm>
              <a:off x="6101303" y="5115823"/>
              <a:ext cx="945839" cy="94583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6" t="1742" r="41622" b="3664"/>
            <a:stretch/>
          </p:blipFill>
          <p:spPr>
            <a:xfrm>
              <a:off x="6383511" y="5177276"/>
              <a:ext cx="381423" cy="822932"/>
            </a:xfrm>
            <a:prstGeom prst="rect">
              <a:avLst/>
            </a:prstGeom>
          </p:spPr>
        </p:pic>
      </p:grpSp>
      <p:grpSp>
        <p:nvGrpSpPr>
          <p:cNvPr id="88" name="组合 87"/>
          <p:cNvGrpSpPr/>
          <p:nvPr/>
        </p:nvGrpSpPr>
        <p:grpSpPr>
          <a:xfrm>
            <a:off x="4920627" y="1795271"/>
            <a:ext cx="1023635" cy="1023635"/>
            <a:chOff x="4920627" y="1595218"/>
            <a:chExt cx="1023635" cy="1023635"/>
          </a:xfrm>
        </p:grpSpPr>
        <p:sp>
          <p:nvSpPr>
            <p:cNvPr id="32" name="椭圆 31"/>
            <p:cNvSpPr/>
            <p:nvPr/>
          </p:nvSpPr>
          <p:spPr>
            <a:xfrm>
              <a:off x="4920627" y="1595218"/>
              <a:ext cx="1023635" cy="102363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81" t="5465" r="36081" b="5465"/>
            <a:stretch/>
          </p:blipFill>
          <p:spPr>
            <a:xfrm>
              <a:off x="5203821" y="1695569"/>
              <a:ext cx="457247" cy="822932"/>
            </a:xfrm>
            <a:prstGeom prst="rect">
              <a:avLst/>
            </a:prstGeom>
          </p:spPr>
        </p:pic>
      </p:grpSp>
      <p:grpSp>
        <p:nvGrpSpPr>
          <p:cNvPr id="96" name="组合 95"/>
          <p:cNvGrpSpPr/>
          <p:nvPr/>
        </p:nvGrpSpPr>
        <p:grpSpPr>
          <a:xfrm>
            <a:off x="9403947" y="2894728"/>
            <a:ext cx="1513368" cy="1513368"/>
            <a:chOff x="9403947" y="2694675"/>
            <a:chExt cx="1513368" cy="1513368"/>
          </a:xfrm>
        </p:grpSpPr>
        <p:sp>
          <p:nvSpPr>
            <p:cNvPr id="31" name="椭圆 30"/>
            <p:cNvSpPr/>
            <p:nvPr/>
          </p:nvSpPr>
          <p:spPr>
            <a:xfrm>
              <a:off x="9403947" y="2694675"/>
              <a:ext cx="1513368" cy="15133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1" t="3243" r="28851" b="4625"/>
            <a:stretch/>
          </p:blipFill>
          <p:spPr>
            <a:xfrm>
              <a:off x="9592086" y="2825278"/>
              <a:ext cx="1137091" cy="1252162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11071944" y="4663770"/>
            <a:ext cx="751500" cy="751500"/>
            <a:chOff x="11071944" y="4463717"/>
            <a:chExt cx="751500" cy="751500"/>
          </a:xfrm>
        </p:grpSpPr>
        <p:sp>
          <p:nvSpPr>
            <p:cNvPr id="38" name="椭圆 37"/>
            <p:cNvSpPr/>
            <p:nvPr/>
          </p:nvSpPr>
          <p:spPr>
            <a:xfrm>
              <a:off x="11071944" y="4463717"/>
              <a:ext cx="751500" cy="7515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89" t="1938" r="30406" b="1938"/>
            <a:stretch/>
          </p:blipFill>
          <p:spPr>
            <a:xfrm>
              <a:off x="11276248" y="4588987"/>
              <a:ext cx="342890" cy="500958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8848810" y="1223941"/>
            <a:ext cx="945839" cy="945839"/>
            <a:chOff x="8848810" y="1023888"/>
            <a:chExt cx="945839" cy="945839"/>
          </a:xfrm>
        </p:grpSpPr>
        <p:sp>
          <p:nvSpPr>
            <p:cNvPr id="40" name="椭圆 39"/>
            <p:cNvSpPr/>
            <p:nvPr/>
          </p:nvSpPr>
          <p:spPr>
            <a:xfrm>
              <a:off x="8848810" y="1023888"/>
              <a:ext cx="945839" cy="94583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5" r="33176"/>
            <a:stretch/>
          </p:blipFill>
          <p:spPr>
            <a:xfrm>
              <a:off x="9051373" y="1085341"/>
              <a:ext cx="540713" cy="822932"/>
            </a:xfrm>
            <a:prstGeom prst="rect">
              <a:avLst/>
            </a:prstGeom>
          </p:spPr>
        </p:pic>
      </p:grpSp>
      <p:grpSp>
        <p:nvGrpSpPr>
          <p:cNvPr id="95" name="组合 94"/>
          <p:cNvGrpSpPr/>
          <p:nvPr/>
        </p:nvGrpSpPr>
        <p:grpSpPr>
          <a:xfrm>
            <a:off x="6897564" y="1732576"/>
            <a:ext cx="751500" cy="751500"/>
            <a:chOff x="6897564" y="1532523"/>
            <a:chExt cx="751500" cy="751500"/>
          </a:xfrm>
        </p:grpSpPr>
        <p:sp>
          <p:nvSpPr>
            <p:cNvPr id="41" name="椭圆 40"/>
            <p:cNvSpPr/>
            <p:nvPr/>
          </p:nvSpPr>
          <p:spPr>
            <a:xfrm>
              <a:off x="6897564" y="1532523"/>
              <a:ext cx="751500" cy="7515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0" t="8048" r="25990" b="5706"/>
            <a:stretch/>
          </p:blipFill>
          <p:spPr>
            <a:xfrm flipH="1">
              <a:off x="7044813" y="1657794"/>
              <a:ext cx="457002" cy="500958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3545672" y="1676967"/>
            <a:ext cx="1127708" cy="1127694"/>
            <a:chOff x="3545672" y="1476914"/>
            <a:chExt cx="1127708" cy="1127694"/>
          </a:xfrm>
        </p:grpSpPr>
        <p:sp>
          <p:nvSpPr>
            <p:cNvPr id="30" name="椭圆 29"/>
            <p:cNvSpPr/>
            <p:nvPr/>
          </p:nvSpPr>
          <p:spPr>
            <a:xfrm>
              <a:off x="3545672" y="1476914"/>
              <a:ext cx="1127708" cy="112769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6" r="33716"/>
            <a:stretch/>
          </p:blipFill>
          <p:spPr>
            <a:xfrm>
              <a:off x="3871296" y="1629295"/>
              <a:ext cx="476460" cy="822932"/>
            </a:xfrm>
            <a:prstGeom prst="rect">
              <a:avLst/>
            </a:prstGeom>
          </p:spPr>
        </p:pic>
      </p:grpSp>
      <p:grpSp>
        <p:nvGrpSpPr>
          <p:cNvPr id="92" name="组合 91"/>
          <p:cNvGrpSpPr/>
          <p:nvPr/>
        </p:nvGrpSpPr>
        <p:grpSpPr>
          <a:xfrm>
            <a:off x="8902985" y="5290971"/>
            <a:ext cx="1127708" cy="1127694"/>
            <a:chOff x="8902985" y="5090918"/>
            <a:chExt cx="1127708" cy="1127694"/>
          </a:xfrm>
        </p:grpSpPr>
        <p:sp>
          <p:nvSpPr>
            <p:cNvPr id="42" name="椭圆 41"/>
            <p:cNvSpPr/>
            <p:nvPr/>
          </p:nvSpPr>
          <p:spPr>
            <a:xfrm>
              <a:off x="8902985" y="5090918"/>
              <a:ext cx="1127708" cy="112769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6" r="33716"/>
            <a:stretch/>
          </p:blipFill>
          <p:spPr>
            <a:xfrm>
              <a:off x="9228609" y="5243299"/>
              <a:ext cx="476460" cy="822932"/>
            </a:xfrm>
            <a:prstGeom prst="rect">
              <a:avLst/>
            </a:prstGeom>
          </p:spPr>
        </p:pic>
      </p:grpSp>
      <p:cxnSp>
        <p:nvCxnSpPr>
          <p:cNvPr id="45" name="曲线连接符 44"/>
          <p:cNvCxnSpPr>
            <a:stCxn id="43" idx="7"/>
            <a:endCxn id="30" idx="2"/>
          </p:cNvCxnSpPr>
          <p:nvPr/>
        </p:nvCxnSpPr>
        <p:spPr>
          <a:xfrm rot="5400000" flipH="1" flipV="1">
            <a:off x="2819660" y="2083257"/>
            <a:ext cx="568454" cy="883569"/>
          </a:xfrm>
          <a:prstGeom prst="curvedConnector2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曲线连接符 46"/>
          <p:cNvCxnSpPr>
            <a:stCxn id="43" idx="5"/>
            <a:endCxn id="28" idx="2"/>
          </p:cNvCxnSpPr>
          <p:nvPr/>
        </p:nvCxnSpPr>
        <p:spPr>
          <a:xfrm rot="16200000" flipH="1">
            <a:off x="2688213" y="4316330"/>
            <a:ext cx="790450" cy="842670"/>
          </a:xfrm>
          <a:prstGeom prst="curvedConnector2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曲线连接符 49"/>
          <p:cNvCxnSpPr>
            <a:stCxn id="43" idx="6"/>
            <a:endCxn id="32" idx="3"/>
          </p:cNvCxnSpPr>
          <p:nvPr/>
        </p:nvCxnSpPr>
        <p:spPr>
          <a:xfrm flipV="1">
            <a:off x="2979637" y="2668998"/>
            <a:ext cx="2090898" cy="906856"/>
          </a:xfrm>
          <a:prstGeom prst="curvedConnector2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曲线连接符 52"/>
          <p:cNvCxnSpPr>
            <a:stCxn id="43" idx="6"/>
            <a:endCxn id="39" idx="2"/>
          </p:cNvCxnSpPr>
          <p:nvPr/>
        </p:nvCxnSpPr>
        <p:spPr>
          <a:xfrm>
            <a:off x="2979637" y="3575854"/>
            <a:ext cx="2729443" cy="1590876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曲线连接符 55"/>
          <p:cNvCxnSpPr>
            <a:stCxn id="43" idx="6"/>
            <a:endCxn id="41" idx="2"/>
          </p:cNvCxnSpPr>
          <p:nvPr/>
        </p:nvCxnSpPr>
        <p:spPr>
          <a:xfrm flipV="1">
            <a:off x="2979637" y="2108326"/>
            <a:ext cx="3917927" cy="1467528"/>
          </a:xfrm>
          <a:prstGeom prst="curvedConnector3">
            <a:avLst>
              <a:gd name="adj1" fmla="val 75006"/>
            </a:avLst>
          </a:prstGeom>
          <a:ln w="28575">
            <a:gradFill flip="none" rotWithShape="1">
              <a:gsLst>
                <a:gs pos="38000">
                  <a:srgbClr val="00B050"/>
                </a:gs>
                <a:gs pos="100000">
                  <a:srgbClr val="FFC000"/>
                </a:gs>
              </a:gsLst>
              <a:lin ang="0" scaled="1"/>
              <a:tileRect/>
            </a:gra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曲线连接符 62"/>
          <p:cNvCxnSpPr>
            <a:stCxn id="43" idx="6"/>
            <a:endCxn id="40" idx="3"/>
          </p:cNvCxnSpPr>
          <p:nvPr/>
        </p:nvCxnSpPr>
        <p:spPr>
          <a:xfrm flipV="1">
            <a:off x="2979637" y="2031265"/>
            <a:ext cx="6007688" cy="1544589"/>
          </a:xfrm>
          <a:prstGeom prst="curvedConnector2">
            <a:avLst/>
          </a:prstGeom>
          <a:ln w="28575">
            <a:gradFill flip="none" rotWithShape="1">
              <a:gsLst>
                <a:gs pos="38000">
                  <a:srgbClr val="00B050"/>
                </a:gs>
                <a:gs pos="100000">
                  <a:srgbClr val="FFC000"/>
                </a:gs>
              </a:gsLst>
              <a:lin ang="0" scaled="1"/>
              <a:tileRect/>
            </a:gra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曲线连接符 65"/>
          <p:cNvCxnSpPr>
            <a:stCxn id="43" idx="6"/>
            <a:endCxn id="31" idx="2"/>
          </p:cNvCxnSpPr>
          <p:nvPr/>
        </p:nvCxnSpPr>
        <p:spPr>
          <a:xfrm>
            <a:off x="2979637" y="3575854"/>
            <a:ext cx="6424310" cy="75558"/>
          </a:xfrm>
          <a:prstGeom prst="curvedConnector3">
            <a:avLst>
              <a:gd name="adj1" fmla="val 50000"/>
            </a:avLst>
          </a:prstGeom>
          <a:ln w="28575">
            <a:gradFill flip="none" rotWithShape="1">
              <a:gsLst>
                <a:gs pos="0">
                  <a:srgbClr val="00B050"/>
                </a:gs>
                <a:gs pos="100000">
                  <a:srgbClr val="FF0000"/>
                </a:gs>
                <a:gs pos="56000">
                  <a:srgbClr val="FFC000"/>
                </a:gs>
              </a:gsLst>
              <a:lin ang="0" scaled="1"/>
              <a:tileRect/>
            </a:gra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曲线连接符 68"/>
          <p:cNvCxnSpPr>
            <a:stCxn id="43" idx="6"/>
            <a:endCxn id="42" idx="2"/>
          </p:cNvCxnSpPr>
          <p:nvPr/>
        </p:nvCxnSpPr>
        <p:spPr>
          <a:xfrm>
            <a:off x="2979637" y="3575854"/>
            <a:ext cx="5923348" cy="2278964"/>
          </a:xfrm>
          <a:prstGeom prst="curvedConnector3">
            <a:avLst>
              <a:gd name="adj1" fmla="val 61945"/>
            </a:avLst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曲线连接符 71"/>
          <p:cNvCxnSpPr>
            <a:stCxn id="43" idx="6"/>
            <a:endCxn id="38" idx="2"/>
          </p:cNvCxnSpPr>
          <p:nvPr/>
        </p:nvCxnSpPr>
        <p:spPr>
          <a:xfrm>
            <a:off x="2979637" y="3575854"/>
            <a:ext cx="8092307" cy="1463666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组合 85"/>
          <p:cNvGrpSpPr/>
          <p:nvPr/>
        </p:nvGrpSpPr>
        <p:grpSpPr>
          <a:xfrm>
            <a:off x="9898616" y="1152189"/>
            <a:ext cx="2191557" cy="1327253"/>
            <a:chOff x="612603" y="831499"/>
            <a:chExt cx="2191557" cy="1327253"/>
          </a:xfrm>
        </p:grpSpPr>
        <p:sp>
          <p:nvSpPr>
            <p:cNvPr id="77" name="文本框 76"/>
            <p:cNvSpPr txBox="1"/>
            <p:nvPr/>
          </p:nvSpPr>
          <p:spPr>
            <a:xfrm>
              <a:off x="1895507" y="831499"/>
              <a:ext cx="845103" cy="1274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Strong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smtClean="0">
                  <a:ln>
                    <a:noFill/>
                  </a:ln>
                  <a:gradFill flip="none" rotWithShape="1">
                    <a:gsLst>
                      <a:gs pos="0">
                        <a:srgbClr val="00B050"/>
                      </a:gs>
                      <a:gs pos="100000">
                        <a:srgbClr val="FFC000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Middle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rgbClr val="00B050"/>
                      </a:gs>
                      <a:gs pos="97484">
                        <a:srgbClr val="FF0000"/>
                      </a:gs>
                      <a:gs pos="22000">
                        <a:srgbClr val="FFC000"/>
                      </a:gs>
                    </a:gsLst>
                    <a:lin ang="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Weak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Offline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>
              <a:off x="828445" y="1072909"/>
              <a:ext cx="865023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811377" y="1318528"/>
              <a:ext cx="865023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rgbClr val="00B050"/>
                  </a:gs>
                  <a:gs pos="100000">
                    <a:srgbClr val="FFC000"/>
                  </a:gs>
                </a:gsLst>
                <a:lin ang="0" scaled="1"/>
                <a:tileRect/>
              </a:gra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811377" y="1627023"/>
              <a:ext cx="865023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rgbClr val="00B050"/>
                  </a:gs>
                  <a:gs pos="100000">
                    <a:srgbClr val="FF0000"/>
                  </a:gs>
                  <a:gs pos="39000">
                    <a:srgbClr val="FFC000"/>
                  </a:gs>
                </a:gsLst>
                <a:lin ang="0" scaled="1"/>
                <a:tileRect/>
              </a:gra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811377" y="1908273"/>
              <a:ext cx="865023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圆角矩形 84"/>
            <p:cNvSpPr/>
            <p:nvPr/>
          </p:nvSpPr>
          <p:spPr>
            <a:xfrm>
              <a:off x="612603" y="831499"/>
              <a:ext cx="2191557" cy="1327253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11051" y="4482710"/>
            <a:ext cx="1168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AX PRO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16481" y="2919822"/>
            <a:ext cx="1562908" cy="1713387"/>
            <a:chOff x="5816481" y="2719769"/>
            <a:chExt cx="1562908" cy="1713387"/>
          </a:xfrm>
        </p:grpSpPr>
        <p:sp>
          <p:nvSpPr>
            <p:cNvPr id="52" name="椭圆 51"/>
            <p:cNvSpPr/>
            <p:nvPr/>
          </p:nvSpPr>
          <p:spPr>
            <a:xfrm>
              <a:off x="5816481" y="2719769"/>
              <a:ext cx="1562908" cy="1562888"/>
            </a:xfrm>
            <a:prstGeom prst="ellipse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9" name="中继器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00" t="7111" r="29500" b="7111"/>
            <a:stretch/>
          </p:blipFill>
          <p:spPr>
            <a:xfrm>
              <a:off x="6097095" y="2911810"/>
              <a:ext cx="1001680" cy="1178806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5956574" y="4033046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Repeater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cxnSp>
        <p:nvCxnSpPr>
          <p:cNvPr id="58" name="曲线连接符 57"/>
          <p:cNvCxnSpPr>
            <a:stCxn id="43" idx="6"/>
            <a:endCxn id="52" idx="2"/>
          </p:cNvCxnSpPr>
          <p:nvPr/>
        </p:nvCxnSpPr>
        <p:spPr>
          <a:xfrm>
            <a:off x="2979637" y="3575854"/>
            <a:ext cx="2836844" cy="125412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曲线连接符 60"/>
          <p:cNvCxnSpPr>
            <a:stCxn id="52" idx="7"/>
            <a:endCxn id="22" idx="2"/>
          </p:cNvCxnSpPr>
          <p:nvPr/>
        </p:nvCxnSpPr>
        <p:spPr>
          <a:xfrm rot="5400000" flipH="1" flipV="1">
            <a:off x="7715930" y="1542902"/>
            <a:ext cx="1040376" cy="2171224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曲线连接符 61"/>
          <p:cNvCxnSpPr>
            <a:stCxn id="52" idx="6"/>
            <a:endCxn id="31" idx="2"/>
          </p:cNvCxnSpPr>
          <p:nvPr/>
        </p:nvCxnSpPr>
        <p:spPr>
          <a:xfrm flipV="1">
            <a:off x="7379389" y="3651412"/>
            <a:ext cx="2024558" cy="49854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曲线连接符 63"/>
          <p:cNvCxnSpPr>
            <a:stCxn id="52" idx="0"/>
            <a:endCxn id="41" idx="4"/>
          </p:cNvCxnSpPr>
          <p:nvPr/>
        </p:nvCxnSpPr>
        <p:spPr>
          <a:xfrm rot="5400000" flipH="1" flipV="1">
            <a:off x="6717751" y="2364260"/>
            <a:ext cx="435746" cy="675379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曲线连接符 64"/>
          <p:cNvCxnSpPr>
            <a:stCxn id="52" idx="5"/>
            <a:endCxn id="38" idx="2"/>
          </p:cNvCxnSpPr>
          <p:nvPr/>
        </p:nvCxnSpPr>
        <p:spPr>
          <a:xfrm rot="16200000" flipH="1">
            <a:off x="8718380" y="2685956"/>
            <a:ext cx="785690" cy="3921438"/>
          </a:xfrm>
          <a:prstGeom prst="curvedConnector2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曲线连接符 66"/>
          <p:cNvCxnSpPr>
            <a:stCxn id="57" idx="2"/>
            <a:endCxn id="42" idx="2"/>
          </p:cNvCxnSpPr>
          <p:nvPr/>
        </p:nvCxnSpPr>
        <p:spPr>
          <a:xfrm rot="16200000" flipH="1">
            <a:off x="7139656" y="4091488"/>
            <a:ext cx="1221609" cy="2305049"/>
          </a:xfrm>
          <a:prstGeom prst="curvedConnector2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图片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83" y="4433154"/>
            <a:ext cx="1226466" cy="2289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圆角矩形 35"/>
          <p:cNvSpPr/>
          <p:nvPr/>
        </p:nvSpPr>
        <p:spPr>
          <a:xfrm>
            <a:off x="104600" y="5273779"/>
            <a:ext cx="1037069" cy="162457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372656" y="762861"/>
            <a:ext cx="9505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   After added into AX PRO system, the RF Repeater will automatically find and connect the wireless peripherals with weak RF signal, help boost their communication range.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PIRCAM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and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Smoke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Detector are excepted)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359374" y="5805331"/>
            <a:ext cx="650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Have to click “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Pairing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” manually in App or Web to boost the range of PIRCAM and Smoke Detector.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04600" y="112315"/>
            <a:ext cx="618710" cy="558799"/>
            <a:chOff x="64858" y="1"/>
            <a:chExt cx="618710" cy="558799"/>
          </a:xfrm>
        </p:grpSpPr>
        <p:sp>
          <p:nvSpPr>
            <p:cNvPr id="71" name="同心圆 70"/>
            <p:cNvSpPr/>
            <p:nvPr/>
          </p:nvSpPr>
          <p:spPr>
            <a:xfrm>
              <a:off x="64858" y="1"/>
              <a:ext cx="508003" cy="508004"/>
            </a:xfrm>
            <a:prstGeom prst="donu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18861" y="194094"/>
              <a:ext cx="364707" cy="3647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74" name="文本框 73"/>
          <p:cNvSpPr txBox="1">
            <a:spLocks/>
          </p:cNvSpPr>
          <p:nvPr/>
        </p:nvSpPr>
        <p:spPr>
          <a:xfrm>
            <a:off x="340162" y="226080"/>
            <a:ext cx="454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9D4C8A"/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</a:rPr>
              <a:t>Smart Auto-pairing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9D4C8A"/>
                  </a:gs>
                </a:gsLst>
                <a:lin ang="0" scaled="1"/>
              </a:gra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26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79" grpId="0"/>
      <p:bldP spid="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/>
          <p:cNvSpPr txBox="1">
            <a:spLocks/>
          </p:cNvSpPr>
          <p:nvPr/>
        </p:nvSpPr>
        <p:spPr>
          <a:xfrm>
            <a:off x="1391920" y="552033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Repeater Setting/Status</a:t>
            </a:r>
            <a:endParaRPr lang="zh-CN" altLang="en-US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01" y="1293254"/>
            <a:ext cx="2523157" cy="5242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2" y="1293254"/>
            <a:ext cx="2948940" cy="52425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486398" y="2185413"/>
            <a:ext cx="47056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Pairing</a:t>
            </a:r>
          </a:p>
          <a:p>
            <a:r>
              <a:rPr lang="en-US" altLang="zh-CN" sz="11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“Pairing” to boost the RF range of PIRCAM and Smoke detector.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486398" y="3489673"/>
            <a:ext cx="47056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Strength Test</a:t>
            </a:r>
          </a:p>
          <a:p>
            <a:r>
              <a:rPr lang="en-US" altLang="zh-CN" sz="11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test the Signal Strength between AX PRO Panel and Repeater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486398" y="4793933"/>
            <a:ext cx="470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</a:t>
            </a:r>
          </a:p>
          <a:p>
            <a:r>
              <a:rPr lang="en-US" altLang="zh-CN" sz="11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“Find Me” button, and then LED indicator will blink for 30s, to help user find its location.</a:t>
            </a:r>
          </a:p>
        </p:txBody>
      </p:sp>
    </p:spTree>
    <p:extLst>
      <p:ext uri="{BB962C8B-B14F-4D97-AF65-F5344CB8AC3E}">
        <p14:creationId xmlns:p14="http://schemas.microsoft.com/office/powerpoint/2010/main" val="31468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3302" b="840"/>
          <a:stretch>
            <a:fillRect/>
          </a:stretch>
        </p:blipFill>
        <p:spPr>
          <a:xfrm>
            <a:off x="6511471" y="1"/>
            <a:ext cx="7277100" cy="6422571"/>
          </a:xfrm>
          <a:custGeom>
            <a:avLst/>
            <a:gdLst>
              <a:gd name="connsiteX0" fmla="*/ 1298061 w 7277100"/>
              <a:gd name="connsiteY0" fmla="*/ 0 h 6422571"/>
              <a:gd name="connsiteX1" fmla="*/ 5979040 w 7277100"/>
              <a:gd name="connsiteY1" fmla="*/ 0 h 6422571"/>
              <a:gd name="connsiteX2" fmla="*/ 6211394 w 7277100"/>
              <a:gd name="connsiteY2" fmla="*/ 211178 h 6422571"/>
              <a:gd name="connsiteX3" fmla="*/ 7277100 w 7277100"/>
              <a:gd name="connsiteY3" fmla="*/ 2784021 h 6422571"/>
              <a:gd name="connsiteX4" fmla="*/ 3638550 w 7277100"/>
              <a:gd name="connsiteY4" fmla="*/ 6422571 h 6422571"/>
              <a:gd name="connsiteX5" fmla="*/ 0 w 7277100"/>
              <a:gd name="connsiteY5" fmla="*/ 2784021 h 6422571"/>
              <a:gd name="connsiteX6" fmla="*/ 1065707 w 7277100"/>
              <a:gd name="connsiteY6" fmla="*/ 211178 h 64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7100" h="6422571">
                <a:moveTo>
                  <a:pt x="1298061" y="0"/>
                </a:moveTo>
                <a:lnTo>
                  <a:pt x="5979040" y="0"/>
                </a:lnTo>
                <a:lnTo>
                  <a:pt x="6211394" y="211178"/>
                </a:lnTo>
                <a:cubicBezTo>
                  <a:pt x="6869842" y="869626"/>
                  <a:pt x="7277100" y="1779263"/>
                  <a:pt x="7277100" y="2784021"/>
                </a:cubicBezTo>
                <a:cubicBezTo>
                  <a:pt x="7277100" y="4793537"/>
                  <a:pt x="5648066" y="6422571"/>
                  <a:pt x="3638550" y="6422571"/>
                </a:cubicBezTo>
                <a:cubicBezTo>
                  <a:pt x="1629034" y="6422571"/>
                  <a:pt x="0" y="4793537"/>
                  <a:pt x="0" y="2784021"/>
                </a:cubicBezTo>
                <a:cubicBezTo>
                  <a:pt x="0" y="1779263"/>
                  <a:pt x="407259" y="869626"/>
                  <a:pt x="1065707" y="211178"/>
                </a:cubicBezTo>
                <a:close/>
              </a:path>
            </a:pathLst>
          </a:custGeom>
        </p:spPr>
      </p:pic>
      <p:sp>
        <p:nvSpPr>
          <p:cNvPr id="5" name="椭圆 4"/>
          <p:cNvSpPr/>
          <p:nvPr/>
        </p:nvSpPr>
        <p:spPr>
          <a:xfrm>
            <a:off x="6511471" y="-854528"/>
            <a:ext cx="7277100" cy="7277100"/>
          </a:xfrm>
          <a:prstGeom prst="ellipse">
            <a:avLst/>
          </a:prstGeom>
          <a:solidFill>
            <a:srgbClr val="4939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212891" y="1999192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333333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9600" b="1" dirty="0">
              <a:solidFill>
                <a:srgbClr val="333333">
                  <a:alpha val="2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10436" y="3411073"/>
            <a:ext cx="339148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Relay.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linkage.</a:t>
            </a:r>
            <a:endParaRPr lang="zh-CN" alt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10436" y="2175620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Relay</a:t>
            </a:r>
          </a:p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zh-CN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58" y="316017"/>
            <a:ext cx="1819276" cy="314735"/>
          </a:xfrm>
          <a:prstGeom prst="rect">
            <a:avLst/>
          </a:prstGeom>
          <a:noFill/>
        </p:spPr>
      </p:pic>
      <p:pic>
        <p:nvPicPr>
          <p:cNvPr id="3074" name="Picture 2" descr="http://spec.hikvision.com/fastdfs/group1/M00/06/AE/CgFBIl86KrWAdaaRADfk0z99lDI044.png?imageView2/2/w/1000/h/5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89" y="4276873"/>
            <a:ext cx="2705156" cy="1521460"/>
          </a:xfrm>
          <a:prstGeom prst="rect">
            <a:avLst/>
          </a:prstGeom>
          <a:ln>
            <a:noFill/>
          </a:ln>
          <a:effectLst>
            <a:outerShdw blurRad="381000" dist="139700" dir="2700000" sx="103000" sy="103000" algn="tl" rotWithShape="0">
              <a:srgbClr val="333333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pec.hikvision.com/fastdfs/group1/M00/06/AE/CgFBIl86I_KAGdz2ABBxWxuXq80061.png?imageView2/2/w/1000/h/5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25" y="3726750"/>
            <a:ext cx="3683275" cy="2071583"/>
          </a:xfrm>
          <a:prstGeom prst="rect">
            <a:avLst/>
          </a:prstGeom>
          <a:ln>
            <a:noFill/>
          </a:ln>
          <a:effectLst>
            <a:outerShdw blurRad="381000" dist="139700" dir="2700000" sx="103000" sy="103000" algn="tl" rotWithShape="0">
              <a:srgbClr val="333333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pec.hikvision.com/fastdfs/group1/M00/06/AE/CgFBIl86HF6ACHznAA_d508sM6w720.png?imageView2/2/w/1000/h/5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62" y="3726750"/>
            <a:ext cx="3683275" cy="2071583"/>
          </a:xfrm>
          <a:prstGeom prst="rect">
            <a:avLst/>
          </a:prstGeom>
          <a:ln>
            <a:noFill/>
          </a:ln>
          <a:effectLst>
            <a:outerShdw blurRad="381000" dist="139700" dir="2700000" sx="103000" sy="103000" algn="tl" rotWithShape="0">
              <a:srgbClr val="333333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ore-new-badges_71075"/>
          <p:cNvSpPr>
            <a:spLocks noChangeAspect="1"/>
          </p:cNvSpPr>
          <p:nvPr/>
        </p:nvSpPr>
        <p:spPr bwMode="auto">
          <a:xfrm>
            <a:off x="10651717" y="5037603"/>
            <a:ext cx="924232" cy="908848"/>
          </a:xfrm>
          <a:custGeom>
            <a:avLst/>
            <a:gdLst>
              <a:gd name="T0" fmla="*/ 7549 w 8242"/>
              <a:gd name="T1" fmla="*/ 3476 h 8117"/>
              <a:gd name="T2" fmla="*/ 7742 w 8242"/>
              <a:gd name="T3" fmla="*/ 2123 h 8117"/>
              <a:gd name="T4" fmla="*/ 6442 w 8242"/>
              <a:gd name="T5" fmla="*/ 1383 h 8117"/>
              <a:gd name="T6" fmla="*/ 5721 w 8242"/>
              <a:gd name="T7" fmla="*/ 223 h 8117"/>
              <a:gd name="T8" fmla="*/ 4250 w 8242"/>
              <a:gd name="T9" fmla="*/ 492 h 8117"/>
              <a:gd name="T10" fmla="*/ 2951 w 8242"/>
              <a:gd name="T11" fmla="*/ 66 h 8117"/>
              <a:gd name="T12" fmla="*/ 1997 w 8242"/>
              <a:gd name="T13" fmla="*/ 1218 h 8117"/>
              <a:gd name="T14" fmla="*/ 729 w 8242"/>
              <a:gd name="T15" fmla="*/ 1727 h 8117"/>
              <a:gd name="T16" fmla="*/ 738 w 8242"/>
              <a:gd name="T17" fmla="*/ 3222 h 8117"/>
              <a:gd name="T18" fmla="*/ 93 w 8242"/>
              <a:gd name="T19" fmla="*/ 4427 h 8117"/>
              <a:gd name="T20" fmla="*/ 1062 w 8242"/>
              <a:gd name="T21" fmla="*/ 5567 h 8117"/>
              <a:gd name="T22" fmla="*/ 1343 w 8242"/>
              <a:gd name="T23" fmla="*/ 6905 h 8117"/>
              <a:gd name="T24" fmla="*/ 2817 w 8242"/>
              <a:gd name="T25" fmla="*/ 7155 h 8117"/>
              <a:gd name="T26" fmla="*/ 3892 w 8242"/>
              <a:gd name="T27" fmla="*/ 7999 h 8117"/>
              <a:gd name="T28" fmla="*/ 5183 w 8242"/>
              <a:gd name="T29" fmla="*/ 7243 h 8117"/>
              <a:gd name="T30" fmla="*/ 6549 w 8242"/>
              <a:gd name="T31" fmla="*/ 7199 h 8117"/>
              <a:gd name="T32" fmla="*/ 7052 w 8242"/>
              <a:gd name="T33" fmla="*/ 5790 h 8117"/>
              <a:gd name="T34" fmla="*/ 8069 w 8242"/>
              <a:gd name="T35" fmla="*/ 4878 h 8117"/>
              <a:gd name="T36" fmla="*/ 3177 w 8242"/>
              <a:gd name="T37" fmla="*/ 5423 h 8117"/>
              <a:gd name="T38" fmla="*/ 2593 w 8242"/>
              <a:gd name="T39" fmla="*/ 5675 h 8117"/>
              <a:gd name="T40" fmla="*/ 1695 w 8242"/>
              <a:gd name="T41" fmla="*/ 4343 h 8117"/>
              <a:gd name="T42" fmla="*/ 2991 w 8242"/>
              <a:gd name="T43" fmla="*/ 4932 h 8117"/>
              <a:gd name="T44" fmla="*/ 2845 w 8242"/>
              <a:gd name="T45" fmla="*/ 3846 h 8117"/>
              <a:gd name="T46" fmla="*/ 3177 w 8242"/>
              <a:gd name="T47" fmla="*/ 5423 h 8117"/>
              <a:gd name="T48" fmla="*/ 3155 w 8242"/>
              <a:gd name="T49" fmla="*/ 3713 h 8117"/>
              <a:gd name="T50" fmla="*/ 4336 w 8242"/>
              <a:gd name="T51" fmla="*/ 3494 h 8117"/>
              <a:gd name="T52" fmla="*/ 3692 w 8242"/>
              <a:gd name="T53" fmla="*/ 4153 h 8117"/>
              <a:gd name="T54" fmla="*/ 4525 w 8242"/>
              <a:gd name="T55" fmla="*/ 4083 h 8117"/>
              <a:gd name="T56" fmla="*/ 3968 w 8242"/>
              <a:gd name="T57" fmla="*/ 4792 h 8117"/>
              <a:gd name="T58" fmla="*/ 4883 w 8242"/>
              <a:gd name="T59" fmla="*/ 4687 h 8117"/>
              <a:gd name="T60" fmla="*/ 6231 w 8242"/>
              <a:gd name="T61" fmla="*/ 4105 h 8117"/>
              <a:gd name="T62" fmla="*/ 5654 w 8242"/>
              <a:gd name="T63" fmla="*/ 4354 h 8117"/>
              <a:gd name="T64" fmla="*/ 4365 w 8242"/>
              <a:gd name="T65" fmla="*/ 3191 h 8117"/>
              <a:gd name="T66" fmla="*/ 5313 w 8242"/>
              <a:gd name="T67" fmla="*/ 3963 h 8117"/>
              <a:gd name="T68" fmla="*/ 5497 w 8242"/>
              <a:gd name="T69" fmla="*/ 2702 h 8117"/>
              <a:gd name="T70" fmla="*/ 5973 w 8242"/>
              <a:gd name="T71" fmla="*/ 2497 h 8117"/>
              <a:gd name="T72" fmla="*/ 6541 w 8242"/>
              <a:gd name="T73" fmla="*/ 3971 h 8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242" h="8117">
                <a:moveTo>
                  <a:pt x="8149" y="4427"/>
                </a:moveTo>
                <a:lnTo>
                  <a:pt x="7549" y="3476"/>
                </a:lnTo>
                <a:cubicBezTo>
                  <a:pt x="7501" y="3400"/>
                  <a:pt x="7485" y="3309"/>
                  <a:pt x="7504" y="3222"/>
                </a:cubicBezTo>
                <a:lnTo>
                  <a:pt x="7742" y="2123"/>
                </a:lnTo>
                <a:cubicBezTo>
                  <a:pt x="7779" y="1952"/>
                  <a:pt x="7680" y="1780"/>
                  <a:pt x="7513" y="1727"/>
                </a:cubicBezTo>
                <a:lnTo>
                  <a:pt x="6442" y="1383"/>
                </a:lnTo>
                <a:cubicBezTo>
                  <a:pt x="6358" y="1356"/>
                  <a:pt x="6287" y="1297"/>
                  <a:pt x="6245" y="1218"/>
                </a:cubicBezTo>
                <a:lnTo>
                  <a:pt x="5721" y="223"/>
                </a:lnTo>
                <a:cubicBezTo>
                  <a:pt x="5639" y="68"/>
                  <a:pt x="5453" y="0"/>
                  <a:pt x="5291" y="66"/>
                </a:cubicBezTo>
                <a:lnTo>
                  <a:pt x="4250" y="492"/>
                </a:lnTo>
                <a:cubicBezTo>
                  <a:pt x="4167" y="525"/>
                  <a:pt x="4075" y="525"/>
                  <a:pt x="3992" y="492"/>
                </a:cubicBezTo>
                <a:lnTo>
                  <a:pt x="2951" y="66"/>
                </a:lnTo>
                <a:cubicBezTo>
                  <a:pt x="2789" y="0"/>
                  <a:pt x="2603" y="68"/>
                  <a:pt x="2521" y="223"/>
                </a:cubicBezTo>
                <a:lnTo>
                  <a:pt x="1997" y="1218"/>
                </a:lnTo>
                <a:cubicBezTo>
                  <a:pt x="1955" y="1297"/>
                  <a:pt x="1884" y="1356"/>
                  <a:pt x="1800" y="1383"/>
                </a:cubicBezTo>
                <a:lnTo>
                  <a:pt x="729" y="1727"/>
                </a:lnTo>
                <a:cubicBezTo>
                  <a:pt x="562" y="1780"/>
                  <a:pt x="463" y="1952"/>
                  <a:pt x="500" y="2123"/>
                </a:cubicBezTo>
                <a:lnTo>
                  <a:pt x="738" y="3222"/>
                </a:lnTo>
                <a:cubicBezTo>
                  <a:pt x="757" y="3309"/>
                  <a:pt x="741" y="3400"/>
                  <a:pt x="693" y="3476"/>
                </a:cubicBezTo>
                <a:lnTo>
                  <a:pt x="93" y="4427"/>
                </a:lnTo>
                <a:cubicBezTo>
                  <a:pt x="0" y="4576"/>
                  <a:pt x="34" y="4771"/>
                  <a:pt x="173" y="4878"/>
                </a:cubicBezTo>
                <a:lnTo>
                  <a:pt x="1062" y="5567"/>
                </a:lnTo>
                <a:cubicBezTo>
                  <a:pt x="1132" y="5622"/>
                  <a:pt x="1179" y="5702"/>
                  <a:pt x="1191" y="5790"/>
                </a:cubicBezTo>
                <a:lnTo>
                  <a:pt x="1343" y="6905"/>
                </a:lnTo>
                <a:cubicBezTo>
                  <a:pt x="1367" y="7078"/>
                  <a:pt x="1518" y="7206"/>
                  <a:pt x="1693" y="7199"/>
                </a:cubicBezTo>
                <a:lnTo>
                  <a:pt x="2817" y="7155"/>
                </a:lnTo>
                <a:cubicBezTo>
                  <a:pt x="2906" y="7152"/>
                  <a:pt x="2993" y="7183"/>
                  <a:pt x="3059" y="7243"/>
                </a:cubicBezTo>
                <a:lnTo>
                  <a:pt x="3892" y="7999"/>
                </a:lnTo>
                <a:cubicBezTo>
                  <a:pt x="4022" y="8117"/>
                  <a:pt x="4220" y="8117"/>
                  <a:pt x="4350" y="7999"/>
                </a:cubicBezTo>
                <a:lnTo>
                  <a:pt x="5183" y="7243"/>
                </a:lnTo>
                <a:cubicBezTo>
                  <a:pt x="5249" y="7183"/>
                  <a:pt x="5336" y="7152"/>
                  <a:pt x="5425" y="7155"/>
                </a:cubicBezTo>
                <a:lnTo>
                  <a:pt x="6549" y="7199"/>
                </a:lnTo>
                <a:cubicBezTo>
                  <a:pt x="6724" y="7206"/>
                  <a:pt x="6875" y="7078"/>
                  <a:pt x="6899" y="6905"/>
                </a:cubicBezTo>
                <a:lnTo>
                  <a:pt x="7052" y="5790"/>
                </a:lnTo>
                <a:cubicBezTo>
                  <a:pt x="7064" y="5702"/>
                  <a:pt x="7110" y="5622"/>
                  <a:pt x="7180" y="5567"/>
                </a:cubicBezTo>
                <a:lnTo>
                  <a:pt x="8069" y="4878"/>
                </a:lnTo>
                <a:cubicBezTo>
                  <a:pt x="8208" y="4771"/>
                  <a:pt x="8242" y="4576"/>
                  <a:pt x="8149" y="4427"/>
                </a:cubicBezTo>
                <a:close/>
                <a:moveTo>
                  <a:pt x="3177" y="5423"/>
                </a:moveTo>
                <a:lnTo>
                  <a:pt x="2185" y="4730"/>
                </a:lnTo>
                <a:lnTo>
                  <a:pt x="2593" y="5675"/>
                </a:lnTo>
                <a:lnTo>
                  <a:pt x="2321" y="5792"/>
                </a:lnTo>
                <a:lnTo>
                  <a:pt x="1695" y="4343"/>
                </a:lnTo>
                <a:lnTo>
                  <a:pt x="1980" y="4220"/>
                </a:lnTo>
                <a:lnTo>
                  <a:pt x="2991" y="4932"/>
                </a:lnTo>
                <a:lnTo>
                  <a:pt x="2573" y="3964"/>
                </a:lnTo>
                <a:lnTo>
                  <a:pt x="2845" y="3846"/>
                </a:lnTo>
                <a:lnTo>
                  <a:pt x="3471" y="5296"/>
                </a:lnTo>
                <a:lnTo>
                  <a:pt x="3177" y="5423"/>
                </a:lnTo>
                <a:close/>
                <a:moveTo>
                  <a:pt x="3781" y="5163"/>
                </a:moveTo>
                <a:lnTo>
                  <a:pt x="3155" y="3713"/>
                </a:lnTo>
                <a:lnTo>
                  <a:pt x="4230" y="3249"/>
                </a:lnTo>
                <a:lnTo>
                  <a:pt x="4336" y="3494"/>
                </a:lnTo>
                <a:lnTo>
                  <a:pt x="3553" y="3832"/>
                </a:lnTo>
                <a:lnTo>
                  <a:pt x="3692" y="4153"/>
                </a:lnTo>
                <a:lnTo>
                  <a:pt x="4420" y="3839"/>
                </a:lnTo>
                <a:lnTo>
                  <a:pt x="4525" y="4083"/>
                </a:lnTo>
                <a:lnTo>
                  <a:pt x="3797" y="4397"/>
                </a:lnTo>
                <a:lnTo>
                  <a:pt x="3968" y="4792"/>
                </a:lnTo>
                <a:lnTo>
                  <a:pt x="4778" y="4442"/>
                </a:lnTo>
                <a:lnTo>
                  <a:pt x="4883" y="4687"/>
                </a:lnTo>
                <a:lnTo>
                  <a:pt x="3781" y="5163"/>
                </a:lnTo>
                <a:close/>
                <a:moveTo>
                  <a:pt x="6231" y="4105"/>
                </a:moveTo>
                <a:lnTo>
                  <a:pt x="5475" y="3146"/>
                </a:lnTo>
                <a:lnTo>
                  <a:pt x="5654" y="4354"/>
                </a:lnTo>
                <a:lnTo>
                  <a:pt x="5337" y="4491"/>
                </a:lnTo>
                <a:lnTo>
                  <a:pt x="4365" y="3191"/>
                </a:lnTo>
                <a:lnTo>
                  <a:pt x="4665" y="3061"/>
                </a:lnTo>
                <a:lnTo>
                  <a:pt x="5313" y="3963"/>
                </a:lnTo>
                <a:lnTo>
                  <a:pt x="5148" y="2853"/>
                </a:lnTo>
                <a:lnTo>
                  <a:pt x="5497" y="2702"/>
                </a:lnTo>
                <a:lnTo>
                  <a:pt x="6188" y="3605"/>
                </a:lnTo>
                <a:lnTo>
                  <a:pt x="5973" y="2497"/>
                </a:lnTo>
                <a:lnTo>
                  <a:pt x="6268" y="2369"/>
                </a:lnTo>
                <a:lnTo>
                  <a:pt x="6541" y="3971"/>
                </a:lnTo>
                <a:lnTo>
                  <a:pt x="6231" y="410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39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椭圆 104"/>
          <p:cNvSpPr/>
          <p:nvPr/>
        </p:nvSpPr>
        <p:spPr>
          <a:xfrm rot="2060145">
            <a:off x="6724354" y="1700149"/>
            <a:ext cx="9858903" cy="7126184"/>
          </a:xfrm>
          <a:prstGeom prst="ellipse">
            <a:avLst/>
          </a:prstGeom>
          <a:solidFill>
            <a:srgbClr val="171514">
              <a:alpha val="15000"/>
            </a:srgbClr>
          </a:solidFill>
          <a:ln>
            <a:noFill/>
          </a:ln>
          <a:effectLst>
            <a:outerShdw blurRad="50800" dist="38100" dir="8100000" sx="114000" sy="114000" algn="tr" rotWithShape="0">
              <a:schemeClr val="bg2">
                <a:lumMod val="9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488681" y="1735533"/>
            <a:ext cx="4132910" cy="5357972"/>
            <a:chOff x="8887791" y="2252947"/>
            <a:chExt cx="3334689" cy="4323144"/>
          </a:xfrm>
        </p:grpSpPr>
        <p:grpSp>
          <p:nvGrpSpPr>
            <p:cNvPr id="4" name="b9ce479d-84fe-4895-946c-286396b1106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 rot="20399260">
              <a:off x="8887791" y="2252947"/>
              <a:ext cx="3334689" cy="4323144"/>
              <a:chOff x="4428656" y="1267428"/>
              <a:chExt cx="3334689" cy="4323144"/>
            </a:xfrm>
          </p:grpSpPr>
          <p:sp>
            <p:nvSpPr>
              <p:cNvPr id="5" name="iṥľîde">
                <a:extLst>
                  <a:ext uri="{FF2B5EF4-FFF2-40B4-BE49-F238E27FC236}">
                    <a16:creationId xmlns:a16="http://schemas.microsoft.com/office/drawing/2014/main" id="{19C15ACD-EC72-42B9-8749-2A9B417263D7}"/>
                  </a:ext>
                </a:extLst>
              </p:cNvPr>
              <p:cNvSpPr/>
              <p:nvPr/>
            </p:nvSpPr>
            <p:spPr bwMode="auto">
              <a:xfrm>
                <a:off x="5404376" y="1267428"/>
                <a:ext cx="2358969" cy="4323144"/>
              </a:xfrm>
              <a:custGeom>
                <a:avLst/>
                <a:gdLst>
                  <a:gd name="T0" fmla="*/ 1755 w 1755"/>
                  <a:gd name="T1" fmla="*/ 2102 h 3218"/>
                  <a:gd name="T2" fmla="*/ 1319 w 1755"/>
                  <a:gd name="T3" fmla="*/ 1784 h 3218"/>
                  <a:gd name="T4" fmla="*/ 1027 w 1755"/>
                  <a:gd name="T5" fmla="*/ 1091 h 3218"/>
                  <a:gd name="T6" fmla="*/ 795 w 1755"/>
                  <a:gd name="T7" fmla="*/ 338 h 3218"/>
                  <a:gd name="T8" fmla="*/ 795 w 1755"/>
                  <a:gd name="T9" fmla="*/ 84 h 3218"/>
                  <a:gd name="T10" fmla="*/ 558 w 1755"/>
                  <a:gd name="T11" fmla="*/ 232 h 3218"/>
                  <a:gd name="T12" fmla="*/ 604 w 1755"/>
                  <a:gd name="T13" fmla="*/ 765 h 3218"/>
                  <a:gd name="T14" fmla="*/ 524 w 1755"/>
                  <a:gd name="T15" fmla="*/ 1243 h 3218"/>
                  <a:gd name="T16" fmla="*/ 0 w 1755"/>
                  <a:gd name="T17" fmla="*/ 2102 h 3218"/>
                  <a:gd name="T18" fmla="*/ 896 w 1755"/>
                  <a:gd name="T19" fmla="*/ 2622 h 3218"/>
                  <a:gd name="T20" fmla="*/ 1755 w 1755"/>
                  <a:gd name="T21" fmla="*/ 3218 h 3218"/>
                  <a:gd name="T22" fmla="*/ 1755 w 1755"/>
                  <a:gd name="T23" fmla="*/ 2102 h 3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55" h="3218">
                    <a:moveTo>
                      <a:pt x="1755" y="2102"/>
                    </a:moveTo>
                    <a:cubicBezTo>
                      <a:pt x="1319" y="1784"/>
                      <a:pt x="1319" y="1784"/>
                      <a:pt x="1319" y="1784"/>
                    </a:cubicBezTo>
                    <a:cubicBezTo>
                      <a:pt x="1319" y="1784"/>
                      <a:pt x="1070" y="1362"/>
                      <a:pt x="1027" y="1091"/>
                    </a:cubicBezTo>
                    <a:cubicBezTo>
                      <a:pt x="985" y="820"/>
                      <a:pt x="795" y="338"/>
                      <a:pt x="795" y="338"/>
                    </a:cubicBezTo>
                    <a:cubicBezTo>
                      <a:pt x="795" y="84"/>
                      <a:pt x="795" y="84"/>
                      <a:pt x="795" y="84"/>
                    </a:cubicBezTo>
                    <a:cubicBezTo>
                      <a:pt x="795" y="84"/>
                      <a:pt x="575" y="0"/>
                      <a:pt x="558" y="232"/>
                    </a:cubicBezTo>
                    <a:cubicBezTo>
                      <a:pt x="541" y="465"/>
                      <a:pt x="604" y="765"/>
                      <a:pt x="604" y="765"/>
                    </a:cubicBezTo>
                    <a:cubicBezTo>
                      <a:pt x="604" y="765"/>
                      <a:pt x="668" y="1146"/>
                      <a:pt x="524" y="1243"/>
                    </a:cubicBezTo>
                    <a:cubicBezTo>
                      <a:pt x="0" y="2102"/>
                      <a:pt x="0" y="2102"/>
                      <a:pt x="0" y="2102"/>
                    </a:cubicBezTo>
                    <a:cubicBezTo>
                      <a:pt x="0" y="2102"/>
                      <a:pt x="503" y="2563"/>
                      <a:pt x="896" y="2622"/>
                    </a:cubicBezTo>
                    <a:cubicBezTo>
                      <a:pt x="1755" y="3218"/>
                      <a:pt x="1755" y="3218"/>
                      <a:pt x="1755" y="3218"/>
                    </a:cubicBezTo>
                    <a:lnTo>
                      <a:pt x="1755" y="2102"/>
                    </a:lnTo>
                    <a:close/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" name="ïšḷïḓé">
                <a:extLst>
                  <a:ext uri="{FF2B5EF4-FFF2-40B4-BE49-F238E27FC236}">
                    <a16:creationId xmlns:a16="http://schemas.microsoft.com/office/drawing/2014/main" id="{A597F33E-0C43-4B1E-AB5B-8489C41069E4}"/>
                  </a:ext>
                </a:extLst>
              </p:cNvPr>
              <p:cNvSpPr/>
              <p:nvPr/>
            </p:nvSpPr>
            <p:spPr bwMode="auto">
              <a:xfrm>
                <a:off x="4428656" y="2457689"/>
                <a:ext cx="289973" cy="408509"/>
              </a:xfrm>
              <a:custGeom>
                <a:avLst/>
                <a:gdLst>
                  <a:gd name="T0" fmla="*/ 216 w 216"/>
                  <a:gd name="T1" fmla="*/ 0 h 304"/>
                  <a:gd name="T2" fmla="*/ 202 w 216"/>
                  <a:gd name="T3" fmla="*/ 0 h 304"/>
                  <a:gd name="T4" fmla="*/ 85 w 216"/>
                  <a:gd name="T5" fmla="*/ 250 h 304"/>
                  <a:gd name="T6" fmla="*/ 216 w 216"/>
                  <a:gd name="T7" fmla="*/ 304 h 304"/>
                  <a:gd name="T8" fmla="*/ 216 w 216"/>
                  <a:gd name="T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304">
                    <a:moveTo>
                      <a:pt x="216" y="0"/>
                    </a:moveTo>
                    <a:cubicBezTo>
                      <a:pt x="202" y="0"/>
                      <a:pt x="202" y="0"/>
                      <a:pt x="202" y="0"/>
                    </a:cubicBezTo>
                    <a:cubicBezTo>
                      <a:pt x="72" y="0"/>
                      <a:pt x="0" y="153"/>
                      <a:pt x="85" y="250"/>
                    </a:cubicBezTo>
                    <a:cubicBezTo>
                      <a:pt x="112" y="281"/>
                      <a:pt x="154" y="303"/>
                      <a:pt x="216" y="304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" name="îṧlíḑé">
                <a:extLst>
                  <a:ext uri="{FF2B5EF4-FFF2-40B4-BE49-F238E27FC236}">
                    <a16:creationId xmlns:a16="http://schemas.microsoft.com/office/drawing/2014/main" id="{D6085C1D-B3DC-41E7-9119-3C225AA40839}"/>
                  </a:ext>
                </a:extLst>
              </p:cNvPr>
              <p:cNvSpPr/>
              <p:nvPr/>
            </p:nvSpPr>
            <p:spPr bwMode="auto">
              <a:xfrm>
                <a:off x="4428656" y="2866198"/>
                <a:ext cx="289973" cy="409489"/>
              </a:xfrm>
              <a:custGeom>
                <a:avLst/>
                <a:gdLst>
                  <a:gd name="T0" fmla="*/ 216 w 216"/>
                  <a:gd name="T1" fmla="*/ 0 h 305"/>
                  <a:gd name="T2" fmla="*/ 202 w 216"/>
                  <a:gd name="T3" fmla="*/ 0 h 305"/>
                  <a:gd name="T4" fmla="*/ 85 w 216"/>
                  <a:gd name="T5" fmla="*/ 251 h 305"/>
                  <a:gd name="T6" fmla="*/ 216 w 216"/>
                  <a:gd name="T7" fmla="*/ 305 h 305"/>
                  <a:gd name="T8" fmla="*/ 216 w 216"/>
                  <a:gd name="T9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305">
                    <a:moveTo>
                      <a:pt x="216" y="0"/>
                    </a:moveTo>
                    <a:cubicBezTo>
                      <a:pt x="202" y="0"/>
                      <a:pt x="202" y="0"/>
                      <a:pt x="202" y="0"/>
                    </a:cubicBezTo>
                    <a:cubicBezTo>
                      <a:pt x="72" y="0"/>
                      <a:pt x="0" y="153"/>
                      <a:pt x="85" y="251"/>
                    </a:cubicBezTo>
                    <a:cubicBezTo>
                      <a:pt x="112" y="282"/>
                      <a:pt x="154" y="304"/>
                      <a:pt x="216" y="305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" name="îśľíḑé">
                <a:extLst>
                  <a:ext uri="{FF2B5EF4-FFF2-40B4-BE49-F238E27FC236}">
                    <a16:creationId xmlns:a16="http://schemas.microsoft.com/office/drawing/2014/main" id="{7541D41A-781A-4B9D-8438-8EE6CD6111A0}"/>
                  </a:ext>
                </a:extLst>
              </p:cNvPr>
              <p:cNvSpPr/>
              <p:nvPr/>
            </p:nvSpPr>
            <p:spPr bwMode="auto">
              <a:xfrm>
                <a:off x="4428656" y="3275687"/>
                <a:ext cx="289973" cy="408509"/>
              </a:xfrm>
              <a:custGeom>
                <a:avLst/>
                <a:gdLst>
                  <a:gd name="T0" fmla="*/ 216 w 216"/>
                  <a:gd name="T1" fmla="*/ 0 h 304"/>
                  <a:gd name="T2" fmla="*/ 202 w 216"/>
                  <a:gd name="T3" fmla="*/ 0 h 304"/>
                  <a:gd name="T4" fmla="*/ 85 w 216"/>
                  <a:gd name="T5" fmla="*/ 250 h 304"/>
                  <a:gd name="T6" fmla="*/ 216 w 216"/>
                  <a:gd name="T7" fmla="*/ 304 h 304"/>
                  <a:gd name="T8" fmla="*/ 216 w 216"/>
                  <a:gd name="T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304">
                    <a:moveTo>
                      <a:pt x="216" y="0"/>
                    </a:moveTo>
                    <a:cubicBezTo>
                      <a:pt x="202" y="0"/>
                      <a:pt x="202" y="0"/>
                      <a:pt x="202" y="0"/>
                    </a:cubicBezTo>
                    <a:cubicBezTo>
                      <a:pt x="72" y="0"/>
                      <a:pt x="0" y="152"/>
                      <a:pt x="85" y="250"/>
                    </a:cubicBezTo>
                    <a:cubicBezTo>
                      <a:pt x="112" y="281"/>
                      <a:pt x="154" y="303"/>
                      <a:pt x="216" y="304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îṣļîḋe">
                <a:extLst>
                  <a:ext uri="{FF2B5EF4-FFF2-40B4-BE49-F238E27FC236}">
                    <a16:creationId xmlns:a16="http://schemas.microsoft.com/office/drawing/2014/main" id="{A031FE2B-A2BE-4D08-B5C8-D5E79AA6762A}"/>
                  </a:ext>
                </a:extLst>
              </p:cNvPr>
              <p:cNvSpPr/>
              <p:nvPr/>
            </p:nvSpPr>
            <p:spPr bwMode="auto">
              <a:xfrm>
                <a:off x="4428656" y="3684196"/>
                <a:ext cx="289973" cy="409489"/>
              </a:xfrm>
              <a:custGeom>
                <a:avLst/>
                <a:gdLst>
                  <a:gd name="T0" fmla="*/ 216 w 216"/>
                  <a:gd name="T1" fmla="*/ 0 h 305"/>
                  <a:gd name="T2" fmla="*/ 202 w 216"/>
                  <a:gd name="T3" fmla="*/ 0 h 305"/>
                  <a:gd name="T4" fmla="*/ 85 w 216"/>
                  <a:gd name="T5" fmla="*/ 250 h 305"/>
                  <a:gd name="T6" fmla="*/ 216 w 216"/>
                  <a:gd name="T7" fmla="*/ 305 h 305"/>
                  <a:gd name="T8" fmla="*/ 216 w 216"/>
                  <a:gd name="T9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305">
                    <a:moveTo>
                      <a:pt x="216" y="0"/>
                    </a:moveTo>
                    <a:cubicBezTo>
                      <a:pt x="202" y="0"/>
                      <a:pt x="202" y="0"/>
                      <a:pt x="202" y="0"/>
                    </a:cubicBezTo>
                    <a:cubicBezTo>
                      <a:pt x="72" y="0"/>
                      <a:pt x="0" y="153"/>
                      <a:pt x="85" y="250"/>
                    </a:cubicBezTo>
                    <a:cubicBezTo>
                      <a:pt x="112" y="282"/>
                      <a:pt x="154" y="304"/>
                      <a:pt x="216" y="305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íSliḑe">
                <a:extLst>
                  <a:ext uri="{FF2B5EF4-FFF2-40B4-BE49-F238E27FC236}">
                    <a16:creationId xmlns:a16="http://schemas.microsoft.com/office/drawing/2014/main" id="{FB86949A-40E1-42C0-ADAC-E4B24599E76C}"/>
                  </a:ext>
                </a:extLst>
              </p:cNvPr>
              <p:cNvSpPr/>
              <p:nvPr/>
            </p:nvSpPr>
            <p:spPr bwMode="auto">
              <a:xfrm>
                <a:off x="4693158" y="1628915"/>
                <a:ext cx="1535094" cy="3076064"/>
              </a:xfrm>
              <a:custGeom>
                <a:avLst/>
                <a:gdLst>
                  <a:gd name="T0" fmla="*/ 1142 w 1142"/>
                  <a:gd name="T1" fmla="*/ 544 h 2290"/>
                  <a:gd name="T2" fmla="*/ 1129 w 1142"/>
                  <a:gd name="T3" fmla="*/ 544 h 2290"/>
                  <a:gd name="T4" fmla="*/ 1129 w 1142"/>
                  <a:gd name="T5" fmla="*/ 199 h 2290"/>
                  <a:gd name="T6" fmla="*/ 930 w 1142"/>
                  <a:gd name="T7" fmla="*/ 0 h 2290"/>
                  <a:gd name="T8" fmla="*/ 199 w 1142"/>
                  <a:gd name="T9" fmla="*/ 0 h 2290"/>
                  <a:gd name="T10" fmla="*/ 0 w 1142"/>
                  <a:gd name="T11" fmla="*/ 199 h 2290"/>
                  <a:gd name="T12" fmla="*/ 0 w 1142"/>
                  <a:gd name="T13" fmla="*/ 2091 h 2290"/>
                  <a:gd name="T14" fmla="*/ 199 w 1142"/>
                  <a:gd name="T15" fmla="*/ 2290 h 2290"/>
                  <a:gd name="T16" fmla="*/ 930 w 1142"/>
                  <a:gd name="T17" fmla="*/ 2290 h 2290"/>
                  <a:gd name="T18" fmla="*/ 1129 w 1142"/>
                  <a:gd name="T19" fmla="*/ 2091 h 2290"/>
                  <a:gd name="T20" fmla="*/ 1129 w 1142"/>
                  <a:gd name="T21" fmla="*/ 790 h 2290"/>
                  <a:gd name="T22" fmla="*/ 1142 w 1142"/>
                  <a:gd name="T23" fmla="*/ 790 h 2290"/>
                  <a:gd name="T24" fmla="*/ 1142 w 1142"/>
                  <a:gd name="T25" fmla="*/ 544 h 2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42" h="2290">
                    <a:moveTo>
                      <a:pt x="1142" y="544"/>
                    </a:moveTo>
                    <a:cubicBezTo>
                      <a:pt x="1129" y="544"/>
                      <a:pt x="1129" y="544"/>
                      <a:pt x="1129" y="544"/>
                    </a:cubicBezTo>
                    <a:cubicBezTo>
                      <a:pt x="1129" y="199"/>
                      <a:pt x="1129" y="199"/>
                      <a:pt x="1129" y="199"/>
                    </a:cubicBezTo>
                    <a:cubicBezTo>
                      <a:pt x="1129" y="89"/>
                      <a:pt x="1040" y="0"/>
                      <a:pt x="930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89" y="0"/>
                      <a:pt x="0" y="89"/>
                      <a:pt x="0" y="199"/>
                    </a:cubicBezTo>
                    <a:cubicBezTo>
                      <a:pt x="0" y="2091"/>
                      <a:pt x="0" y="2091"/>
                      <a:pt x="0" y="2091"/>
                    </a:cubicBezTo>
                    <a:cubicBezTo>
                      <a:pt x="0" y="2201"/>
                      <a:pt x="89" y="2290"/>
                      <a:pt x="199" y="2290"/>
                    </a:cubicBezTo>
                    <a:cubicBezTo>
                      <a:pt x="930" y="2290"/>
                      <a:pt x="930" y="2290"/>
                      <a:pt x="930" y="2290"/>
                    </a:cubicBezTo>
                    <a:cubicBezTo>
                      <a:pt x="1040" y="2290"/>
                      <a:pt x="1129" y="2201"/>
                      <a:pt x="1129" y="2091"/>
                    </a:cubicBezTo>
                    <a:cubicBezTo>
                      <a:pt x="1129" y="790"/>
                      <a:pt x="1129" y="790"/>
                      <a:pt x="1129" y="790"/>
                    </a:cubicBezTo>
                    <a:cubicBezTo>
                      <a:pt x="1142" y="790"/>
                      <a:pt x="1142" y="790"/>
                      <a:pt x="1142" y="790"/>
                    </a:cubicBezTo>
                    <a:cubicBezTo>
                      <a:pt x="1142" y="544"/>
                      <a:pt x="1142" y="544"/>
                      <a:pt x="1142" y="544"/>
                    </a:cubicBezTo>
                  </a:path>
                </a:pathLst>
              </a:custGeom>
              <a:solidFill>
                <a:srgbClr val="3F3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4" name="图片 23"/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0370398">
              <a:off x="9141485" y="2907238"/>
              <a:ext cx="1417117" cy="2936956"/>
            </a:xfrm>
            <a:custGeom>
              <a:avLst/>
              <a:gdLst>
                <a:gd name="connsiteX0" fmla="*/ 200279 w 1387168"/>
                <a:gd name="connsiteY0" fmla="*/ 0 h 2936956"/>
                <a:gd name="connsiteX1" fmla="*/ 239766 w 1387168"/>
                <a:gd name="connsiteY1" fmla="*/ 0 h 2936956"/>
                <a:gd name="connsiteX2" fmla="*/ 269440 w 1387168"/>
                <a:gd name="connsiteY2" fmla="*/ 0 h 2936956"/>
                <a:gd name="connsiteX3" fmla="*/ 290703 w 1387168"/>
                <a:gd name="connsiteY3" fmla="*/ 0 h 2936956"/>
                <a:gd name="connsiteX4" fmla="*/ 304955 w 1387168"/>
                <a:gd name="connsiteY4" fmla="*/ 0 h 2936956"/>
                <a:gd name="connsiteX5" fmla="*/ 318040 w 1387168"/>
                <a:gd name="connsiteY5" fmla="*/ 0 h 2936956"/>
                <a:gd name="connsiteX6" fmla="*/ 319909 w 1387168"/>
                <a:gd name="connsiteY6" fmla="*/ 0 h 2936956"/>
                <a:gd name="connsiteX7" fmla="*/ 372331 w 1387168"/>
                <a:gd name="connsiteY7" fmla="*/ 123605 h 2936956"/>
                <a:gd name="connsiteX8" fmla="*/ 407279 w 1387168"/>
                <a:gd name="connsiteY8" fmla="*/ 130322 h 2936956"/>
                <a:gd name="connsiteX9" fmla="*/ 970480 w 1387168"/>
                <a:gd name="connsiteY9" fmla="*/ 130322 h 2936956"/>
                <a:gd name="connsiteX10" fmla="*/ 1065915 w 1387168"/>
                <a:gd name="connsiteY10" fmla="*/ 34932 h 2936956"/>
                <a:gd name="connsiteX11" fmla="*/ 1057850 w 1387168"/>
                <a:gd name="connsiteY11" fmla="*/ 0 h 2936956"/>
                <a:gd name="connsiteX12" fmla="*/ 1100443 w 1387168"/>
                <a:gd name="connsiteY12" fmla="*/ 0 h 2936956"/>
                <a:gd name="connsiteX13" fmla="*/ 1132451 w 1387168"/>
                <a:gd name="connsiteY13" fmla="*/ 0 h 2936956"/>
                <a:gd name="connsiteX14" fmla="*/ 1155386 w 1387168"/>
                <a:gd name="connsiteY14" fmla="*/ 0 h 2936956"/>
                <a:gd name="connsiteX15" fmla="*/ 1170759 w 1387168"/>
                <a:gd name="connsiteY15" fmla="*/ 0 h 2936956"/>
                <a:gd name="connsiteX16" fmla="*/ 1184873 w 1387168"/>
                <a:gd name="connsiteY16" fmla="*/ 0 h 2936956"/>
                <a:gd name="connsiteX17" fmla="*/ 1186889 w 1387168"/>
                <a:gd name="connsiteY17" fmla="*/ 0 h 2936956"/>
                <a:gd name="connsiteX18" fmla="*/ 1387168 w 1387168"/>
                <a:gd name="connsiteY18" fmla="*/ 200186 h 2936956"/>
                <a:gd name="connsiteX19" fmla="*/ 1387168 w 1387168"/>
                <a:gd name="connsiteY19" fmla="*/ 646689 h 2936956"/>
                <a:gd name="connsiteX20" fmla="*/ 1387168 w 1387168"/>
                <a:gd name="connsiteY20" fmla="*/ 1037457 h 2936956"/>
                <a:gd name="connsiteX21" fmla="*/ 1387168 w 1387168"/>
                <a:gd name="connsiteY21" fmla="*/ 1376205 h 2936956"/>
                <a:gd name="connsiteX22" fmla="*/ 1387168 w 1387168"/>
                <a:gd name="connsiteY22" fmla="*/ 1666649 h 2936956"/>
                <a:gd name="connsiteX23" fmla="*/ 1387168 w 1387168"/>
                <a:gd name="connsiteY23" fmla="*/ 1912504 h 2936956"/>
                <a:gd name="connsiteX24" fmla="*/ 1387168 w 1387168"/>
                <a:gd name="connsiteY24" fmla="*/ 2117487 h 2936956"/>
                <a:gd name="connsiteX25" fmla="*/ 1387168 w 1387168"/>
                <a:gd name="connsiteY25" fmla="*/ 2285313 h 2936956"/>
                <a:gd name="connsiteX26" fmla="*/ 1387168 w 1387168"/>
                <a:gd name="connsiteY26" fmla="*/ 2419697 h 2936956"/>
                <a:gd name="connsiteX27" fmla="*/ 1387168 w 1387168"/>
                <a:gd name="connsiteY27" fmla="*/ 2524356 h 2936956"/>
                <a:gd name="connsiteX28" fmla="*/ 1387168 w 1387168"/>
                <a:gd name="connsiteY28" fmla="*/ 2603005 h 2936956"/>
                <a:gd name="connsiteX29" fmla="*/ 1387168 w 1387168"/>
                <a:gd name="connsiteY29" fmla="*/ 2659360 h 2936956"/>
                <a:gd name="connsiteX30" fmla="*/ 1387168 w 1387168"/>
                <a:gd name="connsiteY30" fmla="*/ 2697136 h 2936956"/>
                <a:gd name="connsiteX31" fmla="*/ 1387168 w 1387168"/>
                <a:gd name="connsiteY31" fmla="*/ 2731816 h 2936956"/>
                <a:gd name="connsiteX32" fmla="*/ 1387168 w 1387168"/>
                <a:gd name="connsiteY32" fmla="*/ 2736770 h 2936956"/>
                <a:gd name="connsiteX33" fmla="*/ 1313240 w 1387168"/>
                <a:gd name="connsiteY33" fmla="*/ 2892620 h 2936956"/>
                <a:gd name="connsiteX34" fmla="*/ 1297110 w 1387168"/>
                <a:gd name="connsiteY34" fmla="*/ 2903368 h 2936956"/>
                <a:gd name="connsiteX35" fmla="*/ 1186889 w 1387168"/>
                <a:gd name="connsiteY35" fmla="*/ 2936956 h 2936956"/>
                <a:gd name="connsiteX36" fmla="*/ 1013221 w 1387168"/>
                <a:gd name="connsiteY36" fmla="*/ 2936956 h 2936956"/>
                <a:gd name="connsiteX37" fmla="*/ 861231 w 1387168"/>
                <a:gd name="connsiteY37" fmla="*/ 2936956 h 2936956"/>
                <a:gd name="connsiteX38" fmla="*/ 729474 w 1387168"/>
                <a:gd name="connsiteY38" fmla="*/ 2936956 h 2936956"/>
                <a:gd name="connsiteX39" fmla="*/ 616505 w 1387168"/>
                <a:gd name="connsiteY39" fmla="*/ 2936956 h 2936956"/>
                <a:gd name="connsiteX40" fmla="*/ 520879 w 1387168"/>
                <a:gd name="connsiteY40" fmla="*/ 2936956 h 2936956"/>
                <a:gd name="connsiteX41" fmla="*/ 441151 w 1387168"/>
                <a:gd name="connsiteY41" fmla="*/ 2936956 h 2936956"/>
                <a:gd name="connsiteX42" fmla="*/ 375875 w 1387168"/>
                <a:gd name="connsiteY42" fmla="*/ 2936956 h 2936956"/>
                <a:gd name="connsiteX43" fmla="*/ 323605 w 1387168"/>
                <a:gd name="connsiteY43" fmla="*/ 2936956 h 2936956"/>
                <a:gd name="connsiteX44" fmla="*/ 282898 w 1387168"/>
                <a:gd name="connsiteY44" fmla="*/ 2936956 h 2936956"/>
                <a:gd name="connsiteX45" fmla="*/ 252307 w 1387168"/>
                <a:gd name="connsiteY45" fmla="*/ 2936956 h 2936956"/>
                <a:gd name="connsiteX46" fmla="*/ 230388 w 1387168"/>
                <a:gd name="connsiteY46" fmla="*/ 2936956 h 2936956"/>
                <a:gd name="connsiteX47" fmla="*/ 215695 w 1387168"/>
                <a:gd name="connsiteY47" fmla="*/ 2936956 h 2936956"/>
                <a:gd name="connsiteX48" fmla="*/ 202206 w 1387168"/>
                <a:gd name="connsiteY48" fmla="*/ 2936956 h 2936956"/>
                <a:gd name="connsiteX49" fmla="*/ 200279 w 1387168"/>
                <a:gd name="connsiteY49" fmla="*/ 2936956 h 2936956"/>
                <a:gd name="connsiteX50" fmla="*/ 151890 w 1387168"/>
                <a:gd name="connsiteY50" fmla="*/ 2931582 h 2936956"/>
                <a:gd name="connsiteX51" fmla="*/ 0 w 1387168"/>
                <a:gd name="connsiteY51" fmla="*/ 2736770 h 2936956"/>
                <a:gd name="connsiteX52" fmla="*/ 0 w 1387168"/>
                <a:gd name="connsiteY52" fmla="*/ 2290267 h 2936956"/>
                <a:gd name="connsiteX53" fmla="*/ 0 w 1387168"/>
                <a:gd name="connsiteY53" fmla="*/ 1899499 h 2936956"/>
                <a:gd name="connsiteX54" fmla="*/ 0 w 1387168"/>
                <a:gd name="connsiteY54" fmla="*/ 1560751 h 2936956"/>
                <a:gd name="connsiteX55" fmla="*/ 0 w 1387168"/>
                <a:gd name="connsiteY55" fmla="*/ 1270308 h 2936956"/>
                <a:gd name="connsiteX56" fmla="*/ 0 w 1387168"/>
                <a:gd name="connsiteY56" fmla="*/ 1024452 h 2936956"/>
                <a:gd name="connsiteX57" fmla="*/ 0 w 1387168"/>
                <a:gd name="connsiteY57" fmla="*/ 819469 h 2936956"/>
                <a:gd name="connsiteX58" fmla="*/ 0 w 1387168"/>
                <a:gd name="connsiteY58" fmla="*/ 651644 h 2936956"/>
                <a:gd name="connsiteX59" fmla="*/ 0 w 1387168"/>
                <a:gd name="connsiteY59" fmla="*/ 517259 h 2936956"/>
                <a:gd name="connsiteX60" fmla="*/ 0 w 1387168"/>
                <a:gd name="connsiteY60" fmla="*/ 412600 h 2936956"/>
                <a:gd name="connsiteX61" fmla="*/ 0 w 1387168"/>
                <a:gd name="connsiteY61" fmla="*/ 333951 h 2936956"/>
                <a:gd name="connsiteX62" fmla="*/ 0 w 1387168"/>
                <a:gd name="connsiteY62" fmla="*/ 277597 h 2936956"/>
                <a:gd name="connsiteX63" fmla="*/ 0 w 1387168"/>
                <a:gd name="connsiteY63" fmla="*/ 239820 h 2936956"/>
                <a:gd name="connsiteX64" fmla="*/ 0 w 1387168"/>
                <a:gd name="connsiteY64" fmla="*/ 205140 h 2936956"/>
                <a:gd name="connsiteX65" fmla="*/ 0 w 1387168"/>
                <a:gd name="connsiteY65" fmla="*/ 200186 h 2936956"/>
                <a:gd name="connsiteX66" fmla="*/ 200279 w 1387168"/>
                <a:gd name="connsiteY66" fmla="*/ 0 h 293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87168" h="2936956">
                  <a:moveTo>
                    <a:pt x="200279" y="0"/>
                  </a:moveTo>
                  <a:lnTo>
                    <a:pt x="239766" y="0"/>
                  </a:lnTo>
                  <a:lnTo>
                    <a:pt x="269440" y="0"/>
                  </a:lnTo>
                  <a:lnTo>
                    <a:pt x="290703" y="0"/>
                  </a:lnTo>
                  <a:lnTo>
                    <a:pt x="304955" y="0"/>
                  </a:lnTo>
                  <a:lnTo>
                    <a:pt x="318040" y="0"/>
                  </a:lnTo>
                  <a:lnTo>
                    <a:pt x="319909" y="0"/>
                  </a:lnTo>
                  <a:cubicBezTo>
                    <a:pt x="299747" y="48367"/>
                    <a:pt x="322597" y="103452"/>
                    <a:pt x="372331" y="123605"/>
                  </a:cubicBezTo>
                  <a:cubicBezTo>
                    <a:pt x="383084" y="127635"/>
                    <a:pt x="395182" y="130322"/>
                    <a:pt x="407279" y="130322"/>
                  </a:cubicBezTo>
                  <a:cubicBezTo>
                    <a:pt x="970480" y="130322"/>
                    <a:pt x="970480" y="130322"/>
                    <a:pt x="970480" y="130322"/>
                  </a:cubicBezTo>
                  <a:cubicBezTo>
                    <a:pt x="1022902" y="130322"/>
                    <a:pt x="1065915" y="87329"/>
                    <a:pt x="1065915" y="34932"/>
                  </a:cubicBezTo>
                  <a:cubicBezTo>
                    <a:pt x="1065915" y="22840"/>
                    <a:pt x="1063227" y="10748"/>
                    <a:pt x="1057850" y="0"/>
                  </a:cubicBezTo>
                  <a:lnTo>
                    <a:pt x="1100443" y="0"/>
                  </a:lnTo>
                  <a:lnTo>
                    <a:pt x="1132451" y="0"/>
                  </a:lnTo>
                  <a:lnTo>
                    <a:pt x="1155386" y="0"/>
                  </a:lnTo>
                  <a:lnTo>
                    <a:pt x="1170759" y="0"/>
                  </a:lnTo>
                  <a:lnTo>
                    <a:pt x="1184873" y="0"/>
                  </a:lnTo>
                  <a:lnTo>
                    <a:pt x="1186889" y="0"/>
                  </a:lnTo>
                  <a:cubicBezTo>
                    <a:pt x="1297110" y="0"/>
                    <a:pt x="1387168" y="88673"/>
                    <a:pt x="1387168" y="200186"/>
                  </a:cubicBezTo>
                  <a:lnTo>
                    <a:pt x="1387168" y="646689"/>
                  </a:lnTo>
                  <a:lnTo>
                    <a:pt x="1387168" y="1037457"/>
                  </a:lnTo>
                  <a:lnTo>
                    <a:pt x="1387168" y="1376205"/>
                  </a:lnTo>
                  <a:lnTo>
                    <a:pt x="1387168" y="1666649"/>
                  </a:lnTo>
                  <a:lnTo>
                    <a:pt x="1387168" y="1912504"/>
                  </a:lnTo>
                  <a:lnTo>
                    <a:pt x="1387168" y="2117487"/>
                  </a:lnTo>
                  <a:lnTo>
                    <a:pt x="1387168" y="2285313"/>
                  </a:lnTo>
                  <a:lnTo>
                    <a:pt x="1387168" y="2419697"/>
                  </a:lnTo>
                  <a:lnTo>
                    <a:pt x="1387168" y="2524356"/>
                  </a:lnTo>
                  <a:lnTo>
                    <a:pt x="1387168" y="2603005"/>
                  </a:lnTo>
                  <a:lnTo>
                    <a:pt x="1387168" y="2659360"/>
                  </a:lnTo>
                  <a:lnTo>
                    <a:pt x="1387168" y="2697136"/>
                  </a:lnTo>
                  <a:lnTo>
                    <a:pt x="1387168" y="2731816"/>
                  </a:lnTo>
                  <a:lnTo>
                    <a:pt x="1387168" y="2736770"/>
                  </a:lnTo>
                  <a:cubicBezTo>
                    <a:pt x="1387168" y="2797229"/>
                    <a:pt x="1360285" y="2853657"/>
                    <a:pt x="1313240" y="2892620"/>
                  </a:cubicBezTo>
                  <a:cubicBezTo>
                    <a:pt x="1307863" y="2896650"/>
                    <a:pt x="1302486" y="2900681"/>
                    <a:pt x="1297110" y="2903368"/>
                  </a:cubicBezTo>
                  <a:cubicBezTo>
                    <a:pt x="1264850" y="2926208"/>
                    <a:pt x="1225870" y="2936956"/>
                    <a:pt x="1186889" y="2936956"/>
                  </a:cubicBezTo>
                  <a:lnTo>
                    <a:pt x="1013221" y="2936956"/>
                  </a:lnTo>
                  <a:lnTo>
                    <a:pt x="861231" y="2936956"/>
                  </a:lnTo>
                  <a:lnTo>
                    <a:pt x="729474" y="2936956"/>
                  </a:lnTo>
                  <a:lnTo>
                    <a:pt x="616505" y="2936956"/>
                  </a:lnTo>
                  <a:lnTo>
                    <a:pt x="520879" y="2936956"/>
                  </a:lnTo>
                  <a:lnTo>
                    <a:pt x="441151" y="2936956"/>
                  </a:lnTo>
                  <a:lnTo>
                    <a:pt x="375875" y="2936956"/>
                  </a:lnTo>
                  <a:lnTo>
                    <a:pt x="323605" y="2936956"/>
                  </a:lnTo>
                  <a:lnTo>
                    <a:pt x="282898" y="2936956"/>
                  </a:lnTo>
                  <a:lnTo>
                    <a:pt x="252307" y="2936956"/>
                  </a:lnTo>
                  <a:lnTo>
                    <a:pt x="230388" y="2936956"/>
                  </a:lnTo>
                  <a:lnTo>
                    <a:pt x="215695" y="2936956"/>
                  </a:lnTo>
                  <a:lnTo>
                    <a:pt x="202206" y="2936956"/>
                  </a:lnTo>
                  <a:lnTo>
                    <a:pt x="200279" y="2936956"/>
                  </a:lnTo>
                  <a:cubicBezTo>
                    <a:pt x="184149" y="2936956"/>
                    <a:pt x="168020" y="2935613"/>
                    <a:pt x="151890" y="2931582"/>
                  </a:cubicBezTo>
                  <a:cubicBezTo>
                    <a:pt x="63175" y="2910086"/>
                    <a:pt x="0" y="2829474"/>
                    <a:pt x="0" y="2736770"/>
                  </a:cubicBezTo>
                  <a:lnTo>
                    <a:pt x="0" y="2290267"/>
                  </a:lnTo>
                  <a:lnTo>
                    <a:pt x="0" y="1899499"/>
                  </a:lnTo>
                  <a:lnTo>
                    <a:pt x="0" y="1560751"/>
                  </a:lnTo>
                  <a:lnTo>
                    <a:pt x="0" y="1270308"/>
                  </a:lnTo>
                  <a:lnTo>
                    <a:pt x="0" y="1024452"/>
                  </a:lnTo>
                  <a:lnTo>
                    <a:pt x="0" y="819469"/>
                  </a:lnTo>
                  <a:lnTo>
                    <a:pt x="0" y="651644"/>
                  </a:lnTo>
                  <a:lnTo>
                    <a:pt x="0" y="517259"/>
                  </a:lnTo>
                  <a:lnTo>
                    <a:pt x="0" y="412600"/>
                  </a:lnTo>
                  <a:lnTo>
                    <a:pt x="0" y="333951"/>
                  </a:lnTo>
                  <a:lnTo>
                    <a:pt x="0" y="277597"/>
                  </a:lnTo>
                  <a:lnTo>
                    <a:pt x="0" y="239820"/>
                  </a:lnTo>
                  <a:lnTo>
                    <a:pt x="0" y="205140"/>
                  </a:lnTo>
                  <a:lnTo>
                    <a:pt x="0" y="200186"/>
                  </a:lnTo>
                  <a:cubicBezTo>
                    <a:pt x="0" y="88673"/>
                    <a:pt x="90059" y="0"/>
                    <a:pt x="200279" y="0"/>
                  </a:cubicBezTo>
                  <a:close/>
                </a:path>
              </a:pathLst>
            </a:custGeom>
          </p:spPr>
        </p:pic>
        <p:sp>
          <p:nvSpPr>
            <p:cNvPr id="25" name="iŝḻïḓe">
              <a:extLst>
                <a:ext uri="{FF2B5EF4-FFF2-40B4-BE49-F238E27FC236}">
                  <a16:creationId xmlns:a16="http://schemas.microsoft.com/office/drawing/2014/main" id="{43105AE7-308C-49AB-A0B7-023788B18DA7}"/>
                </a:ext>
              </a:extLst>
            </p:cNvPr>
            <p:cNvSpPr/>
            <p:nvPr/>
          </p:nvSpPr>
          <p:spPr bwMode="auto">
            <a:xfrm rot="20399260">
              <a:off x="10577694" y="3486508"/>
              <a:ext cx="858163" cy="1920091"/>
            </a:xfrm>
            <a:prstGeom prst="ellipse">
              <a:avLst/>
            </a:prstGeom>
            <a:solidFill>
              <a:srgbClr val="FFB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50150" y="1190105"/>
            <a:ext cx="3588367" cy="3565891"/>
            <a:chOff x="5450150" y="1190105"/>
            <a:chExt cx="3588367" cy="3565891"/>
          </a:xfrm>
        </p:grpSpPr>
        <p:sp>
          <p:nvSpPr>
            <p:cNvPr id="23" name="椭圆 22"/>
            <p:cNvSpPr/>
            <p:nvPr/>
          </p:nvSpPr>
          <p:spPr>
            <a:xfrm>
              <a:off x="8848774" y="4566253"/>
              <a:ext cx="189743" cy="189743"/>
            </a:xfrm>
            <a:prstGeom prst="ellipse">
              <a:avLst/>
            </a:pr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rgbClr val="FFFFFF"/>
                </a:gs>
                <a:gs pos="100000">
                  <a:schemeClr val="accent1">
                    <a:tint val="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5450150" y="1190105"/>
              <a:ext cx="1543050" cy="1543050"/>
              <a:chOff x="5088872" y="1190105"/>
              <a:chExt cx="1543050" cy="1543050"/>
            </a:xfrm>
          </p:grpSpPr>
          <p:pic>
            <p:nvPicPr>
              <p:cNvPr id="30" name="图片 29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23" r="25623"/>
              <a:stretch/>
            </p:blipFill>
            <p:spPr>
              <a:xfrm>
                <a:off x="5475748" y="1466850"/>
                <a:ext cx="712246" cy="821648"/>
              </a:xfrm>
              <a:prstGeom prst="rect">
                <a:avLst/>
              </a:prstGeom>
            </p:spPr>
          </p:pic>
          <p:sp>
            <p:nvSpPr>
              <p:cNvPr id="27" name="同心圆 26"/>
              <p:cNvSpPr/>
              <p:nvPr/>
            </p:nvSpPr>
            <p:spPr>
              <a:xfrm>
                <a:off x="5088872" y="1190105"/>
                <a:ext cx="1543050" cy="1543050"/>
              </a:xfrm>
              <a:prstGeom prst="donut">
                <a:avLst>
                  <a:gd name="adj" fmla="val 7949"/>
                </a:avLst>
              </a:prstGeom>
              <a:gradFill>
                <a:gsLst>
                  <a:gs pos="20000">
                    <a:schemeClr val="accent1">
                      <a:alpha val="20000"/>
                    </a:schemeClr>
                  </a:gs>
                  <a:gs pos="100000">
                    <a:schemeClr val="tx2">
                      <a:alpha val="60000"/>
                    </a:schemeClr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1" name="肘形连接符 40"/>
            <p:cNvCxnSpPr>
              <a:stCxn id="27" idx="6"/>
              <a:endCxn id="23" idx="2"/>
            </p:cNvCxnSpPr>
            <p:nvPr/>
          </p:nvCxnSpPr>
          <p:spPr>
            <a:xfrm>
              <a:off x="6993200" y="1961630"/>
              <a:ext cx="1855574" cy="2699495"/>
            </a:xfrm>
            <a:prstGeom prst="bentConnector3">
              <a:avLst/>
            </a:prstGeom>
            <a:ln w="19050">
              <a:gradFill>
                <a:gsLst>
                  <a:gs pos="100000">
                    <a:schemeClr val="bg1">
                      <a:lumMod val="50000"/>
                    </a:schemeClr>
                  </a:gs>
                  <a:gs pos="21000">
                    <a:schemeClr val="accent1">
                      <a:alpha val="70000"/>
                    </a:schemeClr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5450150" y="3026378"/>
            <a:ext cx="3745944" cy="2237332"/>
            <a:chOff x="5450150" y="3026378"/>
            <a:chExt cx="3745944" cy="2237332"/>
          </a:xfrm>
        </p:grpSpPr>
        <p:sp>
          <p:nvSpPr>
            <p:cNvPr id="28" name="椭圆 27"/>
            <p:cNvSpPr/>
            <p:nvPr/>
          </p:nvSpPr>
          <p:spPr>
            <a:xfrm>
              <a:off x="9006351" y="5073967"/>
              <a:ext cx="189743" cy="189743"/>
            </a:xfrm>
            <a:prstGeom prst="ellipse">
              <a:avLst/>
            </a:pr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rgbClr val="FFFFFF"/>
                </a:gs>
                <a:gs pos="100000">
                  <a:schemeClr val="accent1">
                    <a:tint val="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450150" y="3026378"/>
              <a:ext cx="1543050" cy="1543050"/>
              <a:chOff x="5088872" y="2835545"/>
              <a:chExt cx="1543050" cy="1543050"/>
            </a:xfrm>
          </p:grpSpPr>
          <p:pic>
            <p:nvPicPr>
              <p:cNvPr id="31" name="图片 30"/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1" r="23021"/>
              <a:stretch/>
            </p:blipFill>
            <p:spPr>
              <a:xfrm>
                <a:off x="5449967" y="3168149"/>
                <a:ext cx="820860" cy="855618"/>
              </a:xfrm>
              <a:prstGeom prst="rect">
                <a:avLst/>
              </a:prstGeom>
            </p:spPr>
          </p:pic>
          <p:sp>
            <p:nvSpPr>
              <p:cNvPr id="35" name="同心圆 34"/>
              <p:cNvSpPr/>
              <p:nvPr/>
            </p:nvSpPr>
            <p:spPr>
              <a:xfrm>
                <a:off x="5088872" y="2835545"/>
                <a:ext cx="1543050" cy="1543050"/>
              </a:xfrm>
              <a:prstGeom prst="donut">
                <a:avLst>
                  <a:gd name="adj" fmla="val 7949"/>
                </a:avLst>
              </a:prstGeom>
              <a:gradFill>
                <a:gsLst>
                  <a:gs pos="20000">
                    <a:schemeClr val="accent1">
                      <a:alpha val="20000"/>
                    </a:schemeClr>
                  </a:gs>
                  <a:gs pos="100000">
                    <a:schemeClr val="tx2">
                      <a:alpha val="60000"/>
                    </a:schemeClr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3" name="肘形连接符 42"/>
            <p:cNvCxnSpPr>
              <a:stCxn id="35" idx="6"/>
              <a:endCxn id="28" idx="2"/>
            </p:cNvCxnSpPr>
            <p:nvPr/>
          </p:nvCxnSpPr>
          <p:spPr>
            <a:xfrm>
              <a:off x="6993200" y="3797903"/>
              <a:ext cx="2013151" cy="1370936"/>
            </a:xfrm>
            <a:prstGeom prst="bentConnector3">
              <a:avLst>
                <a:gd name="adj1" fmla="val 26280"/>
              </a:avLst>
            </a:prstGeom>
            <a:ln w="19050">
              <a:gradFill>
                <a:gsLst>
                  <a:gs pos="100000">
                    <a:schemeClr val="bg1">
                      <a:lumMod val="50000"/>
                    </a:schemeClr>
                  </a:gs>
                  <a:gs pos="21000">
                    <a:schemeClr val="accent1">
                      <a:alpha val="70000"/>
                    </a:schemeClr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5450150" y="4820178"/>
            <a:ext cx="3890060" cy="1543050"/>
            <a:chOff x="5450150" y="4820178"/>
            <a:chExt cx="3890060" cy="1543050"/>
          </a:xfrm>
        </p:grpSpPr>
        <p:sp>
          <p:nvSpPr>
            <p:cNvPr id="29" name="椭圆 28"/>
            <p:cNvSpPr/>
            <p:nvPr/>
          </p:nvSpPr>
          <p:spPr>
            <a:xfrm>
              <a:off x="9150467" y="5500956"/>
              <a:ext cx="189743" cy="189743"/>
            </a:xfrm>
            <a:prstGeom prst="ellipse">
              <a:avLst/>
            </a:pr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rgbClr val="FFFFFF"/>
                </a:gs>
                <a:gs pos="100000">
                  <a:schemeClr val="accent1">
                    <a:tint val="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450150" y="4820178"/>
              <a:ext cx="1543050" cy="1543050"/>
              <a:chOff x="5088872" y="4397313"/>
              <a:chExt cx="1543050" cy="1543050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2" r="7702"/>
              <a:stretch/>
            </p:blipFill>
            <p:spPr>
              <a:xfrm>
                <a:off x="5261802" y="4770859"/>
                <a:ext cx="1197190" cy="795958"/>
              </a:xfrm>
              <a:prstGeom prst="rect">
                <a:avLst/>
              </a:prstGeom>
            </p:spPr>
          </p:pic>
          <p:sp>
            <p:nvSpPr>
              <p:cNvPr id="38" name="同心圆 37"/>
              <p:cNvSpPr/>
              <p:nvPr/>
            </p:nvSpPr>
            <p:spPr>
              <a:xfrm>
                <a:off x="5088872" y="4397313"/>
                <a:ext cx="1543050" cy="1543050"/>
              </a:xfrm>
              <a:prstGeom prst="donut">
                <a:avLst>
                  <a:gd name="adj" fmla="val 7949"/>
                </a:avLst>
              </a:prstGeom>
              <a:gradFill>
                <a:gsLst>
                  <a:gs pos="20000">
                    <a:schemeClr val="accent1">
                      <a:alpha val="20000"/>
                    </a:schemeClr>
                  </a:gs>
                  <a:gs pos="100000">
                    <a:schemeClr val="tx2">
                      <a:alpha val="60000"/>
                    </a:schemeClr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7" name="肘形连接符 46"/>
            <p:cNvCxnSpPr>
              <a:stCxn id="38" idx="6"/>
              <a:endCxn id="29" idx="4"/>
            </p:cNvCxnSpPr>
            <p:nvPr/>
          </p:nvCxnSpPr>
          <p:spPr>
            <a:xfrm>
              <a:off x="6993200" y="5591703"/>
              <a:ext cx="2252139" cy="98996"/>
            </a:xfrm>
            <a:prstGeom prst="bentConnector4">
              <a:avLst>
                <a:gd name="adj1" fmla="val 66841"/>
                <a:gd name="adj2" fmla="val 330918"/>
              </a:avLst>
            </a:prstGeom>
            <a:ln w="19050">
              <a:gradFill>
                <a:gsLst>
                  <a:gs pos="100000">
                    <a:schemeClr val="bg1">
                      <a:lumMod val="50000"/>
                    </a:schemeClr>
                  </a:gs>
                  <a:gs pos="21000">
                    <a:schemeClr val="accent1">
                      <a:alpha val="70000"/>
                    </a:schemeClr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圆角矩形 49"/>
          <p:cNvSpPr/>
          <p:nvPr/>
        </p:nvSpPr>
        <p:spPr>
          <a:xfrm>
            <a:off x="517427" y="1190105"/>
            <a:ext cx="4722698" cy="460302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>
                  <a:alpha val="70000"/>
                </a:schemeClr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3765"/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Switch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517427" y="3023243"/>
            <a:ext cx="4722698" cy="460302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>
                  <a:alpha val="70000"/>
                </a:schemeClr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3765"/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Relay Module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517427" y="4824932"/>
            <a:ext cx="4722698" cy="460302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>
                  <a:alpha val="70000"/>
                </a:schemeClr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3765"/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Plug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626906" y="2085971"/>
            <a:ext cx="1210588" cy="895705"/>
            <a:chOff x="626906" y="1932031"/>
            <a:chExt cx="1210588" cy="895705"/>
          </a:xfrm>
        </p:grpSpPr>
        <p:sp>
          <p:nvSpPr>
            <p:cNvPr id="62" name="Rectangle 55"/>
            <p:cNvSpPr/>
            <p:nvPr/>
          </p:nvSpPr>
          <p:spPr>
            <a:xfrm>
              <a:off x="873760" y="1932031"/>
              <a:ext cx="724528" cy="539481"/>
            </a:xfrm>
            <a:custGeom>
              <a:avLst/>
              <a:gdLst>
                <a:gd name="connsiteX0" fmla="*/ 453270 w 580346"/>
                <a:gd name="connsiteY0" fmla="*/ 310078 h 432124"/>
                <a:gd name="connsiteX1" fmla="*/ 462100 w 580346"/>
                <a:gd name="connsiteY1" fmla="*/ 318892 h 432124"/>
                <a:gd name="connsiteX2" fmla="*/ 462100 w 580346"/>
                <a:gd name="connsiteY2" fmla="*/ 403647 h 432124"/>
                <a:gd name="connsiteX3" fmla="*/ 479760 w 580346"/>
                <a:gd name="connsiteY3" fmla="*/ 388730 h 432124"/>
                <a:gd name="connsiteX4" fmla="*/ 492665 w 580346"/>
                <a:gd name="connsiteY4" fmla="*/ 390086 h 432124"/>
                <a:gd name="connsiteX5" fmla="*/ 491307 w 580346"/>
                <a:gd name="connsiteY5" fmla="*/ 402969 h 432124"/>
                <a:gd name="connsiteX6" fmla="*/ 457345 w 580346"/>
                <a:gd name="connsiteY6" fmla="*/ 430090 h 432124"/>
                <a:gd name="connsiteX7" fmla="*/ 451911 w 580346"/>
                <a:gd name="connsiteY7" fmla="*/ 432124 h 432124"/>
                <a:gd name="connsiteX8" fmla="*/ 445798 w 580346"/>
                <a:gd name="connsiteY8" fmla="*/ 430090 h 432124"/>
                <a:gd name="connsiteX9" fmla="*/ 415912 w 580346"/>
                <a:gd name="connsiteY9" fmla="*/ 402969 h 432124"/>
                <a:gd name="connsiteX10" fmla="*/ 415233 w 580346"/>
                <a:gd name="connsiteY10" fmla="*/ 390086 h 432124"/>
                <a:gd name="connsiteX11" fmla="*/ 428138 w 580346"/>
                <a:gd name="connsiteY11" fmla="*/ 389408 h 432124"/>
                <a:gd name="connsiteX12" fmla="*/ 443761 w 580346"/>
                <a:gd name="connsiteY12" fmla="*/ 403647 h 432124"/>
                <a:gd name="connsiteX13" fmla="*/ 443761 w 580346"/>
                <a:gd name="connsiteY13" fmla="*/ 318892 h 432124"/>
                <a:gd name="connsiteX14" fmla="*/ 453270 w 580346"/>
                <a:gd name="connsiteY14" fmla="*/ 310078 h 432124"/>
                <a:gd name="connsiteX15" fmla="*/ 290160 w 580346"/>
                <a:gd name="connsiteY15" fmla="*/ 310078 h 432124"/>
                <a:gd name="connsiteX16" fmla="*/ 299001 w 580346"/>
                <a:gd name="connsiteY16" fmla="*/ 318892 h 432124"/>
                <a:gd name="connsiteX17" fmla="*/ 299001 w 580346"/>
                <a:gd name="connsiteY17" fmla="*/ 403647 h 432124"/>
                <a:gd name="connsiteX18" fmla="*/ 316684 w 580346"/>
                <a:gd name="connsiteY18" fmla="*/ 388730 h 432124"/>
                <a:gd name="connsiteX19" fmla="*/ 329607 w 580346"/>
                <a:gd name="connsiteY19" fmla="*/ 390086 h 432124"/>
                <a:gd name="connsiteX20" fmla="*/ 328246 w 580346"/>
                <a:gd name="connsiteY20" fmla="*/ 402969 h 432124"/>
                <a:gd name="connsiteX21" fmla="*/ 294241 w 580346"/>
                <a:gd name="connsiteY21" fmla="*/ 430090 h 432124"/>
                <a:gd name="connsiteX22" fmla="*/ 288800 w 580346"/>
                <a:gd name="connsiteY22" fmla="*/ 432124 h 432124"/>
                <a:gd name="connsiteX23" fmla="*/ 282679 w 580346"/>
                <a:gd name="connsiteY23" fmla="*/ 430090 h 432124"/>
                <a:gd name="connsiteX24" fmla="*/ 252754 w 580346"/>
                <a:gd name="connsiteY24" fmla="*/ 402969 h 432124"/>
                <a:gd name="connsiteX25" fmla="*/ 252074 w 580346"/>
                <a:gd name="connsiteY25" fmla="*/ 390086 h 432124"/>
                <a:gd name="connsiteX26" fmla="*/ 264996 w 580346"/>
                <a:gd name="connsiteY26" fmla="*/ 389408 h 432124"/>
                <a:gd name="connsiteX27" fmla="*/ 280638 w 580346"/>
                <a:gd name="connsiteY27" fmla="*/ 403647 h 432124"/>
                <a:gd name="connsiteX28" fmla="*/ 280638 w 580346"/>
                <a:gd name="connsiteY28" fmla="*/ 318892 h 432124"/>
                <a:gd name="connsiteX29" fmla="*/ 290160 w 580346"/>
                <a:gd name="connsiteY29" fmla="*/ 310078 h 432124"/>
                <a:gd name="connsiteX30" fmla="*/ 117537 w 580346"/>
                <a:gd name="connsiteY30" fmla="*/ 310078 h 432124"/>
                <a:gd name="connsiteX31" fmla="*/ 127046 w 580346"/>
                <a:gd name="connsiteY31" fmla="*/ 318892 h 432124"/>
                <a:gd name="connsiteX32" fmla="*/ 127046 w 580346"/>
                <a:gd name="connsiteY32" fmla="*/ 403647 h 432124"/>
                <a:gd name="connsiteX33" fmla="*/ 144706 w 580346"/>
                <a:gd name="connsiteY33" fmla="*/ 388730 h 432124"/>
                <a:gd name="connsiteX34" fmla="*/ 156932 w 580346"/>
                <a:gd name="connsiteY34" fmla="*/ 390086 h 432124"/>
                <a:gd name="connsiteX35" fmla="*/ 155573 w 580346"/>
                <a:gd name="connsiteY35" fmla="*/ 402969 h 432124"/>
                <a:gd name="connsiteX36" fmla="*/ 122291 w 580346"/>
                <a:gd name="connsiteY36" fmla="*/ 430090 h 432124"/>
                <a:gd name="connsiteX37" fmla="*/ 116857 w 580346"/>
                <a:gd name="connsiteY37" fmla="*/ 432124 h 432124"/>
                <a:gd name="connsiteX38" fmla="*/ 110744 w 580346"/>
                <a:gd name="connsiteY38" fmla="*/ 430090 h 432124"/>
                <a:gd name="connsiteX39" fmla="*/ 80858 w 580346"/>
                <a:gd name="connsiteY39" fmla="*/ 402969 h 432124"/>
                <a:gd name="connsiteX40" fmla="*/ 80179 w 580346"/>
                <a:gd name="connsiteY40" fmla="*/ 390086 h 432124"/>
                <a:gd name="connsiteX41" fmla="*/ 93084 w 580346"/>
                <a:gd name="connsiteY41" fmla="*/ 389408 h 432124"/>
                <a:gd name="connsiteX42" fmla="*/ 108707 w 580346"/>
                <a:gd name="connsiteY42" fmla="*/ 403647 h 432124"/>
                <a:gd name="connsiteX43" fmla="*/ 108707 w 580346"/>
                <a:gd name="connsiteY43" fmla="*/ 318892 h 432124"/>
                <a:gd name="connsiteX44" fmla="*/ 117537 w 580346"/>
                <a:gd name="connsiteY44" fmla="*/ 310078 h 432124"/>
                <a:gd name="connsiteX45" fmla="*/ 73402 w 580346"/>
                <a:gd name="connsiteY45" fmla="*/ 194693 h 432124"/>
                <a:gd name="connsiteX46" fmla="*/ 73402 w 580346"/>
                <a:gd name="connsiteY46" fmla="*/ 213025 h 432124"/>
                <a:gd name="connsiteX47" fmla="*/ 508336 w 580346"/>
                <a:gd name="connsiteY47" fmla="*/ 213025 h 432124"/>
                <a:gd name="connsiteX48" fmla="*/ 508336 w 580346"/>
                <a:gd name="connsiteY48" fmla="*/ 194693 h 432124"/>
                <a:gd name="connsiteX49" fmla="*/ 64568 w 580346"/>
                <a:gd name="connsiteY49" fmla="*/ 176362 h 432124"/>
                <a:gd name="connsiteX50" fmla="*/ 517850 w 580346"/>
                <a:gd name="connsiteY50" fmla="*/ 176362 h 432124"/>
                <a:gd name="connsiteX51" fmla="*/ 526685 w 580346"/>
                <a:gd name="connsiteY51" fmla="*/ 185867 h 432124"/>
                <a:gd name="connsiteX52" fmla="*/ 526685 w 580346"/>
                <a:gd name="connsiteY52" fmla="*/ 221851 h 432124"/>
                <a:gd name="connsiteX53" fmla="*/ 517850 w 580346"/>
                <a:gd name="connsiteY53" fmla="*/ 230677 h 432124"/>
                <a:gd name="connsiteX54" fmla="*/ 64568 w 580346"/>
                <a:gd name="connsiteY54" fmla="*/ 230677 h 432124"/>
                <a:gd name="connsiteX55" fmla="*/ 55733 w 580346"/>
                <a:gd name="connsiteY55" fmla="*/ 221851 h 432124"/>
                <a:gd name="connsiteX56" fmla="*/ 55733 w 580346"/>
                <a:gd name="connsiteY56" fmla="*/ 185867 h 432124"/>
                <a:gd name="connsiteX57" fmla="*/ 64568 w 580346"/>
                <a:gd name="connsiteY57" fmla="*/ 176362 h 432124"/>
                <a:gd name="connsiteX58" fmla="*/ 58442 w 580346"/>
                <a:gd name="connsiteY58" fmla="*/ 18315 h 432124"/>
                <a:gd name="connsiteX59" fmla="*/ 18348 w 580346"/>
                <a:gd name="connsiteY59" fmla="*/ 59694 h 432124"/>
                <a:gd name="connsiteX60" fmla="*/ 18348 w 580346"/>
                <a:gd name="connsiteY60" fmla="*/ 253698 h 432124"/>
                <a:gd name="connsiteX61" fmla="*/ 561318 w 580346"/>
                <a:gd name="connsiteY61" fmla="*/ 253698 h 432124"/>
                <a:gd name="connsiteX62" fmla="*/ 561318 w 580346"/>
                <a:gd name="connsiteY62" fmla="*/ 60372 h 432124"/>
                <a:gd name="connsiteX63" fmla="*/ 549766 w 580346"/>
                <a:gd name="connsiteY63" fmla="*/ 30525 h 432124"/>
                <a:gd name="connsiteX64" fmla="*/ 521224 w 580346"/>
                <a:gd name="connsiteY64" fmla="*/ 18315 h 432124"/>
                <a:gd name="connsiteX65" fmla="*/ 58442 w 580346"/>
                <a:gd name="connsiteY65" fmla="*/ 0 h 432124"/>
                <a:gd name="connsiteX66" fmla="*/ 521224 w 580346"/>
                <a:gd name="connsiteY66" fmla="*/ 0 h 432124"/>
                <a:gd name="connsiteX67" fmla="*/ 562677 w 580346"/>
                <a:gd name="connsiteY67" fmla="*/ 17637 h 432124"/>
                <a:gd name="connsiteX68" fmla="*/ 580346 w 580346"/>
                <a:gd name="connsiteY68" fmla="*/ 60372 h 432124"/>
                <a:gd name="connsiteX69" fmla="*/ 580346 w 580346"/>
                <a:gd name="connsiteY69" fmla="*/ 262516 h 432124"/>
                <a:gd name="connsiteX70" fmla="*/ 570832 w 580346"/>
                <a:gd name="connsiteY70" fmla="*/ 272013 h 432124"/>
                <a:gd name="connsiteX71" fmla="*/ 8834 w 580346"/>
                <a:gd name="connsiteY71" fmla="*/ 272013 h 432124"/>
                <a:gd name="connsiteX72" fmla="*/ 0 w 580346"/>
                <a:gd name="connsiteY72" fmla="*/ 262516 h 432124"/>
                <a:gd name="connsiteX73" fmla="*/ 0 w 580346"/>
                <a:gd name="connsiteY73" fmla="*/ 59694 h 432124"/>
                <a:gd name="connsiteX74" fmla="*/ 58442 w 580346"/>
                <a:gd name="connsiteY74" fmla="*/ 0 h 4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80346" h="432124">
                  <a:moveTo>
                    <a:pt x="453270" y="310078"/>
                  </a:moveTo>
                  <a:cubicBezTo>
                    <a:pt x="458024" y="310078"/>
                    <a:pt x="462100" y="314146"/>
                    <a:pt x="462100" y="318892"/>
                  </a:cubicBezTo>
                  <a:lnTo>
                    <a:pt x="462100" y="403647"/>
                  </a:lnTo>
                  <a:lnTo>
                    <a:pt x="479760" y="388730"/>
                  </a:lnTo>
                  <a:cubicBezTo>
                    <a:pt x="483835" y="386018"/>
                    <a:pt x="489269" y="386696"/>
                    <a:pt x="492665" y="390086"/>
                  </a:cubicBezTo>
                  <a:cubicBezTo>
                    <a:pt x="495382" y="394154"/>
                    <a:pt x="495382" y="399578"/>
                    <a:pt x="491307" y="402969"/>
                  </a:cubicBezTo>
                  <a:lnTo>
                    <a:pt x="457345" y="430090"/>
                  </a:lnTo>
                  <a:cubicBezTo>
                    <a:pt x="455987" y="431446"/>
                    <a:pt x="453949" y="432124"/>
                    <a:pt x="451911" y="432124"/>
                  </a:cubicBezTo>
                  <a:cubicBezTo>
                    <a:pt x="449874" y="432124"/>
                    <a:pt x="447836" y="431446"/>
                    <a:pt x="445798" y="430090"/>
                  </a:cubicBezTo>
                  <a:lnTo>
                    <a:pt x="415912" y="402969"/>
                  </a:lnTo>
                  <a:cubicBezTo>
                    <a:pt x="412516" y="399578"/>
                    <a:pt x="411837" y="393476"/>
                    <a:pt x="415233" y="390086"/>
                  </a:cubicBezTo>
                  <a:cubicBezTo>
                    <a:pt x="418629" y="386018"/>
                    <a:pt x="424742" y="386018"/>
                    <a:pt x="428138" y="389408"/>
                  </a:cubicBezTo>
                  <a:lnTo>
                    <a:pt x="443761" y="403647"/>
                  </a:lnTo>
                  <a:lnTo>
                    <a:pt x="443761" y="318892"/>
                  </a:lnTo>
                  <a:cubicBezTo>
                    <a:pt x="443761" y="314146"/>
                    <a:pt x="447836" y="310078"/>
                    <a:pt x="453270" y="310078"/>
                  </a:cubicBezTo>
                  <a:close/>
                  <a:moveTo>
                    <a:pt x="290160" y="310078"/>
                  </a:moveTo>
                  <a:cubicBezTo>
                    <a:pt x="294921" y="310078"/>
                    <a:pt x="299001" y="314146"/>
                    <a:pt x="299001" y="318892"/>
                  </a:cubicBezTo>
                  <a:lnTo>
                    <a:pt x="299001" y="403647"/>
                  </a:lnTo>
                  <a:lnTo>
                    <a:pt x="316684" y="388730"/>
                  </a:lnTo>
                  <a:cubicBezTo>
                    <a:pt x="320765" y="386018"/>
                    <a:pt x="326206" y="386696"/>
                    <a:pt x="329607" y="390086"/>
                  </a:cubicBezTo>
                  <a:cubicBezTo>
                    <a:pt x="332327" y="394154"/>
                    <a:pt x="332327" y="399578"/>
                    <a:pt x="328246" y="402969"/>
                  </a:cubicBezTo>
                  <a:lnTo>
                    <a:pt x="294241" y="430090"/>
                  </a:lnTo>
                  <a:cubicBezTo>
                    <a:pt x="292880" y="431446"/>
                    <a:pt x="290840" y="432124"/>
                    <a:pt x="288800" y="432124"/>
                  </a:cubicBezTo>
                  <a:cubicBezTo>
                    <a:pt x="286759" y="432124"/>
                    <a:pt x="284719" y="431446"/>
                    <a:pt x="282679" y="430090"/>
                  </a:cubicBezTo>
                  <a:lnTo>
                    <a:pt x="252754" y="402969"/>
                  </a:lnTo>
                  <a:cubicBezTo>
                    <a:pt x="249353" y="399578"/>
                    <a:pt x="248673" y="393476"/>
                    <a:pt x="252074" y="390086"/>
                  </a:cubicBezTo>
                  <a:cubicBezTo>
                    <a:pt x="255474" y="386018"/>
                    <a:pt x="261595" y="386018"/>
                    <a:pt x="264996" y="389408"/>
                  </a:cubicBezTo>
                  <a:lnTo>
                    <a:pt x="280638" y="403647"/>
                  </a:lnTo>
                  <a:lnTo>
                    <a:pt x="280638" y="318892"/>
                  </a:lnTo>
                  <a:cubicBezTo>
                    <a:pt x="280638" y="314146"/>
                    <a:pt x="284719" y="310078"/>
                    <a:pt x="290160" y="310078"/>
                  </a:cubicBezTo>
                  <a:close/>
                  <a:moveTo>
                    <a:pt x="117537" y="310078"/>
                  </a:moveTo>
                  <a:cubicBezTo>
                    <a:pt x="122971" y="310078"/>
                    <a:pt x="127046" y="314146"/>
                    <a:pt x="127046" y="318892"/>
                  </a:cubicBezTo>
                  <a:lnTo>
                    <a:pt x="127046" y="403647"/>
                  </a:lnTo>
                  <a:lnTo>
                    <a:pt x="144706" y="388730"/>
                  </a:lnTo>
                  <a:cubicBezTo>
                    <a:pt x="148102" y="386018"/>
                    <a:pt x="154215" y="386696"/>
                    <a:pt x="156932" y="390086"/>
                  </a:cubicBezTo>
                  <a:cubicBezTo>
                    <a:pt x="160328" y="394154"/>
                    <a:pt x="159649" y="399578"/>
                    <a:pt x="155573" y="402969"/>
                  </a:cubicBezTo>
                  <a:lnTo>
                    <a:pt x="122291" y="430090"/>
                  </a:lnTo>
                  <a:cubicBezTo>
                    <a:pt x="120933" y="431446"/>
                    <a:pt x="118895" y="432124"/>
                    <a:pt x="116857" y="432124"/>
                  </a:cubicBezTo>
                  <a:cubicBezTo>
                    <a:pt x="114820" y="432124"/>
                    <a:pt x="112103" y="431446"/>
                    <a:pt x="110744" y="430090"/>
                  </a:cubicBezTo>
                  <a:lnTo>
                    <a:pt x="80858" y="402969"/>
                  </a:lnTo>
                  <a:cubicBezTo>
                    <a:pt x="76783" y="399578"/>
                    <a:pt x="76783" y="393476"/>
                    <a:pt x="80179" y="390086"/>
                  </a:cubicBezTo>
                  <a:cubicBezTo>
                    <a:pt x="83575" y="386018"/>
                    <a:pt x="89009" y="386018"/>
                    <a:pt x="93084" y="389408"/>
                  </a:cubicBezTo>
                  <a:lnTo>
                    <a:pt x="108707" y="403647"/>
                  </a:lnTo>
                  <a:lnTo>
                    <a:pt x="108707" y="318892"/>
                  </a:lnTo>
                  <a:cubicBezTo>
                    <a:pt x="108707" y="314146"/>
                    <a:pt x="112782" y="310078"/>
                    <a:pt x="117537" y="310078"/>
                  </a:cubicBezTo>
                  <a:close/>
                  <a:moveTo>
                    <a:pt x="73402" y="194693"/>
                  </a:moveTo>
                  <a:lnTo>
                    <a:pt x="73402" y="213025"/>
                  </a:lnTo>
                  <a:lnTo>
                    <a:pt x="508336" y="213025"/>
                  </a:lnTo>
                  <a:lnTo>
                    <a:pt x="508336" y="194693"/>
                  </a:lnTo>
                  <a:close/>
                  <a:moveTo>
                    <a:pt x="64568" y="176362"/>
                  </a:moveTo>
                  <a:lnTo>
                    <a:pt x="517850" y="176362"/>
                  </a:lnTo>
                  <a:cubicBezTo>
                    <a:pt x="522608" y="176362"/>
                    <a:pt x="526685" y="180436"/>
                    <a:pt x="526685" y="185867"/>
                  </a:cubicBezTo>
                  <a:lnTo>
                    <a:pt x="526685" y="221851"/>
                  </a:lnTo>
                  <a:cubicBezTo>
                    <a:pt x="526685" y="226603"/>
                    <a:pt x="522608" y="230677"/>
                    <a:pt x="517850" y="230677"/>
                  </a:cubicBezTo>
                  <a:lnTo>
                    <a:pt x="64568" y="230677"/>
                  </a:lnTo>
                  <a:cubicBezTo>
                    <a:pt x="59811" y="230677"/>
                    <a:pt x="55733" y="226603"/>
                    <a:pt x="55733" y="221851"/>
                  </a:cubicBezTo>
                  <a:lnTo>
                    <a:pt x="55733" y="185867"/>
                  </a:lnTo>
                  <a:cubicBezTo>
                    <a:pt x="55733" y="180436"/>
                    <a:pt x="59811" y="176362"/>
                    <a:pt x="64568" y="176362"/>
                  </a:cubicBezTo>
                  <a:close/>
                  <a:moveTo>
                    <a:pt x="58442" y="18315"/>
                  </a:moveTo>
                  <a:cubicBezTo>
                    <a:pt x="36017" y="18315"/>
                    <a:pt x="18348" y="37308"/>
                    <a:pt x="18348" y="59694"/>
                  </a:cubicBezTo>
                  <a:lnTo>
                    <a:pt x="18348" y="253698"/>
                  </a:lnTo>
                  <a:lnTo>
                    <a:pt x="561318" y="253698"/>
                  </a:lnTo>
                  <a:lnTo>
                    <a:pt x="561318" y="60372"/>
                  </a:lnTo>
                  <a:cubicBezTo>
                    <a:pt x="561318" y="48840"/>
                    <a:pt x="557241" y="38665"/>
                    <a:pt x="549766" y="30525"/>
                  </a:cubicBezTo>
                  <a:cubicBezTo>
                    <a:pt x="542291" y="23063"/>
                    <a:pt x="532097" y="18315"/>
                    <a:pt x="521224" y="18315"/>
                  </a:cubicBezTo>
                  <a:close/>
                  <a:moveTo>
                    <a:pt x="58442" y="0"/>
                  </a:moveTo>
                  <a:lnTo>
                    <a:pt x="521224" y="0"/>
                  </a:lnTo>
                  <a:cubicBezTo>
                    <a:pt x="536854" y="0"/>
                    <a:pt x="551804" y="6105"/>
                    <a:pt x="562677" y="17637"/>
                  </a:cubicBezTo>
                  <a:cubicBezTo>
                    <a:pt x="574230" y="29168"/>
                    <a:pt x="580346" y="44092"/>
                    <a:pt x="580346" y="60372"/>
                  </a:cubicBezTo>
                  <a:lnTo>
                    <a:pt x="580346" y="262516"/>
                  </a:lnTo>
                  <a:cubicBezTo>
                    <a:pt x="580346" y="267943"/>
                    <a:pt x="575589" y="272013"/>
                    <a:pt x="570832" y="272013"/>
                  </a:cubicBezTo>
                  <a:lnTo>
                    <a:pt x="8834" y="272013"/>
                  </a:lnTo>
                  <a:cubicBezTo>
                    <a:pt x="4077" y="272013"/>
                    <a:pt x="0" y="267943"/>
                    <a:pt x="0" y="262516"/>
                  </a:cubicBezTo>
                  <a:lnTo>
                    <a:pt x="0" y="59694"/>
                  </a:lnTo>
                  <a:cubicBezTo>
                    <a:pt x="0" y="27133"/>
                    <a:pt x="25823" y="0"/>
                    <a:pt x="58442" y="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626906" y="2519959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 Condition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2163239" y="2027670"/>
            <a:ext cx="1428597" cy="954006"/>
            <a:chOff x="2163239" y="1873730"/>
            <a:chExt cx="1428597" cy="954006"/>
          </a:xfrm>
        </p:grpSpPr>
        <p:sp>
          <p:nvSpPr>
            <p:cNvPr id="87" name="Rectangle 67"/>
            <p:cNvSpPr>
              <a:spLocks/>
            </p:cNvSpPr>
            <p:nvPr/>
          </p:nvSpPr>
          <p:spPr>
            <a:xfrm>
              <a:off x="2514600" y="1873730"/>
              <a:ext cx="724528" cy="634668"/>
            </a:xfrm>
            <a:custGeom>
              <a:avLst/>
              <a:gdLst>
                <a:gd name="connsiteX0" fmla="*/ 102725 w 605945"/>
                <a:gd name="connsiteY0" fmla="*/ 327776 h 530793"/>
                <a:gd name="connsiteX1" fmla="*/ 153357 w 605945"/>
                <a:gd name="connsiteY1" fmla="*/ 327776 h 530793"/>
                <a:gd name="connsiteX2" fmla="*/ 169498 w 605945"/>
                <a:gd name="connsiteY2" fmla="*/ 344056 h 530793"/>
                <a:gd name="connsiteX3" fmla="*/ 153357 w 605945"/>
                <a:gd name="connsiteY3" fmla="*/ 360166 h 530793"/>
                <a:gd name="connsiteX4" fmla="*/ 102725 w 605945"/>
                <a:gd name="connsiteY4" fmla="*/ 360166 h 530793"/>
                <a:gd name="connsiteX5" fmla="*/ 86584 w 605945"/>
                <a:gd name="connsiteY5" fmla="*/ 344056 h 530793"/>
                <a:gd name="connsiteX6" fmla="*/ 102725 w 605945"/>
                <a:gd name="connsiteY6" fmla="*/ 327776 h 530793"/>
                <a:gd name="connsiteX7" fmla="*/ 102725 w 605945"/>
                <a:gd name="connsiteY7" fmla="*/ 284590 h 530793"/>
                <a:gd name="connsiteX8" fmla="*/ 153357 w 605945"/>
                <a:gd name="connsiteY8" fmla="*/ 284590 h 530793"/>
                <a:gd name="connsiteX9" fmla="*/ 169498 w 605945"/>
                <a:gd name="connsiteY9" fmla="*/ 300870 h 530793"/>
                <a:gd name="connsiteX10" fmla="*/ 153357 w 605945"/>
                <a:gd name="connsiteY10" fmla="*/ 316980 h 530793"/>
                <a:gd name="connsiteX11" fmla="*/ 102725 w 605945"/>
                <a:gd name="connsiteY11" fmla="*/ 316980 h 530793"/>
                <a:gd name="connsiteX12" fmla="*/ 86584 w 605945"/>
                <a:gd name="connsiteY12" fmla="*/ 300870 h 530793"/>
                <a:gd name="connsiteX13" fmla="*/ 102725 w 605945"/>
                <a:gd name="connsiteY13" fmla="*/ 284590 h 530793"/>
                <a:gd name="connsiteX14" fmla="*/ 102725 w 605945"/>
                <a:gd name="connsiteY14" fmla="*/ 241334 h 530793"/>
                <a:gd name="connsiteX15" fmla="*/ 153357 w 605945"/>
                <a:gd name="connsiteY15" fmla="*/ 241334 h 530793"/>
                <a:gd name="connsiteX16" fmla="*/ 169498 w 605945"/>
                <a:gd name="connsiteY16" fmla="*/ 257614 h 530793"/>
                <a:gd name="connsiteX17" fmla="*/ 153357 w 605945"/>
                <a:gd name="connsiteY17" fmla="*/ 273724 h 530793"/>
                <a:gd name="connsiteX18" fmla="*/ 102725 w 605945"/>
                <a:gd name="connsiteY18" fmla="*/ 273724 h 530793"/>
                <a:gd name="connsiteX19" fmla="*/ 86584 w 605945"/>
                <a:gd name="connsiteY19" fmla="*/ 257614 h 530793"/>
                <a:gd name="connsiteX20" fmla="*/ 102725 w 605945"/>
                <a:gd name="connsiteY20" fmla="*/ 241334 h 530793"/>
                <a:gd name="connsiteX21" fmla="*/ 450893 w 605945"/>
                <a:gd name="connsiteY21" fmla="*/ 87844 h 530793"/>
                <a:gd name="connsiteX22" fmla="*/ 450893 w 605945"/>
                <a:gd name="connsiteY22" fmla="*/ 401232 h 530793"/>
                <a:gd name="connsiteX23" fmla="*/ 465328 w 605945"/>
                <a:gd name="connsiteY23" fmla="*/ 401232 h 530793"/>
                <a:gd name="connsiteX24" fmla="*/ 465328 w 605945"/>
                <a:gd name="connsiteY24" fmla="*/ 87844 h 530793"/>
                <a:gd name="connsiteX25" fmla="*/ 331843 w 605945"/>
                <a:gd name="connsiteY25" fmla="*/ 87844 h 530793"/>
                <a:gd name="connsiteX26" fmla="*/ 331843 w 605945"/>
                <a:gd name="connsiteY26" fmla="*/ 401232 h 530793"/>
                <a:gd name="connsiteX27" fmla="*/ 346279 w 605945"/>
                <a:gd name="connsiteY27" fmla="*/ 401232 h 530793"/>
                <a:gd name="connsiteX28" fmla="*/ 346279 w 605945"/>
                <a:gd name="connsiteY28" fmla="*/ 87844 h 530793"/>
                <a:gd name="connsiteX29" fmla="*/ 212794 w 605945"/>
                <a:gd name="connsiteY29" fmla="*/ 86826 h 530793"/>
                <a:gd name="connsiteX30" fmla="*/ 212794 w 605945"/>
                <a:gd name="connsiteY30" fmla="*/ 402080 h 530793"/>
                <a:gd name="connsiteX31" fmla="*/ 218229 w 605945"/>
                <a:gd name="connsiteY31" fmla="*/ 401232 h 530793"/>
                <a:gd name="connsiteX32" fmla="*/ 227230 w 605945"/>
                <a:gd name="connsiteY32" fmla="*/ 401232 h 530793"/>
                <a:gd name="connsiteX33" fmla="*/ 227230 w 605945"/>
                <a:gd name="connsiteY33" fmla="*/ 87844 h 530793"/>
                <a:gd name="connsiteX34" fmla="*/ 218229 w 605945"/>
                <a:gd name="connsiteY34" fmla="*/ 87844 h 530793"/>
                <a:gd name="connsiteX35" fmla="*/ 212794 w 605945"/>
                <a:gd name="connsiteY35" fmla="*/ 86826 h 530793"/>
                <a:gd name="connsiteX36" fmla="*/ 70309 w 605945"/>
                <a:gd name="connsiteY36" fmla="*/ 80552 h 530793"/>
                <a:gd name="connsiteX37" fmla="*/ 70309 w 605945"/>
                <a:gd name="connsiteY37" fmla="*/ 417342 h 530793"/>
                <a:gd name="connsiteX38" fmla="*/ 70309 w 605945"/>
                <a:gd name="connsiteY38" fmla="*/ 426839 h 530793"/>
                <a:gd name="connsiteX39" fmla="*/ 125333 w 605945"/>
                <a:gd name="connsiteY39" fmla="*/ 446680 h 530793"/>
                <a:gd name="connsiteX40" fmla="*/ 180357 w 605945"/>
                <a:gd name="connsiteY40" fmla="*/ 426839 h 530793"/>
                <a:gd name="connsiteX41" fmla="*/ 180357 w 605945"/>
                <a:gd name="connsiteY41" fmla="*/ 80552 h 530793"/>
                <a:gd name="connsiteX42" fmla="*/ 125333 w 605945"/>
                <a:gd name="connsiteY42" fmla="*/ 97171 h 530793"/>
                <a:gd name="connsiteX43" fmla="*/ 70309 w 605945"/>
                <a:gd name="connsiteY43" fmla="*/ 80552 h 530793"/>
                <a:gd name="connsiteX44" fmla="*/ 517635 w 605945"/>
                <a:gd name="connsiteY44" fmla="*/ 43244 h 530793"/>
                <a:gd name="connsiteX45" fmla="*/ 499293 w 605945"/>
                <a:gd name="connsiteY45" fmla="*/ 55454 h 530793"/>
                <a:gd name="connsiteX46" fmla="*/ 497765 w 605945"/>
                <a:gd name="connsiteY46" fmla="*/ 63085 h 530793"/>
                <a:gd name="connsiteX47" fmla="*/ 497765 w 605945"/>
                <a:gd name="connsiteY47" fmla="*/ 87844 h 530793"/>
                <a:gd name="connsiteX48" fmla="*/ 497765 w 605945"/>
                <a:gd name="connsiteY48" fmla="*/ 401232 h 530793"/>
                <a:gd name="connsiteX49" fmla="*/ 497765 w 605945"/>
                <a:gd name="connsiteY49" fmla="*/ 426839 h 530793"/>
                <a:gd name="connsiteX50" fmla="*/ 498954 w 605945"/>
                <a:gd name="connsiteY50" fmla="*/ 433622 h 530793"/>
                <a:gd name="connsiteX51" fmla="*/ 517635 w 605945"/>
                <a:gd name="connsiteY51" fmla="*/ 446680 h 530793"/>
                <a:gd name="connsiteX52" fmla="*/ 536146 w 605945"/>
                <a:gd name="connsiteY52" fmla="*/ 433622 h 530793"/>
                <a:gd name="connsiteX53" fmla="*/ 537505 w 605945"/>
                <a:gd name="connsiteY53" fmla="*/ 426839 h 530793"/>
                <a:gd name="connsiteX54" fmla="*/ 537505 w 605945"/>
                <a:gd name="connsiteY54" fmla="*/ 401232 h 530793"/>
                <a:gd name="connsiteX55" fmla="*/ 537505 w 605945"/>
                <a:gd name="connsiteY55" fmla="*/ 87844 h 530793"/>
                <a:gd name="connsiteX56" fmla="*/ 537505 w 605945"/>
                <a:gd name="connsiteY56" fmla="*/ 63085 h 530793"/>
                <a:gd name="connsiteX57" fmla="*/ 535976 w 605945"/>
                <a:gd name="connsiteY57" fmla="*/ 55454 h 530793"/>
                <a:gd name="connsiteX58" fmla="*/ 517635 w 605945"/>
                <a:gd name="connsiteY58" fmla="*/ 43244 h 530793"/>
                <a:gd name="connsiteX59" fmla="*/ 398586 w 605945"/>
                <a:gd name="connsiteY59" fmla="*/ 43244 h 530793"/>
                <a:gd name="connsiteX60" fmla="*/ 380244 w 605945"/>
                <a:gd name="connsiteY60" fmla="*/ 55454 h 530793"/>
                <a:gd name="connsiteX61" fmla="*/ 378716 w 605945"/>
                <a:gd name="connsiteY61" fmla="*/ 63085 h 530793"/>
                <a:gd name="connsiteX62" fmla="*/ 378716 w 605945"/>
                <a:gd name="connsiteY62" fmla="*/ 87844 h 530793"/>
                <a:gd name="connsiteX63" fmla="*/ 378716 w 605945"/>
                <a:gd name="connsiteY63" fmla="*/ 401232 h 530793"/>
                <a:gd name="connsiteX64" fmla="*/ 378716 w 605945"/>
                <a:gd name="connsiteY64" fmla="*/ 426839 h 530793"/>
                <a:gd name="connsiteX65" fmla="*/ 380074 w 605945"/>
                <a:gd name="connsiteY65" fmla="*/ 433622 h 530793"/>
                <a:gd name="connsiteX66" fmla="*/ 398586 w 605945"/>
                <a:gd name="connsiteY66" fmla="*/ 446680 h 530793"/>
                <a:gd name="connsiteX67" fmla="*/ 417097 w 605945"/>
                <a:gd name="connsiteY67" fmla="*/ 433622 h 530793"/>
                <a:gd name="connsiteX68" fmla="*/ 418456 w 605945"/>
                <a:gd name="connsiteY68" fmla="*/ 426839 h 530793"/>
                <a:gd name="connsiteX69" fmla="*/ 418456 w 605945"/>
                <a:gd name="connsiteY69" fmla="*/ 401232 h 530793"/>
                <a:gd name="connsiteX70" fmla="*/ 418456 w 605945"/>
                <a:gd name="connsiteY70" fmla="*/ 87844 h 530793"/>
                <a:gd name="connsiteX71" fmla="*/ 418456 w 605945"/>
                <a:gd name="connsiteY71" fmla="*/ 63085 h 530793"/>
                <a:gd name="connsiteX72" fmla="*/ 416927 w 605945"/>
                <a:gd name="connsiteY72" fmla="*/ 55454 h 530793"/>
                <a:gd name="connsiteX73" fmla="*/ 398586 w 605945"/>
                <a:gd name="connsiteY73" fmla="*/ 43244 h 530793"/>
                <a:gd name="connsiteX74" fmla="*/ 279537 w 605945"/>
                <a:gd name="connsiteY74" fmla="*/ 43244 h 530793"/>
                <a:gd name="connsiteX75" fmla="*/ 261195 w 605945"/>
                <a:gd name="connsiteY75" fmla="*/ 55454 h 530793"/>
                <a:gd name="connsiteX76" fmla="*/ 259667 w 605945"/>
                <a:gd name="connsiteY76" fmla="*/ 63085 h 530793"/>
                <a:gd name="connsiteX77" fmla="*/ 259667 w 605945"/>
                <a:gd name="connsiteY77" fmla="*/ 87844 h 530793"/>
                <a:gd name="connsiteX78" fmla="*/ 259667 w 605945"/>
                <a:gd name="connsiteY78" fmla="*/ 401232 h 530793"/>
                <a:gd name="connsiteX79" fmla="*/ 259667 w 605945"/>
                <a:gd name="connsiteY79" fmla="*/ 426839 h 530793"/>
                <a:gd name="connsiteX80" fmla="*/ 261025 w 605945"/>
                <a:gd name="connsiteY80" fmla="*/ 433622 h 530793"/>
                <a:gd name="connsiteX81" fmla="*/ 279537 w 605945"/>
                <a:gd name="connsiteY81" fmla="*/ 446680 h 530793"/>
                <a:gd name="connsiteX82" fmla="*/ 298048 w 605945"/>
                <a:gd name="connsiteY82" fmla="*/ 433622 h 530793"/>
                <a:gd name="connsiteX83" fmla="*/ 299406 w 605945"/>
                <a:gd name="connsiteY83" fmla="*/ 426839 h 530793"/>
                <a:gd name="connsiteX84" fmla="*/ 299406 w 605945"/>
                <a:gd name="connsiteY84" fmla="*/ 401232 h 530793"/>
                <a:gd name="connsiteX85" fmla="*/ 299406 w 605945"/>
                <a:gd name="connsiteY85" fmla="*/ 87844 h 530793"/>
                <a:gd name="connsiteX86" fmla="*/ 299406 w 605945"/>
                <a:gd name="connsiteY86" fmla="*/ 63085 h 530793"/>
                <a:gd name="connsiteX87" fmla="*/ 297878 w 605945"/>
                <a:gd name="connsiteY87" fmla="*/ 55454 h 530793"/>
                <a:gd name="connsiteX88" fmla="*/ 279537 w 605945"/>
                <a:gd name="connsiteY88" fmla="*/ 43244 h 530793"/>
                <a:gd name="connsiteX89" fmla="*/ 128050 w 605945"/>
                <a:gd name="connsiteY89" fmla="*/ 32390 h 530793"/>
                <a:gd name="connsiteX90" fmla="*/ 108180 w 605945"/>
                <a:gd name="connsiteY90" fmla="*/ 52232 h 530793"/>
                <a:gd name="connsiteX91" fmla="*/ 105463 w 605945"/>
                <a:gd name="connsiteY91" fmla="*/ 61050 h 530793"/>
                <a:gd name="connsiteX92" fmla="*/ 125333 w 605945"/>
                <a:gd name="connsiteY92" fmla="*/ 64781 h 530793"/>
                <a:gd name="connsiteX93" fmla="*/ 149618 w 605945"/>
                <a:gd name="connsiteY93" fmla="*/ 59354 h 530793"/>
                <a:gd name="connsiteX94" fmla="*/ 147920 w 605945"/>
                <a:gd name="connsiteY94" fmla="*/ 52232 h 530793"/>
                <a:gd name="connsiteX95" fmla="*/ 128050 w 605945"/>
                <a:gd name="connsiteY95" fmla="*/ 32390 h 530793"/>
                <a:gd name="connsiteX96" fmla="*/ 128050 w 605945"/>
                <a:gd name="connsiteY96" fmla="*/ 0 h 530793"/>
                <a:gd name="connsiteX97" fmla="*/ 179508 w 605945"/>
                <a:gd name="connsiteY97" fmla="*/ 44431 h 530793"/>
                <a:gd name="connsiteX98" fmla="*/ 192585 w 605945"/>
                <a:gd name="connsiteY98" fmla="*/ 41039 h 530793"/>
                <a:gd name="connsiteX99" fmla="*/ 211945 w 605945"/>
                <a:gd name="connsiteY99" fmla="*/ 56641 h 530793"/>
                <a:gd name="connsiteX100" fmla="*/ 218229 w 605945"/>
                <a:gd name="connsiteY100" fmla="*/ 55454 h 530793"/>
                <a:gd name="connsiteX101" fmla="*/ 228079 w 605945"/>
                <a:gd name="connsiteY101" fmla="*/ 55454 h 530793"/>
                <a:gd name="connsiteX102" fmla="*/ 279537 w 605945"/>
                <a:gd name="connsiteY102" fmla="*/ 10853 h 530793"/>
                <a:gd name="connsiteX103" fmla="*/ 330994 w 605945"/>
                <a:gd name="connsiteY103" fmla="*/ 55454 h 530793"/>
                <a:gd name="connsiteX104" fmla="*/ 346958 w 605945"/>
                <a:gd name="connsiteY104" fmla="*/ 55454 h 530793"/>
                <a:gd name="connsiteX105" fmla="*/ 398586 w 605945"/>
                <a:gd name="connsiteY105" fmla="*/ 10853 h 530793"/>
                <a:gd name="connsiteX106" fmla="*/ 450043 w 605945"/>
                <a:gd name="connsiteY106" fmla="*/ 55454 h 530793"/>
                <a:gd name="connsiteX107" fmla="*/ 466007 w 605945"/>
                <a:gd name="connsiteY107" fmla="*/ 55454 h 530793"/>
                <a:gd name="connsiteX108" fmla="*/ 517635 w 605945"/>
                <a:gd name="connsiteY108" fmla="*/ 10853 h 530793"/>
                <a:gd name="connsiteX109" fmla="*/ 569093 w 605945"/>
                <a:gd name="connsiteY109" fmla="*/ 55454 h 530793"/>
                <a:gd name="connsiteX110" fmla="*/ 584377 w 605945"/>
                <a:gd name="connsiteY110" fmla="*/ 55454 h 530793"/>
                <a:gd name="connsiteX111" fmla="*/ 600511 w 605945"/>
                <a:gd name="connsiteY111" fmla="*/ 71564 h 530793"/>
                <a:gd name="connsiteX112" fmla="*/ 584377 w 605945"/>
                <a:gd name="connsiteY112" fmla="*/ 87844 h 530793"/>
                <a:gd name="connsiteX113" fmla="*/ 569942 w 605945"/>
                <a:gd name="connsiteY113" fmla="*/ 87844 h 530793"/>
                <a:gd name="connsiteX114" fmla="*/ 569942 w 605945"/>
                <a:gd name="connsiteY114" fmla="*/ 401232 h 530793"/>
                <a:gd name="connsiteX115" fmla="*/ 584377 w 605945"/>
                <a:gd name="connsiteY115" fmla="*/ 401232 h 530793"/>
                <a:gd name="connsiteX116" fmla="*/ 600511 w 605945"/>
                <a:gd name="connsiteY116" fmla="*/ 417342 h 530793"/>
                <a:gd name="connsiteX117" fmla="*/ 584377 w 605945"/>
                <a:gd name="connsiteY117" fmla="*/ 433622 h 530793"/>
                <a:gd name="connsiteX118" fmla="*/ 569942 w 605945"/>
                <a:gd name="connsiteY118" fmla="*/ 433622 h 530793"/>
                <a:gd name="connsiteX119" fmla="*/ 569942 w 605945"/>
                <a:gd name="connsiteY119" fmla="*/ 498403 h 530793"/>
                <a:gd name="connsiteX120" fmla="*/ 589812 w 605945"/>
                <a:gd name="connsiteY120" fmla="*/ 498403 h 530793"/>
                <a:gd name="connsiteX121" fmla="*/ 605945 w 605945"/>
                <a:gd name="connsiteY121" fmla="*/ 514683 h 530793"/>
                <a:gd name="connsiteX122" fmla="*/ 589812 w 605945"/>
                <a:gd name="connsiteY122" fmla="*/ 530793 h 530793"/>
                <a:gd name="connsiteX123" fmla="*/ 514068 w 605945"/>
                <a:gd name="connsiteY123" fmla="*/ 530793 h 530793"/>
                <a:gd name="connsiteX124" fmla="*/ 497765 w 605945"/>
                <a:gd name="connsiteY124" fmla="*/ 514683 h 530793"/>
                <a:gd name="connsiteX125" fmla="*/ 514068 w 605945"/>
                <a:gd name="connsiteY125" fmla="*/ 498403 h 530793"/>
                <a:gd name="connsiteX126" fmla="*/ 537505 w 605945"/>
                <a:gd name="connsiteY126" fmla="*/ 498403 h 530793"/>
                <a:gd name="connsiteX127" fmla="*/ 537505 w 605945"/>
                <a:gd name="connsiteY127" fmla="*/ 475170 h 530793"/>
                <a:gd name="connsiteX128" fmla="*/ 517635 w 605945"/>
                <a:gd name="connsiteY128" fmla="*/ 479071 h 530793"/>
                <a:gd name="connsiteX129" fmla="*/ 466007 w 605945"/>
                <a:gd name="connsiteY129" fmla="*/ 433622 h 530793"/>
                <a:gd name="connsiteX130" fmla="*/ 450213 w 605945"/>
                <a:gd name="connsiteY130" fmla="*/ 433622 h 530793"/>
                <a:gd name="connsiteX131" fmla="*/ 398586 w 605945"/>
                <a:gd name="connsiteY131" fmla="*/ 479071 h 530793"/>
                <a:gd name="connsiteX132" fmla="*/ 346958 w 605945"/>
                <a:gd name="connsiteY132" fmla="*/ 433622 h 530793"/>
                <a:gd name="connsiteX133" fmla="*/ 331164 w 605945"/>
                <a:gd name="connsiteY133" fmla="*/ 433622 h 530793"/>
                <a:gd name="connsiteX134" fmla="*/ 279537 w 605945"/>
                <a:gd name="connsiteY134" fmla="*/ 479071 h 530793"/>
                <a:gd name="connsiteX135" fmla="*/ 227909 w 605945"/>
                <a:gd name="connsiteY135" fmla="*/ 433622 h 530793"/>
                <a:gd name="connsiteX136" fmla="*/ 218229 w 605945"/>
                <a:gd name="connsiteY136" fmla="*/ 433622 h 530793"/>
                <a:gd name="connsiteX137" fmla="*/ 212285 w 605945"/>
                <a:gd name="connsiteY137" fmla="*/ 432435 h 530793"/>
                <a:gd name="connsiteX138" fmla="*/ 125333 w 605945"/>
                <a:gd name="connsiteY138" fmla="*/ 479071 h 530793"/>
                <a:gd name="connsiteX139" fmla="*/ 70309 w 605945"/>
                <a:gd name="connsiteY139" fmla="*/ 468048 h 530793"/>
                <a:gd name="connsiteX140" fmla="*/ 70309 w 605945"/>
                <a:gd name="connsiteY140" fmla="*/ 498403 h 530793"/>
                <a:gd name="connsiteX141" fmla="*/ 91877 w 605945"/>
                <a:gd name="connsiteY141" fmla="*/ 498403 h 530793"/>
                <a:gd name="connsiteX142" fmla="*/ 108180 w 605945"/>
                <a:gd name="connsiteY142" fmla="*/ 514683 h 530793"/>
                <a:gd name="connsiteX143" fmla="*/ 91877 w 605945"/>
                <a:gd name="connsiteY143" fmla="*/ 530793 h 530793"/>
                <a:gd name="connsiteX144" fmla="*/ 54175 w 605945"/>
                <a:gd name="connsiteY144" fmla="*/ 530793 h 530793"/>
                <a:gd name="connsiteX145" fmla="*/ 16304 w 605945"/>
                <a:gd name="connsiteY145" fmla="*/ 530793 h 530793"/>
                <a:gd name="connsiteX146" fmla="*/ 0 w 605945"/>
                <a:gd name="connsiteY146" fmla="*/ 514683 h 530793"/>
                <a:gd name="connsiteX147" fmla="*/ 16304 w 605945"/>
                <a:gd name="connsiteY147" fmla="*/ 498403 h 530793"/>
                <a:gd name="connsiteX148" fmla="*/ 37872 w 605945"/>
                <a:gd name="connsiteY148" fmla="*/ 498403 h 530793"/>
                <a:gd name="connsiteX149" fmla="*/ 37872 w 605945"/>
                <a:gd name="connsiteY149" fmla="*/ 426839 h 530793"/>
                <a:gd name="connsiteX150" fmla="*/ 37872 w 605945"/>
                <a:gd name="connsiteY150" fmla="*/ 417342 h 530793"/>
                <a:gd name="connsiteX151" fmla="*/ 37872 w 605945"/>
                <a:gd name="connsiteY151" fmla="*/ 63085 h 530793"/>
                <a:gd name="connsiteX152" fmla="*/ 58081 w 605945"/>
                <a:gd name="connsiteY152" fmla="*/ 41039 h 530793"/>
                <a:gd name="connsiteX153" fmla="*/ 76253 w 605945"/>
                <a:gd name="connsiteY153" fmla="*/ 46805 h 530793"/>
                <a:gd name="connsiteX154" fmla="*/ 128050 w 605945"/>
                <a:gd name="connsiteY154" fmla="*/ 0 h 5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605945" h="530793">
                  <a:moveTo>
                    <a:pt x="102725" y="327776"/>
                  </a:moveTo>
                  <a:lnTo>
                    <a:pt x="153357" y="327776"/>
                  </a:lnTo>
                  <a:cubicBezTo>
                    <a:pt x="162192" y="327776"/>
                    <a:pt x="169498" y="335068"/>
                    <a:pt x="169498" y="344056"/>
                  </a:cubicBezTo>
                  <a:cubicBezTo>
                    <a:pt x="169498" y="352874"/>
                    <a:pt x="162192" y="360166"/>
                    <a:pt x="153357" y="360166"/>
                  </a:cubicBezTo>
                  <a:lnTo>
                    <a:pt x="102725" y="360166"/>
                  </a:lnTo>
                  <a:cubicBezTo>
                    <a:pt x="93720" y="360166"/>
                    <a:pt x="86584" y="352874"/>
                    <a:pt x="86584" y="344056"/>
                  </a:cubicBezTo>
                  <a:cubicBezTo>
                    <a:pt x="86584" y="335068"/>
                    <a:pt x="93720" y="327776"/>
                    <a:pt x="102725" y="327776"/>
                  </a:cubicBezTo>
                  <a:close/>
                  <a:moveTo>
                    <a:pt x="102725" y="284590"/>
                  </a:moveTo>
                  <a:lnTo>
                    <a:pt x="153357" y="284590"/>
                  </a:lnTo>
                  <a:cubicBezTo>
                    <a:pt x="162192" y="284590"/>
                    <a:pt x="169498" y="291882"/>
                    <a:pt x="169498" y="300870"/>
                  </a:cubicBezTo>
                  <a:cubicBezTo>
                    <a:pt x="169498" y="309688"/>
                    <a:pt x="162192" y="316980"/>
                    <a:pt x="153357" y="316980"/>
                  </a:cubicBezTo>
                  <a:lnTo>
                    <a:pt x="102725" y="316980"/>
                  </a:lnTo>
                  <a:cubicBezTo>
                    <a:pt x="93720" y="316980"/>
                    <a:pt x="86584" y="309688"/>
                    <a:pt x="86584" y="300870"/>
                  </a:cubicBezTo>
                  <a:cubicBezTo>
                    <a:pt x="86584" y="291882"/>
                    <a:pt x="93720" y="284590"/>
                    <a:pt x="102725" y="284590"/>
                  </a:cubicBezTo>
                  <a:close/>
                  <a:moveTo>
                    <a:pt x="102725" y="241334"/>
                  </a:moveTo>
                  <a:lnTo>
                    <a:pt x="153357" y="241334"/>
                  </a:lnTo>
                  <a:cubicBezTo>
                    <a:pt x="162192" y="241334"/>
                    <a:pt x="169498" y="248626"/>
                    <a:pt x="169498" y="257614"/>
                  </a:cubicBezTo>
                  <a:cubicBezTo>
                    <a:pt x="169498" y="266602"/>
                    <a:pt x="162192" y="273724"/>
                    <a:pt x="153357" y="273724"/>
                  </a:cubicBezTo>
                  <a:lnTo>
                    <a:pt x="102725" y="273724"/>
                  </a:lnTo>
                  <a:cubicBezTo>
                    <a:pt x="93720" y="273724"/>
                    <a:pt x="86584" y="266602"/>
                    <a:pt x="86584" y="257614"/>
                  </a:cubicBezTo>
                  <a:cubicBezTo>
                    <a:pt x="86584" y="248626"/>
                    <a:pt x="93720" y="241334"/>
                    <a:pt x="102725" y="241334"/>
                  </a:cubicBezTo>
                  <a:close/>
                  <a:moveTo>
                    <a:pt x="450893" y="87844"/>
                  </a:moveTo>
                  <a:lnTo>
                    <a:pt x="450893" y="401232"/>
                  </a:lnTo>
                  <a:lnTo>
                    <a:pt x="465328" y="401232"/>
                  </a:lnTo>
                  <a:lnTo>
                    <a:pt x="465328" y="87844"/>
                  </a:lnTo>
                  <a:close/>
                  <a:moveTo>
                    <a:pt x="331843" y="87844"/>
                  </a:moveTo>
                  <a:lnTo>
                    <a:pt x="331843" y="401232"/>
                  </a:lnTo>
                  <a:lnTo>
                    <a:pt x="346279" y="401232"/>
                  </a:lnTo>
                  <a:lnTo>
                    <a:pt x="346279" y="87844"/>
                  </a:lnTo>
                  <a:close/>
                  <a:moveTo>
                    <a:pt x="212794" y="86826"/>
                  </a:moveTo>
                  <a:lnTo>
                    <a:pt x="212794" y="402080"/>
                  </a:lnTo>
                  <a:cubicBezTo>
                    <a:pt x="214493" y="401571"/>
                    <a:pt x="216361" y="401232"/>
                    <a:pt x="218229" y="401232"/>
                  </a:cubicBezTo>
                  <a:lnTo>
                    <a:pt x="227230" y="401232"/>
                  </a:lnTo>
                  <a:lnTo>
                    <a:pt x="227230" y="87844"/>
                  </a:lnTo>
                  <a:lnTo>
                    <a:pt x="218229" y="87844"/>
                  </a:lnTo>
                  <a:cubicBezTo>
                    <a:pt x="216361" y="87844"/>
                    <a:pt x="214493" y="87335"/>
                    <a:pt x="212794" y="86826"/>
                  </a:cubicBezTo>
                  <a:close/>
                  <a:moveTo>
                    <a:pt x="70309" y="80552"/>
                  </a:moveTo>
                  <a:lnTo>
                    <a:pt x="70309" y="417342"/>
                  </a:lnTo>
                  <a:lnTo>
                    <a:pt x="70309" y="426839"/>
                  </a:lnTo>
                  <a:cubicBezTo>
                    <a:pt x="70309" y="432605"/>
                    <a:pt x="89669" y="446680"/>
                    <a:pt x="125333" y="446680"/>
                  </a:cubicBezTo>
                  <a:cubicBezTo>
                    <a:pt x="160997" y="446680"/>
                    <a:pt x="180357" y="432605"/>
                    <a:pt x="180357" y="426839"/>
                  </a:cubicBezTo>
                  <a:lnTo>
                    <a:pt x="180357" y="80552"/>
                  </a:lnTo>
                  <a:cubicBezTo>
                    <a:pt x="166601" y="87844"/>
                    <a:pt x="147411" y="97171"/>
                    <a:pt x="125333" y="97171"/>
                  </a:cubicBezTo>
                  <a:cubicBezTo>
                    <a:pt x="103255" y="97171"/>
                    <a:pt x="84065" y="87844"/>
                    <a:pt x="70309" y="80552"/>
                  </a:cubicBezTo>
                  <a:close/>
                  <a:moveTo>
                    <a:pt x="517635" y="43244"/>
                  </a:moveTo>
                  <a:cubicBezTo>
                    <a:pt x="509313" y="43244"/>
                    <a:pt x="502350" y="48162"/>
                    <a:pt x="499293" y="55454"/>
                  </a:cubicBezTo>
                  <a:cubicBezTo>
                    <a:pt x="498275" y="57658"/>
                    <a:pt x="497765" y="60371"/>
                    <a:pt x="497765" y="63085"/>
                  </a:cubicBezTo>
                  <a:lnTo>
                    <a:pt x="497765" y="87844"/>
                  </a:lnTo>
                  <a:lnTo>
                    <a:pt x="497765" y="401232"/>
                  </a:lnTo>
                  <a:lnTo>
                    <a:pt x="497765" y="426839"/>
                  </a:lnTo>
                  <a:cubicBezTo>
                    <a:pt x="497765" y="429213"/>
                    <a:pt x="498275" y="431418"/>
                    <a:pt x="498954" y="433622"/>
                  </a:cubicBezTo>
                  <a:cubicBezTo>
                    <a:pt x="501841" y="441254"/>
                    <a:pt x="508974" y="446680"/>
                    <a:pt x="517635" y="446680"/>
                  </a:cubicBezTo>
                  <a:cubicBezTo>
                    <a:pt x="526126" y="446680"/>
                    <a:pt x="533429" y="441254"/>
                    <a:pt x="536146" y="433622"/>
                  </a:cubicBezTo>
                  <a:cubicBezTo>
                    <a:pt x="536995" y="431418"/>
                    <a:pt x="537505" y="429213"/>
                    <a:pt x="537505" y="426839"/>
                  </a:cubicBezTo>
                  <a:lnTo>
                    <a:pt x="537505" y="401232"/>
                  </a:lnTo>
                  <a:lnTo>
                    <a:pt x="537505" y="87844"/>
                  </a:lnTo>
                  <a:lnTo>
                    <a:pt x="537505" y="63085"/>
                  </a:lnTo>
                  <a:cubicBezTo>
                    <a:pt x="537505" y="60371"/>
                    <a:pt x="536825" y="57658"/>
                    <a:pt x="535976" y="55454"/>
                  </a:cubicBezTo>
                  <a:cubicBezTo>
                    <a:pt x="532919" y="48162"/>
                    <a:pt x="525787" y="43244"/>
                    <a:pt x="517635" y="43244"/>
                  </a:cubicBezTo>
                  <a:close/>
                  <a:moveTo>
                    <a:pt x="398586" y="43244"/>
                  </a:moveTo>
                  <a:cubicBezTo>
                    <a:pt x="390434" y="43244"/>
                    <a:pt x="383301" y="48162"/>
                    <a:pt x="380244" y="55454"/>
                  </a:cubicBezTo>
                  <a:cubicBezTo>
                    <a:pt x="379225" y="57658"/>
                    <a:pt x="378716" y="60371"/>
                    <a:pt x="378716" y="63085"/>
                  </a:cubicBezTo>
                  <a:lnTo>
                    <a:pt x="378716" y="87844"/>
                  </a:lnTo>
                  <a:lnTo>
                    <a:pt x="378716" y="401232"/>
                  </a:lnTo>
                  <a:lnTo>
                    <a:pt x="378716" y="426839"/>
                  </a:lnTo>
                  <a:cubicBezTo>
                    <a:pt x="378716" y="429213"/>
                    <a:pt x="379225" y="431418"/>
                    <a:pt x="380074" y="433622"/>
                  </a:cubicBezTo>
                  <a:cubicBezTo>
                    <a:pt x="382792" y="441254"/>
                    <a:pt x="389924" y="446680"/>
                    <a:pt x="398586" y="446680"/>
                  </a:cubicBezTo>
                  <a:cubicBezTo>
                    <a:pt x="407077" y="446680"/>
                    <a:pt x="414380" y="441254"/>
                    <a:pt x="417097" y="433622"/>
                  </a:cubicBezTo>
                  <a:cubicBezTo>
                    <a:pt x="417946" y="431418"/>
                    <a:pt x="418456" y="429213"/>
                    <a:pt x="418456" y="426839"/>
                  </a:cubicBezTo>
                  <a:lnTo>
                    <a:pt x="418456" y="401232"/>
                  </a:lnTo>
                  <a:lnTo>
                    <a:pt x="418456" y="87844"/>
                  </a:lnTo>
                  <a:lnTo>
                    <a:pt x="418456" y="63085"/>
                  </a:lnTo>
                  <a:cubicBezTo>
                    <a:pt x="418456" y="60371"/>
                    <a:pt x="417776" y="57658"/>
                    <a:pt x="416927" y="55454"/>
                  </a:cubicBezTo>
                  <a:cubicBezTo>
                    <a:pt x="413870" y="48162"/>
                    <a:pt x="406737" y="43244"/>
                    <a:pt x="398586" y="43244"/>
                  </a:cubicBezTo>
                  <a:close/>
                  <a:moveTo>
                    <a:pt x="279537" y="43244"/>
                  </a:moveTo>
                  <a:cubicBezTo>
                    <a:pt x="271385" y="43244"/>
                    <a:pt x="264252" y="48162"/>
                    <a:pt x="261195" y="55454"/>
                  </a:cubicBezTo>
                  <a:cubicBezTo>
                    <a:pt x="260176" y="57658"/>
                    <a:pt x="259667" y="60371"/>
                    <a:pt x="259667" y="63085"/>
                  </a:cubicBezTo>
                  <a:lnTo>
                    <a:pt x="259667" y="87844"/>
                  </a:lnTo>
                  <a:lnTo>
                    <a:pt x="259667" y="401232"/>
                  </a:lnTo>
                  <a:lnTo>
                    <a:pt x="259667" y="426839"/>
                  </a:lnTo>
                  <a:cubicBezTo>
                    <a:pt x="259667" y="429213"/>
                    <a:pt x="260176" y="431418"/>
                    <a:pt x="261025" y="433622"/>
                  </a:cubicBezTo>
                  <a:cubicBezTo>
                    <a:pt x="263743" y="441254"/>
                    <a:pt x="271045" y="446680"/>
                    <a:pt x="279537" y="446680"/>
                  </a:cubicBezTo>
                  <a:cubicBezTo>
                    <a:pt x="288028" y="446680"/>
                    <a:pt x="295330" y="441254"/>
                    <a:pt x="298048" y="433622"/>
                  </a:cubicBezTo>
                  <a:cubicBezTo>
                    <a:pt x="298897" y="431418"/>
                    <a:pt x="299406" y="429213"/>
                    <a:pt x="299406" y="426839"/>
                  </a:cubicBezTo>
                  <a:lnTo>
                    <a:pt x="299406" y="401232"/>
                  </a:lnTo>
                  <a:lnTo>
                    <a:pt x="299406" y="87844"/>
                  </a:lnTo>
                  <a:lnTo>
                    <a:pt x="299406" y="63085"/>
                  </a:lnTo>
                  <a:cubicBezTo>
                    <a:pt x="299406" y="60371"/>
                    <a:pt x="298897" y="57658"/>
                    <a:pt x="297878" y="55454"/>
                  </a:cubicBezTo>
                  <a:cubicBezTo>
                    <a:pt x="294821" y="48162"/>
                    <a:pt x="287688" y="43244"/>
                    <a:pt x="279537" y="43244"/>
                  </a:cubicBezTo>
                  <a:close/>
                  <a:moveTo>
                    <a:pt x="128050" y="32390"/>
                  </a:moveTo>
                  <a:cubicBezTo>
                    <a:pt x="117011" y="32390"/>
                    <a:pt x="108180" y="41209"/>
                    <a:pt x="108180" y="52232"/>
                  </a:cubicBezTo>
                  <a:cubicBezTo>
                    <a:pt x="108180" y="55454"/>
                    <a:pt x="107161" y="58506"/>
                    <a:pt x="105463" y="61050"/>
                  </a:cubicBezTo>
                  <a:cubicBezTo>
                    <a:pt x="111917" y="63254"/>
                    <a:pt x="118540" y="64781"/>
                    <a:pt x="125333" y="64781"/>
                  </a:cubicBezTo>
                  <a:cubicBezTo>
                    <a:pt x="133655" y="64781"/>
                    <a:pt x="141976" y="62406"/>
                    <a:pt x="149618" y="59354"/>
                  </a:cubicBezTo>
                  <a:cubicBezTo>
                    <a:pt x="148430" y="57149"/>
                    <a:pt x="147920" y="54775"/>
                    <a:pt x="147920" y="52232"/>
                  </a:cubicBezTo>
                  <a:cubicBezTo>
                    <a:pt x="147920" y="41209"/>
                    <a:pt x="138919" y="32390"/>
                    <a:pt x="128050" y="32390"/>
                  </a:cubicBezTo>
                  <a:close/>
                  <a:moveTo>
                    <a:pt x="128050" y="0"/>
                  </a:moveTo>
                  <a:cubicBezTo>
                    <a:pt x="154204" y="0"/>
                    <a:pt x="175772" y="19333"/>
                    <a:pt x="179508" y="44431"/>
                  </a:cubicBezTo>
                  <a:cubicBezTo>
                    <a:pt x="184093" y="42396"/>
                    <a:pt x="188339" y="41039"/>
                    <a:pt x="192585" y="41039"/>
                  </a:cubicBezTo>
                  <a:cubicBezTo>
                    <a:pt x="200906" y="41039"/>
                    <a:pt x="209398" y="45957"/>
                    <a:pt x="211945" y="56641"/>
                  </a:cubicBezTo>
                  <a:cubicBezTo>
                    <a:pt x="213983" y="55793"/>
                    <a:pt x="216021" y="55454"/>
                    <a:pt x="218229" y="55454"/>
                  </a:cubicBezTo>
                  <a:lnTo>
                    <a:pt x="228079" y="55454"/>
                  </a:lnTo>
                  <a:cubicBezTo>
                    <a:pt x="231815" y="30186"/>
                    <a:pt x="253383" y="10853"/>
                    <a:pt x="279537" y="10853"/>
                  </a:cubicBezTo>
                  <a:cubicBezTo>
                    <a:pt x="305690" y="10853"/>
                    <a:pt x="327258" y="30186"/>
                    <a:pt x="330994" y="55454"/>
                  </a:cubicBezTo>
                  <a:lnTo>
                    <a:pt x="346958" y="55454"/>
                  </a:lnTo>
                  <a:cubicBezTo>
                    <a:pt x="350864" y="30186"/>
                    <a:pt x="372432" y="10853"/>
                    <a:pt x="398586" y="10853"/>
                  </a:cubicBezTo>
                  <a:cubicBezTo>
                    <a:pt x="424739" y="10853"/>
                    <a:pt x="446307" y="30186"/>
                    <a:pt x="450043" y="55454"/>
                  </a:cubicBezTo>
                  <a:lnTo>
                    <a:pt x="466007" y="55454"/>
                  </a:lnTo>
                  <a:cubicBezTo>
                    <a:pt x="469743" y="30186"/>
                    <a:pt x="491481" y="10853"/>
                    <a:pt x="517635" y="10853"/>
                  </a:cubicBezTo>
                  <a:cubicBezTo>
                    <a:pt x="543788" y="10853"/>
                    <a:pt x="565356" y="30186"/>
                    <a:pt x="569093" y="55454"/>
                  </a:cubicBezTo>
                  <a:lnTo>
                    <a:pt x="584377" y="55454"/>
                  </a:lnTo>
                  <a:cubicBezTo>
                    <a:pt x="593378" y="55454"/>
                    <a:pt x="600511" y="62576"/>
                    <a:pt x="600511" y="71564"/>
                  </a:cubicBezTo>
                  <a:cubicBezTo>
                    <a:pt x="600511" y="80552"/>
                    <a:pt x="593378" y="87844"/>
                    <a:pt x="584377" y="87844"/>
                  </a:cubicBezTo>
                  <a:lnTo>
                    <a:pt x="569942" y="87844"/>
                  </a:lnTo>
                  <a:lnTo>
                    <a:pt x="569942" y="401232"/>
                  </a:lnTo>
                  <a:lnTo>
                    <a:pt x="584377" y="401232"/>
                  </a:lnTo>
                  <a:cubicBezTo>
                    <a:pt x="593378" y="401232"/>
                    <a:pt x="600511" y="408355"/>
                    <a:pt x="600511" y="417342"/>
                  </a:cubicBezTo>
                  <a:cubicBezTo>
                    <a:pt x="600511" y="426330"/>
                    <a:pt x="593378" y="433622"/>
                    <a:pt x="584377" y="433622"/>
                  </a:cubicBezTo>
                  <a:lnTo>
                    <a:pt x="569942" y="433622"/>
                  </a:lnTo>
                  <a:lnTo>
                    <a:pt x="569942" y="498403"/>
                  </a:lnTo>
                  <a:lnTo>
                    <a:pt x="589812" y="498403"/>
                  </a:lnTo>
                  <a:cubicBezTo>
                    <a:pt x="598643" y="498403"/>
                    <a:pt x="605945" y="505695"/>
                    <a:pt x="605945" y="514683"/>
                  </a:cubicBezTo>
                  <a:cubicBezTo>
                    <a:pt x="605945" y="523501"/>
                    <a:pt x="598643" y="530793"/>
                    <a:pt x="589812" y="530793"/>
                  </a:cubicBezTo>
                  <a:lnTo>
                    <a:pt x="514068" y="530793"/>
                  </a:lnTo>
                  <a:cubicBezTo>
                    <a:pt x="505068" y="530793"/>
                    <a:pt x="497765" y="523501"/>
                    <a:pt x="497765" y="514683"/>
                  </a:cubicBezTo>
                  <a:cubicBezTo>
                    <a:pt x="497765" y="505695"/>
                    <a:pt x="505068" y="498403"/>
                    <a:pt x="514068" y="498403"/>
                  </a:cubicBezTo>
                  <a:lnTo>
                    <a:pt x="537505" y="498403"/>
                  </a:lnTo>
                  <a:lnTo>
                    <a:pt x="537505" y="475170"/>
                  </a:lnTo>
                  <a:cubicBezTo>
                    <a:pt x="531391" y="477714"/>
                    <a:pt x="524598" y="479071"/>
                    <a:pt x="517635" y="479071"/>
                  </a:cubicBezTo>
                  <a:cubicBezTo>
                    <a:pt x="491142" y="479071"/>
                    <a:pt x="469404" y="459229"/>
                    <a:pt x="466007" y="433622"/>
                  </a:cubicBezTo>
                  <a:lnTo>
                    <a:pt x="450213" y="433622"/>
                  </a:lnTo>
                  <a:cubicBezTo>
                    <a:pt x="446817" y="459229"/>
                    <a:pt x="425079" y="479071"/>
                    <a:pt x="398586" y="479071"/>
                  </a:cubicBezTo>
                  <a:cubicBezTo>
                    <a:pt x="372093" y="479071"/>
                    <a:pt x="350355" y="459229"/>
                    <a:pt x="346958" y="433622"/>
                  </a:cubicBezTo>
                  <a:lnTo>
                    <a:pt x="331164" y="433622"/>
                  </a:lnTo>
                  <a:cubicBezTo>
                    <a:pt x="327768" y="459229"/>
                    <a:pt x="306030" y="479071"/>
                    <a:pt x="279537" y="479071"/>
                  </a:cubicBezTo>
                  <a:cubicBezTo>
                    <a:pt x="253043" y="479071"/>
                    <a:pt x="231305" y="459229"/>
                    <a:pt x="227909" y="433622"/>
                  </a:cubicBezTo>
                  <a:lnTo>
                    <a:pt x="218229" y="433622"/>
                  </a:lnTo>
                  <a:cubicBezTo>
                    <a:pt x="216191" y="433622"/>
                    <a:pt x="214153" y="433114"/>
                    <a:pt x="212285" y="432435"/>
                  </a:cubicBezTo>
                  <a:cubicBezTo>
                    <a:pt x="207869" y="459399"/>
                    <a:pt x="172036" y="479071"/>
                    <a:pt x="125333" y="479071"/>
                  </a:cubicBezTo>
                  <a:cubicBezTo>
                    <a:pt x="104105" y="479071"/>
                    <a:pt x="85084" y="475001"/>
                    <a:pt x="70309" y="468048"/>
                  </a:cubicBezTo>
                  <a:lnTo>
                    <a:pt x="70309" y="498403"/>
                  </a:lnTo>
                  <a:lnTo>
                    <a:pt x="91877" y="498403"/>
                  </a:lnTo>
                  <a:cubicBezTo>
                    <a:pt x="100878" y="498403"/>
                    <a:pt x="108180" y="505695"/>
                    <a:pt x="108180" y="514683"/>
                  </a:cubicBezTo>
                  <a:cubicBezTo>
                    <a:pt x="108180" y="523501"/>
                    <a:pt x="100878" y="530793"/>
                    <a:pt x="91877" y="530793"/>
                  </a:cubicBezTo>
                  <a:lnTo>
                    <a:pt x="54175" y="530793"/>
                  </a:lnTo>
                  <a:lnTo>
                    <a:pt x="16304" y="530793"/>
                  </a:lnTo>
                  <a:cubicBezTo>
                    <a:pt x="7303" y="530793"/>
                    <a:pt x="0" y="523501"/>
                    <a:pt x="0" y="514683"/>
                  </a:cubicBezTo>
                  <a:cubicBezTo>
                    <a:pt x="0" y="505695"/>
                    <a:pt x="7303" y="498403"/>
                    <a:pt x="16304" y="498403"/>
                  </a:cubicBezTo>
                  <a:lnTo>
                    <a:pt x="37872" y="498403"/>
                  </a:lnTo>
                  <a:lnTo>
                    <a:pt x="37872" y="426839"/>
                  </a:lnTo>
                  <a:lnTo>
                    <a:pt x="37872" y="417342"/>
                  </a:lnTo>
                  <a:lnTo>
                    <a:pt x="37872" y="63085"/>
                  </a:lnTo>
                  <a:cubicBezTo>
                    <a:pt x="37872" y="47992"/>
                    <a:pt x="48231" y="41039"/>
                    <a:pt x="58081" y="41039"/>
                  </a:cubicBezTo>
                  <a:cubicBezTo>
                    <a:pt x="64025" y="41039"/>
                    <a:pt x="69460" y="43413"/>
                    <a:pt x="76253" y="46805"/>
                  </a:cubicBezTo>
                  <a:cubicBezTo>
                    <a:pt x="78970" y="20689"/>
                    <a:pt x="101048" y="0"/>
                    <a:pt x="128050" y="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2163239" y="2519959"/>
              <a:ext cx="1428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 Heating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4177340" y="1993448"/>
            <a:ext cx="688376" cy="988228"/>
            <a:chOff x="4177340" y="1839508"/>
            <a:chExt cx="688376" cy="988228"/>
          </a:xfrm>
        </p:grpSpPr>
        <p:sp>
          <p:nvSpPr>
            <p:cNvPr id="67" name="Rectangle 57"/>
            <p:cNvSpPr/>
            <p:nvPr/>
          </p:nvSpPr>
          <p:spPr>
            <a:xfrm>
              <a:off x="4177340" y="1839508"/>
              <a:ext cx="688376" cy="724528"/>
            </a:xfrm>
            <a:custGeom>
              <a:avLst/>
              <a:gdLst>
                <a:gd name="T0" fmla="*/ 6318 w 6477"/>
                <a:gd name="T1" fmla="*/ 3042 h 6827"/>
                <a:gd name="T2" fmla="*/ 5224 w 6477"/>
                <a:gd name="T3" fmla="*/ 2439 h 6827"/>
                <a:gd name="T4" fmla="*/ 5149 w 6477"/>
                <a:gd name="T5" fmla="*/ 3042 h 6827"/>
                <a:gd name="T6" fmla="*/ 5406 w 6477"/>
                <a:gd name="T7" fmla="*/ 4145 h 6827"/>
                <a:gd name="T8" fmla="*/ 3915 w 6477"/>
                <a:gd name="T9" fmla="*/ 3226 h 6827"/>
                <a:gd name="T10" fmla="*/ 3758 w 6477"/>
                <a:gd name="T11" fmla="*/ 2824 h 6827"/>
                <a:gd name="T12" fmla="*/ 4255 w 6477"/>
                <a:gd name="T13" fmla="*/ 1723 h 6827"/>
                <a:gd name="T14" fmla="*/ 5175 w 6477"/>
                <a:gd name="T15" fmla="*/ 2221 h 6827"/>
                <a:gd name="T16" fmla="*/ 4769 w 6477"/>
                <a:gd name="T17" fmla="*/ 2221 h 6827"/>
                <a:gd name="T18" fmla="*/ 3496 w 6477"/>
                <a:gd name="T19" fmla="*/ 2002 h 6827"/>
                <a:gd name="T20" fmla="*/ 3436 w 6477"/>
                <a:gd name="T21" fmla="*/ 1180 h 6827"/>
                <a:gd name="T22" fmla="*/ 3845 w 6477"/>
                <a:gd name="T23" fmla="*/ 0 h 6827"/>
                <a:gd name="T24" fmla="*/ 2964 w 6477"/>
                <a:gd name="T25" fmla="*/ 947 h 6827"/>
                <a:gd name="T26" fmla="*/ 2964 w 6477"/>
                <a:gd name="T27" fmla="*/ 1879 h 6827"/>
                <a:gd name="T28" fmla="*/ 1710 w 6477"/>
                <a:gd name="T29" fmla="*/ 2018 h 6827"/>
                <a:gd name="T30" fmla="*/ 1413 w 6477"/>
                <a:gd name="T31" fmla="*/ 2112 h 6827"/>
                <a:gd name="T32" fmla="*/ 1928 w 6477"/>
                <a:gd name="T33" fmla="*/ 2018 h 6827"/>
                <a:gd name="T34" fmla="*/ 2560 w 6477"/>
                <a:gd name="T35" fmla="*/ 2824 h 6827"/>
                <a:gd name="T36" fmla="*/ 2532 w 6477"/>
                <a:gd name="T37" fmla="*/ 3151 h 6827"/>
                <a:gd name="T38" fmla="*/ 1692 w 6477"/>
                <a:gd name="T39" fmla="*/ 4424 h 6827"/>
                <a:gd name="T40" fmla="*/ 1437 w 6477"/>
                <a:gd name="T41" fmla="*/ 3151 h 6827"/>
                <a:gd name="T42" fmla="*/ 1356 w 6477"/>
                <a:gd name="T43" fmla="*/ 2513 h 6827"/>
                <a:gd name="T44" fmla="*/ 142 w 6477"/>
                <a:gd name="T45" fmla="*/ 2635 h 6827"/>
                <a:gd name="T46" fmla="*/ 53 w 6477"/>
                <a:gd name="T47" fmla="*/ 3226 h 6827"/>
                <a:gd name="T48" fmla="*/ 1422 w 6477"/>
                <a:gd name="T49" fmla="*/ 4607 h 6827"/>
                <a:gd name="T50" fmla="*/ 1326 w 6477"/>
                <a:gd name="T51" fmla="*/ 5862 h 6827"/>
                <a:gd name="T52" fmla="*/ 2059 w 6477"/>
                <a:gd name="T53" fmla="*/ 5862 h 6827"/>
                <a:gd name="T54" fmla="*/ 1963 w 6477"/>
                <a:gd name="T55" fmla="*/ 4606 h 6827"/>
                <a:gd name="T56" fmla="*/ 2886 w 6477"/>
                <a:gd name="T57" fmla="*/ 4776 h 6827"/>
                <a:gd name="T58" fmla="*/ 2766 w 6477"/>
                <a:gd name="T59" fmla="*/ 6340 h 6827"/>
                <a:gd name="T60" fmla="*/ 3506 w 6477"/>
                <a:gd name="T61" fmla="*/ 5669 h 6827"/>
                <a:gd name="T62" fmla="*/ 3347 w 6477"/>
                <a:gd name="T63" fmla="*/ 4221 h 6827"/>
                <a:gd name="T64" fmla="*/ 4326 w 6477"/>
                <a:gd name="T65" fmla="*/ 5253 h 6827"/>
                <a:gd name="T66" fmla="*/ 4813 w 6477"/>
                <a:gd name="T67" fmla="*/ 6827 h 6827"/>
                <a:gd name="T68" fmla="*/ 5300 w 6477"/>
                <a:gd name="T69" fmla="*/ 5253 h 6827"/>
                <a:gd name="T70" fmla="*/ 5747 w 6477"/>
                <a:gd name="T71" fmla="*/ 4230 h 6827"/>
                <a:gd name="T72" fmla="*/ 1058 w 6477"/>
                <a:gd name="T73" fmla="*/ 2657 h 6827"/>
                <a:gd name="T74" fmla="*/ 730 w 6477"/>
                <a:gd name="T75" fmla="*/ 4011 h 6827"/>
                <a:gd name="T76" fmla="*/ 1242 w 6477"/>
                <a:gd name="T77" fmla="*/ 3500 h 6827"/>
                <a:gd name="T78" fmla="*/ 1424 w 6477"/>
                <a:gd name="T79" fmla="*/ 6340 h 6827"/>
                <a:gd name="T80" fmla="*/ 1961 w 6477"/>
                <a:gd name="T81" fmla="*/ 6340 h 6827"/>
                <a:gd name="T82" fmla="*/ 1692 w 6477"/>
                <a:gd name="T83" fmla="*/ 4654 h 6827"/>
                <a:gd name="T84" fmla="*/ 2755 w 6477"/>
                <a:gd name="T85" fmla="*/ 218 h 6827"/>
                <a:gd name="T86" fmla="*/ 3239 w 6477"/>
                <a:gd name="T87" fmla="*/ 1525 h 6827"/>
                <a:gd name="T88" fmla="*/ 3239 w 6477"/>
                <a:gd name="T89" fmla="*/ 1525 h 6827"/>
                <a:gd name="T90" fmla="*/ 3239 w 6477"/>
                <a:gd name="T91" fmla="*/ 1767 h 6827"/>
                <a:gd name="T92" fmla="*/ 3239 w 6477"/>
                <a:gd name="T93" fmla="*/ 835 h 6827"/>
                <a:gd name="T94" fmla="*/ 3253 w 6477"/>
                <a:gd name="T95" fmla="*/ 6609 h 6827"/>
                <a:gd name="T96" fmla="*/ 3421 w 6477"/>
                <a:gd name="T97" fmla="*/ 5952 h 6827"/>
                <a:gd name="T98" fmla="*/ 3253 w 6477"/>
                <a:gd name="T99" fmla="*/ 5522 h 6827"/>
                <a:gd name="T100" fmla="*/ 3421 w 6477"/>
                <a:gd name="T101" fmla="*/ 4866 h 6827"/>
                <a:gd name="T102" fmla="*/ 3691 w 6477"/>
                <a:gd name="T103" fmla="*/ 3260 h 6827"/>
                <a:gd name="T104" fmla="*/ 3566 w 6477"/>
                <a:gd name="T105" fmla="*/ 2657 h 6827"/>
                <a:gd name="T106" fmla="*/ 2716 w 6477"/>
                <a:gd name="T107" fmla="*/ 2439 h 6827"/>
                <a:gd name="T108" fmla="*/ 2367 w 6477"/>
                <a:gd name="T109" fmla="*/ 2413 h 6827"/>
                <a:gd name="T110" fmla="*/ 3919 w 6477"/>
                <a:gd name="T111" fmla="*/ 2606 h 6827"/>
                <a:gd name="T112" fmla="*/ 2716 w 6477"/>
                <a:gd name="T113" fmla="*/ 2439 h 6827"/>
                <a:gd name="T114" fmla="*/ 4645 w 6477"/>
                <a:gd name="T115" fmla="*/ 5952 h 6827"/>
                <a:gd name="T116" fmla="*/ 5082 w 6477"/>
                <a:gd name="T117" fmla="*/ 5253 h 6827"/>
                <a:gd name="T118" fmla="*/ 4813 w 6477"/>
                <a:gd name="T119" fmla="*/ 4654 h 6827"/>
                <a:gd name="T120" fmla="*/ 6074 w 6477"/>
                <a:gd name="T121" fmla="*/ 2657 h 6827"/>
                <a:gd name="T122" fmla="*/ 5747 w 6477"/>
                <a:gd name="T123" fmla="*/ 4011 h 6827"/>
                <a:gd name="T124" fmla="*/ 6258 w 6477"/>
                <a:gd name="T125" fmla="*/ 35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77" h="6827">
                  <a:moveTo>
                    <a:pt x="6423" y="3226"/>
                  </a:moveTo>
                  <a:cubicBezTo>
                    <a:pt x="6442" y="3206"/>
                    <a:pt x="6453" y="3180"/>
                    <a:pt x="6453" y="3151"/>
                  </a:cubicBezTo>
                  <a:cubicBezTo>
                    <a:pt x="6453" y="3091"/>
                    <a:pt x="6404" y="3042"/>
                    <a:pt x="6344" y="3042"/>
                  </a:cubicBezTo>
                  <a:lnTo>
                    <a:pt x="6318" y="3042"/>
                  </a:lnTo>
                  <a:cubicBezTo>
                    <a:pt x="6239" y="2905"/>
                    <a:pt x="6256" y="2694"/>
                    <a:pt x="6335" y="2635"/>
                  </a:cubicBezTo>
                  <a:cubicBezTo>
                    <a:pt x="6372" y="2607"/>
                    <a:pt x="6387" y="2558"/>
                    <a:pt x="6373" y="2513"/>
                  </a:cubicBezTo>
                  <a:cubicBezTo>
                    <a:pt x="6358" y="2469"/>
                    <a:pt x="6316" y="2439"/>
                    <a:pt x="6269" y="2439"/>
                  </a:cubicBezTo>
                  <a:lnTo>
                    <a:pt x="5224" y="2439"/>
                  </a:lnTo>
                  <a:cubicBezTo>
                    <a:pt x="5177" y="2439"/>
                    <a:pt x="5135" y="2469"/>
                    <a:pt x="5121" y="2513"/>
                  </a:cubicBezTo>
                  <a:cubicBezTo>
                    <a:pt x="5106" y="2558"/>
                    <a:pt x="5121" y="2607"/>
                    <a:pt x="5159" y="2635"/>
                  </a:cubicBezTo>
                  <a:cubicBezTo>
                    <a:pt x="5237" y="2694"/>
                    <a:pt x="5255" y="2905"/>
                    <a:pt x="5175" y="3042"/>
                  </a:cubicBezTo>
                  <a:lnTo>
                    <a:pt x="5149" y="3042"/>
                  </a:lnTo>
                  <a:cubicBezTo>
                    <a:pt x="5089" y="3042"/>
                    <a:pt x="5040" y="3091"/>
                    <a:pt x="5040" y="3151"/>
                  </a:cubicBezTo>
                  <a:cubicBezTo>
                    <a:pt x="5040" y="3180"/>
                    <a:pt x="5051" y="3206"/>
                    <a:pt x="5070" y="3226"/>
                  </a:cubicBezTo>
                  <a:cubicBezTo>
                    <a:pt x="5035" y="3312"/>
                    <a:pt x="5017" y="3404"/>
                    <a:pt x="5017" y="3500"/>
                  </a:cubicBezTo>
                  <a:cubicBezTo>
                    <a:pt x="5017" y="3779"/>
                    <a:pt x="5175" y="4022"/>
                    <a:pt x="5406" y="4145"/>
                  </a:cubicBezTo>
                  <a:cubicBezTo>
                    <a:pt x="5249" y="4321"/>
                    <a:pt x="5025" y="4424"/>
                    <a:pt x="4784" y="4424"/>
                  </a:cubicBezTo>
                  <a:cubicBezTo>
                    <a:pt x="4342" y="4424"/>
                    <a:pt x="3980" y="4081"/>
                    <a:pt x="3954" y="3642"/>
                  </a:cubicBezTo>
                  <a:cubicBezTo>
                    <a:pt x="3963" y="3596"/>
                    <a:pt x="3968" y="3548"/>
                    <a:pt x="3968" y="3500"/>
                  </a:cubicBezTo>
                  <a:cubicBezTo>
                    <a:pt x="3968" y="3404"/>
                    <a:pt x="3950" y="3312"/>
                    <a:pt x="3915" y="3226"/>
                  </a:cubicBezTo>
                  <a:cubicBezTo>
                    <a:pt x="3934" y="3206"/>
                    <a:pt x="3945" y="3180"/>
                    <a:pt x="3945" y="3151"/>
                  </a:cubicBezTo>
                  <a:cubicBezTo>
                    <a:pt x="3945" y="3091"/>
                    <a:pt x="3896" y="3042"/>
                    <a:pt x="3836" y="3042"/>
                  </a:cubicBezTo>
                  <a:lnTo>
                    <a:pt x="3810" y="3042"/>
                  </a:lnTo>
                  <a:cubicBezTo>
                    <a:pt x="3773" y="2978"/>
                    <a:pt x="3757" y="2897"/>
                    <a:pt x="3758" y="2824"/>
                  </a:cubicBezTo>
                  <a:lnTo>
                    <a:pt x="3919" y="2824"/>
                  </a:lnTo>
                  <a:cubicBezTo>
                    <a:pt x="4145" y="2824"/>
                    <a:pt x="4329" y="2640"/>
                    <a:pt x="4329" y="2413"/>
                  </a:cubicBezTo>
                  <a:cubicBezTo>
                    <a:pt x="4329" y="2201"/>
                    <a:pt x="4167" y="2026"/>
                    <a:pt x="3960" y="2005"/>
                  </a:cubicBezTo>
                  <a:cubicBezTo>
                    <a:pt x="3967" y="1848"/>
                    <a:pt x="4097" y="1723"/>
                    <a:pt x="4255" y="1723"/>
                  </a:cubicBezTo>
                  <a:cubicBezTo>
                    <a:pt x="4418" y="1723"/>
                    <a:pt x="4550" y="1855"/>
                    <a:pt x="4550" y="2018"/>
                  </a:cubicBezTo>
                  <a:lnTo>
                    <a:pt x="4550" y="2221"/>
                  </a:lnTo>
                  <a:cubicBezTo>
                    <a:pt x="4550" y="2393"/>
                    <a:pt x="4690" y="2533"/>
                    <a:pt x="4863" y="2533"/>
                  </a:cubicBezTo>
                  <a:cubicBezTo>
                    <a:pt x="5035" y="2533"/>
                    <a:pt x="5175" y="2393"/>
                    <a:pt x="5175" y="2221"/>
                  </a:cubicBezTo>
                  <a:cubicBezTo>
                    <a:pt x="5175" y="2161"/>
                    <a:pt x="5126" y="2112"/>
                    <a:pt x="5066" y="2112"/>
                  </a:cubicBezTo>
                  <a:cubicBezTo>
                    <a:pt x="5005" y="2112"/>
                    <a:pt x="4957" y="2161"/>
                    <a:pt x="4957" y="2221"/>
                  </a:cubicBezTo>
                  <a:cubicBezTo>
                    <a:pt x="4957" y="2273"/>
                    <a:pt x="4914" y="2315"/>
                    <a:pt x="4863" y="2315"/>
                  </a:cubicBezTo>
                  <a:cubicBezTo>
                    <a:pt x="4811" y="2315"/>
                    <a:pt x="4769" y="2273"/>
                    <a:pt x="4769" y="2221"/>
                  </a:cubicBezTo>
                  <a:lnTo>
                    <a:pt x="4769" y="2018"/>
                  </a:lnTo>
                  <a:cubicBezTo>
                    <a:pt x="4769" y="1735"/>
                    <a:pt x="4538" y="1504"/>
                    <a:pt x="4255" y="1504"/>
                  </a:cubicBezTo>
                  <a:cubicBezTo>
                    <a:pt x="3977" y="1504"/>
                    <a:pt x="3750" y="1726"/>
                    <a:pt x="3742" y="2002"/>
                  </a:cubicBezTo>
                  <a:lnTo>
                    <a:pt x="3496" y="2002"/>
                  </a:lnTo>
                  <a:cubicBezTo>
                    <a:pt x="3508" y="1964"/>
                    <a:pt x="3515" y="1923"/>
                    <a:pt x="3515" y="1879"/>
                  </a:cubicBezTo>
                  <a:cubicBezTo>
                    <a:pt x="3515" y="1787"/>
                    <a:pt x="3485" y="1705"/>
                    <a:pt x="3436" y="1646"/>
                  </a:cubicBezTo>
                  <a:cubicBezTo>
                    <a:pt x="3485" y="1587"/>
                    <a:pt x="3515" y="1505"/>
                    <a:pt x="3515" y="1413"/>
                  </a:cubicBezTo>
                  <a:cubicBezTo>
                    <a:pt x="3515" y="1321"/>
                    <a:pt x="3485" y="1240"/>
                    <a:pt x="3436" y="1180"/>
                  </a:cubicBezTo>
                  <a:cubicBezTo>
                    <a:pt x="3485" y="1121"/>
                    <a:pt x="3515" y="1039"/>
                    <a:pt x="3515" y="947"/>
                  </a:cubicBezTo>
                  <a:cubicBezTo>
                    <a:pt x="3515" y="887"/>
                    <a:pt x="3502" y="831"/>
                    <a:pt x="3479" y="782"/>
                  </a:cubicBezTo>
                  <a:cubicBezTo>
                    <a:pt x="3756" y="684"/>
                    <a:pt x="3954" y="419"/>
                    <a:pt x="3954" y="109"/>
                  </a:cubicBezTo>
                  <a:cubicBezTo>
                    <a:pt x="3954" y="49"/>
                    <a:pt x="3905" y="0"/>
                    <a:pt x="3845" y="0"/>
                  </a:cubicBezTo>
                  <a:lnTo>
                    <a:pt x="2634" y="0"/>
                  </a:lnTo>
                  <a:cubicBezTo>
                    <a:pt x="2574" y="0"/>
                    <a:pt x="2525" y="49"/>
                    <a:pt x="2525" y="109"/>
                  </a:cubicBezTo>
                  <a:cubicBezTo>
                    <a:pt x="2525" y="419"/>
                    <a:pt x="2723" y="684"/>
                    <a:pt x="3000" y="782"/>
                  </a:cubicBezTo>
                  <a:cubicBezTo>
                    <a:pt x="2977" y="831"/>
                    <a:pt x="2964" y="887"/>
                    <a:pt x="2964" y="947"/>
                  </a:cubicBezTo>
                  <a:cubicBezTo>
                    <a:pt x="2964" y="1039"/>
                    <a:pt x="2993" y="1121"/>
                    <a:pt x="3042" y="1180"/>
                  </a:cubicBezTo>
                  <a:cubicBezTo>
                    <a:pt x="2993" y="1240"/>
                    <a:pt x="2964" y="1321"/>
                    <a:pt x="2964" y="1413"/>
                  </a:cubicBezTo>
                  <a:cubicBezTo>
                    <a:pt x="2964" y="1505"/>
                    <a:pt x="2993" y="1587"/>
                    <a:pt x="3042" y="1646"/>
                  </a:cubicBezTo>
                  <a:cubicBezTo>
                    <a:pt x="2993" y="1705"/>
                    <a:pt x="2964" y="1787"/>
                    <a:pt x="2964" y="1879"/>
                  </a:cubicBezTo>
                  <a:cubicBezTo>
                    <a:pt x="2964" y="1923"/>
                    <a:pt x="2971" y="1964"/>
                    <a:pt x="2983" y="2002"/>
                  </a:cubicBezTo>
                  <a:lnTo>
                    <a:pt x="2737" y="2002"/>
                  </a:lnTo>
                  <a:cubicBezTo>
                    <a:pt x="2728" y="1726"/>
                    <a:pt x="2502" y="1504"/>
                    <a:pt x="2224" y="1504"/>
                  </a:cubicBezTo>
                  <a:cubicBezTo>
                    <a:pt x="1940" y="1504"/>
                    <a:pt x="1710" y="1735"/>
                    <a:pt x="1710" y="2018"/>
                  </a:cubicBezTo>
                  <a:lnTo>
                    <a:pt x="1710" y="2221"/>
                  </a:lnTo>
                  <a:cubicBezTo>
                    <a:pt x="1710" y="2273"/>
                    <a:pt x="1668" y="2315"/>
                    <a:pt x="1616" y="2315"/>
                  </a:cubicBezTo>
                  <a:cubicBezTo>
                    <a:pt x="1564" y="2315"/>
                    <a:pt x="1522" y="2273"/>
                    <a:pt x="1522" y="2221"/>
                  </a:cubicBezTo>
                  <a:cubicBezTo>
                    <a:pt x="1522" y="2161"/>
                    <a:pt x="1473" y="2112"/>
                    <a:pt x="1413" y="2112"/>
                  </a:cubicBezTo>
                  <a:cubicBezTo>
                    <a:pt x="1353" y="2112"/>
                    <a:pt x="1304" y="2161"/>
                    <a:pt x="1304" y="2221"/>
                  </a:cubicBezTo>
                  <a:cubicBezTo>
                    <a:pt x="1304" y="2393"/>
                    <a:pt x="1444" y="2533"/>
                    <a:pt x="1616" y="2533"/>
                  </a:cubicBezTo>
                  <a:cubicBezTo>
                    <a:pt x="1788" y="2533"/>
                    <a:pt x="1928" y="2393"/>
                    <a:pt x="1928" y="2221"/>
                  </a:cubicBezTo>
                  <a:lnTo>
                    <a:pt x="1928" y="2018"/>
                  </a:lnTo>
                  <a:cubicBezTo>
                    <a:pt x="1928" y="1855"/>
                    <a:pt x="2061" y="1723"/>
                    <a:pt x="2224" y="1723"/>
                  </a:cubicBezTo>
                  <a:cubicBezTo>
                    <a:pt x="2382" y="1723"/>
                    <a:pt x="2511" y="1848"/>
                    <a:pt x="2518" y="2005"/>
                  </a:cubicBezTo>
                  <a:cubicBezTo>
                    <a:pt x="2311" y="2025"/>
                    <a:pt x="2149" y="2201"/>
                    <a:pt x="2149" y="2413"/>
                  </a:cubicBezTo>
                  <a:cubicBezTo>
                    <a:pt x="2149" y="2640"/>
                    <a:pt x="2333" y="2824"/>
                    <a:pt x="2560" y="2824"/>
                  </a:cubicBezTo>
                  <a:lnTo>
                    <a:pt x="2719" y="2824"/>
                  </a:lnTo>
                  <a:cubicBezTo>
                    <a:pt x="2720" y="2897"/>
                    <a:pt x="2704" y="2978"/>
                    <a:pt x="2667" y="3042"/>
                  </a:cubicBezTo>
                  <a:lnTo>
                    <a:pt x="2641" y="3042"/>
                  </a:lnTo>
                  <a:cubicBezTo>
                    <a:pt x="2581" y="3042"/>
                    <a:pt x="2532" y="3091"/>
                    <a:pt x="2532" y="3151"/>
                  </a:cubicBezTo>
                  <a:cubicBezTo>
                    <a:pt x="2532" y="3180"/>
                    <a:pt x="2543" y="3206"/>
                    <a:pt x="2561" y="3226"/>
                  </a:cubicBezTo>
                  <a:cubicBezTo>
                    <a:pt x="2527" y="3312"/>
                    <a:pt x="2508" y="3404"/>
                    <a:pt x="2508" y="3500"/>
                  </a:cubicBezTo>
                  <a:cubicBezTo>
                    <a:pt x="2508" y="3548"/>
                    <a:pt x="2513" y="3596"/>
                    <a:pt x="2522" y="3642"/>
                  </a:cubicBezTo>
                  <a:cubicBezTo>
                    <a:pt x="2496" y="4081"/>
                    <a:pt x="2134" y="4424"/>
                    <a:pt x="1692" y="4424"/>
                  </a:cubicBezTo>
                  <a:cubicBezTo>
                    <a:pt x="1452" y="4424"/>
                    <a:pt x="1228" y="4321"/>
                    <a:pt x="1071" y="4145"/>
                  </a:cubicBezTo>
                  <a:cubicBezTo>
                    <a:pt x="1302" y="4022"/>
                    <a:pt x="1460" y="3779"/>
                    <a:pt x="1460" y="3500"/>
                  </a:cubicBezTo>
                  <a:cubicBezTo>
                    <a:pt x="1460" y="3404"/>
                    <a:pt x="1442" y="3312"/>
                    <a:pt x="1407" y="3226"/>
                  </a:cubicBezTo>
                  <a:cubicBezTo>
                    <a:pt x="1425" y="3206"/>
                    <a:pt x="1437" y="3180"/>
                    <a:pt x="1437" y="3151"/>
                  </a:cubicBezTo>
                  <a:cubicBezTo>
                    <a:pt x="1437" y="3091"/>
                    <a:pt x="1388" y="3042"/>
                    <a:pt x="1328" y="3042"/>
                  </a:cubicBezTo>
                  <a:lnTo>
                    <a:pt x="1302" y="3042"/>
                  </a:lnTo>
                  <a:cubicBezTo>
                    <a:pt x="1222" y="2905"/>
                    <a:pt x="1239" y="2694"/>
                    <a:pt x="1318" y="2635"/>
                  </a:cubicBezTo>
                  <a:cubicBezTo>
                    <a:pt x="1356" y="2607"/>
                    <a:pt x="1371" y="2558"/>
                    <a:pt x="1356" y="2513"/>
                  </a:cubicBezTo>
                  <a:cubicBezTo>
                    <a:pt x="1341" y="2469"/>
                    <a:pt x="1300" y="2439"/>
                    <a:pt x="1253" y="2439"/>
                  </a:cubicBezTo>
                  <a:lnTo>
                    <a:pt x="208" y="2439"/>
                  </a:lnTo>
                  <a:cubicBezTo>
                    <a:pt x="161" y="2439"/>
                    <a:pt x="119" y="2469"/>
                    <a:pt x="104" y="2513"/>
                  </a:cubicBezTo>
                  <a:cubicBezTo>
                    <a:pt x="89" y="2558"/>
                    <a:pt x="105" y="2607"/>
                    <a:pt x="142" y="2635"/>
                  </a:cubicBezTo>
                  <a:cubicBezTo>
                    <a:pt x="221" y="2694"/>
                    <a:pt x="238" y="2905"/>
                    <a:pt x="158" y="3042"/>
                  </a:cubicBezTo>
                  <a:lnTo>
                    <a:pt x="133" y="3042"/>
                  </a:lnTo>
                  <a:cubicBezTo>
                    <a:pt x="72" y="3042"/>
                    <a:pt x="24" y="3091"/>
                    <a:pt x="24" y="3151"/>
                  </a:cubicBezTo>
                  <a:cubicBezTo>
                    <a:pt x="24" y="3180"/>
                    <a:pt x="35" y="3206"/>
                    <a:pt x="53" y="3226"/>
                  </a:cubicBezTo>
                  <a:cubicBezTo>
                    <a:pt x="18" y="3312"/>
                    <a:pt x="0" y="3404"/>
                    <a:pt x="0" y="3500"/>
                  </a:cubicBezTo>
                  <a:cubicBezTo>
                    <a:pt x="0" y="3902"/>
                    <a:pt x="328" y="4230"/>
                    <a:pt x="730" y="4230"/>
                  </a:cubicBezTo>
                  <a:cubicBezTo>
                    <a:pt x="771" y="4230"/>
                    <a:pt x="811" y="4226"/>
                    <a:pt x="851" y="4219"/>
                  </a:cubicBezTo>
                  <a:cubicBezTo>
                    <a:pt x="994" y="4411"/>
                    <a:pt x="1195" y="4546"/>
                    <a:pt x="1422" y="4607"/>
                  </a:cubicBezTo>
                  <a:cubicBezTo>
                    <a:pt x="1388" y="4654"/>
                    <a:pt x="1356" y="4710"/>
                    <a:pt x="1326" y="4776"/>
                  </a:cubicBezTo>
                  <a:cubicBezTo>
                    <a:pt x="1254" y="4935"/>
                    <a:pt x="1205" y="5127"/>
                    <a:pt x="1205" y="5253"/>
                  </a:cubicBezTo>
                  <a:cubicBezTo>
                    <a:pt x="1205" y="5429"/>
                    <a:pt x="1299" y="5584"/>
                    <a:pt x="1440" y="5669"/>
                  </a:cubicBezTo>
                  <a:cubicBezTo>
                    <a:pt x="1399" y="5721"/>
                    <a:pt x="1361" y="5785"/>
                    <a:pt x="1326" y="5862"/>
                  </a:cubicBezTo>
                  <a:cubicBezTo>
                    <a:pt x="1254" y="6021"/>
                    <a:pt x="1205" y="6213"/>
                    <a:pt x="1205" y="6340"/>
                  </a:cubicBezTo>
                  <a:cubicBezTo>
                    <a:pt x="1205" y="6608"/>
                    <a:pt x="1424" y="6827"/>
                    <a:pt x="1692" y="6827"/>
                  </a:cubicBezTo>
                  <a:cubicBezTo>
                    <a:pt x="1961" y="6827"/>
                    <a:pt x="2179" y="6608"/>
                    <a:pt x="2179" y="6340"/>
                  </a:cubicBezTo>
                  <a:cubicBezTo>
                    <a:pt x="2179" y="6213"/>
                    <a:pt x="2131" y="6021"/>
                    <a:pt x="2059" y="5862"/>
                  </a:cubicBezTo>
                  <a:cubicBezTo>
                    <a:pt x="2024" y="5785"/>
                    <a:pt x="1986" y="5721"/>
                    <a:pt x="1945" y="5669"/>
                  </a:cubicBezTo>
                  <a:cubicBezTo>
                    <a:pt x="2086" y="5584"/>
                    <a:pt x="2179" y="5429"/>
                    <a:pt x="2179" y="5253"/>
                  </a:cubicBezTo>
                  <a:cubicBezTo>
                    <a:pt x="2179" y="5127"/>
                    <a:pt x="2131" y="4935"/>
                    <a:pt x="2059" y="4776"/>
                  </a:cubicBezTo>
                  <a:cubicBezTo>
                    <a:pt x="2029" y="4710"/>
                    <a:pt x="1997" y="4654"/>
                    <a:pt x="1963" y="4606"/>
                  </a:cubicBezTo>
                  <a:cubicBezTo>
                    <a:pt x="2291" y="4520"/>
                    <a:pt x="2556" y="4279"/>
                    <a:pt x="2675" y="3963"/>
                  </a:cubicBezTo>
                  <a:cubicBezTo>
                    <a:pt x="2787" y="4099"/>
                    <a:pt x="2947" y="4194"/>
                    <a:pt x="3129" y="4221"/>
                  </a:cubicBezTo>
                  <a:lnTo>
                    <a:pt x="3129" y="4468"/>
                  </a:lnTo>
                  <a:cubicBezTo>
                    <a:pt x="3039" y="4517"/>
                    <a:pt x="2956" y="4621"/>
                    <a:pt x="2886" y="4776"/>
                  </a:cubicBezTo>
                  <a:cubicBezTo>
                    <a:pt x="2814" y="4935"/>
                    <a:pt x="2766" y="5127"/>
                    <a:pt x="2766" y="5253"/>
                  </a:cubicBezTo>
                  <a:cubicBezTo>
                    <a:pt x="2766" y="5429"/>
                    <a:pt x="2860" y="5584"/>
                    <a:pt x="3000" y="5669"/>
                  </a:cubicBezTo>
                  <a:cubicBezTo>
                    <a:pt x="2959" y="5721"/>
                    <a:pt x="2921" y="5785"/>
                    <a:pt x="2886" y="5862"/>
                  </a:cubicBezTo>
                  <a:cubicBezTo>
                    <a:pt x="2814" y="6021"/>
                    <a:pt x="2766" y="6213"/>
                    <a:pt x="2766" y="6340"/>
                  </a:cubicBezTo>
                  <a:cubicBezTo>
                    <a:pt x="2766" y="6608"/>
                    <a:pt x="2984" y="6827"/>
                    <a:pt x="3253" y="6827"/>
                  </a:cubicBezTo>
                  <a:cubicBezTo>
                    <a:pt x="3521" y="6827"/>
                    <a:pt x="3740" y="6608"/>
                    <a:pt x="3740" y="6340"/>
                  </a:cubicBezTo>
                  <a:cubicBezTo>
                    <a:pt x="3740" y="6213"/>
                    <a:pt x="3691" y="6021"/>
                    <a:pt x="3619" y="5862"/>
                  </a:cubicBezTo>
                  <a:cubicBezTo>
                    <a:pt x="3584" y="5785"/>
                    <a:pt x="3546" y="5721"/>
                    <a:pt x="3506" y="5669"/>
                  </a:cubicBezTo>
                  <a:cubicBezTo>
                    <a:pt x="3646" y="5584"/>
                    <a:pt x="3740" y="5429"/>
                    <a:pt x="3740" y="5253"/>
                  </a:cubicBezTo>
                  <a:cubicBezTo>
                    <a:pt x="3740" y="5127"/>
                    <a:pt x="3691" y="4935"/>
                    <a:pt x="3619" y="4776"/>
                  </a:cubicBezTo>
                  <a:cubicBezTo>
                    <a:pt x="3542" y="4605"/>
                    <a:pt x="3449" y="4496"/>
                    <a:pt x="3347" y="4455"/>
                  </a:cubicBezTo>
                  <a:lnTo>
                    <a:pt x="3347" y="4221"/>
                  </a:lnTo>
                  <a:cubicBezTo>
                    <a:pt x="3529" y="4194"/>
                    <a:pt x="3690" y="4099"/>
                    <a:pt x="3802" y="3963"/>
                  </a:cubicBezTo>
                  <a:cubicBezTo>
                    <a:pt x="3923" y="4286"/>
                    <a:pt x="4199" y="4532"/>
                    <a:pt x="4538" y="4613"/>
                  </a:cubicBezTo>
                  <a:cubicBezTo>
                    <a:pt x="4506" y="4659"/>
                    <a:pt x="4475" y="4713"/>
                    <a:pt x="4447" y="4776"/>
                  </a:cubicBezTo>
                  <a:cubicBezTo>
                    <a:pt x="4375" y="4935"/>
                    <a:pt x="4326" y="5127"/>
                    <a:pt x="4326" y="5253"/>
                  </a:cubicBezTo>
                  <a:cubicBezTo>
                    <a:pt x="4326" y="5429"/>
                    <a:pt x="4420" y="5584"/>
                    <a:pt x="4560" y="5669"/>
                  </a:cubicBezTo>
                  <a:cubicBezTo>
                    <a:pt x="4520" y="5721"/>
                    <a:pt x="4482" y="5785"/>
                    <a:pt x="4447" y="5862"/>
                  </a:cubicBezTo>
                  <a:cubicBezTo>
                    <a:pt x="4375" y="6021"/>
                    <a:pt x="4326" y="6213"/>
                    <a:pt x="4326" y="6340"/>
                  </a:cubicBezTo>
                  <a:cubicBezTo>
                    <a:pt x="4326" y="6608"/>
                    <a:pt x="4545" y="6827"/>
                    <a:pt x="4813" y="6827"/>
                  </a:cubicBezTo>
                  <a:cubicBezTo>
                    <a:pt x="5082" y="6827"/>
                    <a:pt x="5300" y="6608"/>
                    <a:pt x="5300" y="6340"/>
                  </a:cubicBezTo>
                  <a:cubicBezTo>
                    <a:pt x="5300" y="6213"/>
                    <a:pt x="5252" y="6021"/>
                    <a:pt x="5180" y="5862"/>
                  </a:cubicBezTo>
                  <a:cubicBezTo>
                    <a:pt x="5145" y="5785"/>
                    <a:pt x="5107" y="5721"/>
                    <a:pt x="5066" y="5669"/>
                  </a:cubicBezTo>
                  <a:cubicBezTo>
                    <a:pt x="5206" y="5584"/>
                    <a:pt x="5300" y="5429"/>
                    <a:pt x="5300" y="5253"/>
                  </a:cubicBezTo>
                  <a:cubicBezTo>
                    <a:pt x="5300" y="5127"/>
                    <a:pt x="5252" y="4935"/>
                    <a:pt x="5180" y="4776"/>
                  </a:cubicBezTo>
                  <a:cubicBezTo>
                    <a:pt x="5149" y="4707"/>
                    <a:pt x="5115" y="4648"/>
                    <a:pt x="5079" y="4600"/>
                  </a:cubicBezTo>
                  <a:cubicBezTo>
                    <a:pt x="5296" y="4537"/>
                    <a:pt x="5488" y="4405"/>
                    <a:pt x="5626" y="4219"/>
                  </a:cubicBezTo>
                  <a:cubicBezTo>
                    <a:pt x="5665" y="4226"/>
                    <a:pt x="5705" y="4230"/>
                    <a:pt x="5747" y="4230"/>
                  </a:cubicBezTo>
                  <a:cubicBezTo>
                    <a:pt x="6149" y="4230"/>
                    <a:pt x="6476" y="3902"/>
                    <a:pt x="6476" y="3500"/>
                  </a:cubicBezTo>
                  <a:cubicBezTo>
                    <a:pt x="6477" y="3404"/>
                    <a:pt x="6458" y="3312"/>
                    <a:pt x="6423" y="3226"/>
                  </a:cubicBezTo>
                  <a:close/>
                  <a:moveTo>
                    <a:pt x="403" y="2657"/>
                  </a:moveTo>
                  <a:lnTo>
                    <a:pt x="1058" y="2657"/>
                  </a:lnTo>
                  <a:cubicBezTo>
                    <a:pt x="1021" y="2777"/>
                    <a:pt x="1026" y="2919"/>
                    <a:pt x="1066" y="3042"/>
                  </a:cubicBezTo>
                  <a:lnTo>
                    <a:pt x="394" y="3042"/>
                  </a:lnTo>
                  <a:cubicBezTo>
                    <a:pt x="434" y="2919"/>
                    <a:pt x="439" y="2777"/>
                    <a:pt x="403" y="2657"/>
                  </a:cubicBezTo>
                  <a:close/>
                  <a:moveTo>
                    <a:pt x="730" y="4011"/>
                  </a:moveTo>
                  <a:cubicBezTo>
                    <a:pt x="448" y="4011"/>
                    <a:pt x="218" y="3782"/>
                    <a:pt x="218" y="3500"/>
                  </a:cubicBezTo>
                  <a:cubicBezTo>
                    <a:pt x="218" y="3415"/>
                    <a:pt x="239" y="3334"/>
                    <a:pt x="278" y="3260"/>
                  </a:cubicBezTo>
                  <a:lnTo>
                    <a:pt x="1183" y="3260"/>
                  </a:lnTo>
                  <a:cubicBezTo>
                    <a:pt x="1221" y="3334"/>
                    <a:pt x="1242" y="3415"/>
                    <a:pt x="1242" y="3500"/>
                  </a:cubicBezTo>
                  <a:cubicBezTo>
                    <a:pt x="1242" y="3782"/>
                    <a:pt x="1012" y="4011"/>
                    <a:pt x="730" y="4011"/>
                  </a:cubicBezTo>
                  <a:close/>
                  <a:moveTo>
                    <a:pt x="1961" y="6340"/>
                  </a:moveTo>
                  <a:cubicBezTo>
                    <a:pt x="1961" y="6488"/>
                    <a:pt x="1841" y="6609"/>
                    <a:pt x="1692" y="6609"/>
                  </a:cubicBezTo>
                  <a:cubicBezTo>
                    <a:pt x="1544" y="6609"/>
                    <a:pt x="1424" y="6488"/>
                    <a:pt x="1424" y="6340"/>
                  </a:cubicBezTo>
                  <a:cubicBezTo>
                    <a:pt x="1424" y="6258"/>
                    <a:pt x="1458" y="6099"/>
                    <a:pt x="1525" y="5952"/>
                  </a:cubicBezTo>
                  <a:cubicBezTo>
                    <a:pt x="1595" y="5797"/>
                    <a:pt x="1664" y="5740"/>
                    <a:pt x="1692" y="5740"/>
                  </a:cubicBezTo>
                  <a:cubicBezTo>
                    <a:pt x="1721" y="5740"/>
                    <a:pt x="1790" y="5797"/>
                    <a:pt x="1860" y="5952"/>
                  </a:cubicBezTo>
                  <a:cubicBezTo>
                    <a:pt x="1927" y="6099"/>
                    <a:pt x="1961" y="6258"/>
                    <a:pt x="1961" y="6340"/>
                  </a:cubicBezTo>
                  <a:close/>
                  <a:moveTo>
                    <a:pt x="1692" y="5522"/>
                  </a:moveTo>
                  <a:cubicBezTo>
                    <a:pt x="1544" y="5522"/>
                    <a:pt x="1424" y="5402"/>
                    <a:pt x="1424" y="5253"/>
                  </a:cubicBezTo>
                  <a:cubicBezTo>
                    <a:pt x="1424" y="5172"/>
                    <a:pt x="1458" y="5012"/>
                    <a:pt x="1525" y="4866"/>
                  </a:cubicBezTo>
                  <a:cubicBezTo>
                    <a:pt x="1595" y="4710"/>
                    <a:pt x="1664" y="4654"/>
                    <a:pt x="1692" y="4654"/>
                  </a:cubicBezTo>
                  <a:cubicBezTo>
                    <a:pt x="1721" y="4654"/>
                    <a:pt x="1790" y="4710"/>
                    <a:pt x="1860" y="4866"/>
                  </a:cubicBezTo>
                  <a:cubicBezTo>
                    <a:pt x="1927" y="5012"/>
                    <a:pt x="1961" y="5172"/>
                    <a:pt x="1961" y="5253"/>
                  </a:cubicBezTo>
                  <a:cubicBezTo>
                    <a:pt x="1961" y="5402"/>
                    <a:pt x="1841" y="5522"/>
                    <a:pt x="1692" y="5522"/>
                  </a:cubicBezTo>
                  <a:close/>
                  <a:moveTo>
                    <a:pt x="2755" y="218"/>
                  </a:moveTo>
                  <a:lnTo>
                    <a:pt x="3724" y="218"/>
                  </a:lnTo>
                  <a:cubicBezTo>
                    <a:pt x="3674" y="440"/>
                    <a:pt x="3476" y="606"/>
                    <a:pt x="3239" y="606"/>
                  </a:cubicBezTo>
                  <a:cubicBezTo>
                    <a:pt x="3003" y="606"/>
                    <a:pt x="2805" y="440"/>
                    <a:pt x="2755" y="218"/>
                  </a:cubicBezTo>
                  <a:close/>
                  <a:moveTo>
                    <a:pt x="3239" y="1525"/>
                  </a:moveTo>
                  <a:cubicBezTo>
                    <a:pt x="3219" y="1525"/>
                    <a:pt x="3182" y="1483"/>
                    <a:pt x="3182" y="1413"/>
                  </a:cubicBezTo>
                  <a:cubicBezTo>
                    <a:pt x="3182" y="1344"/>
                    <a:pt x="3219" y="1301"/>
                    <a:pt x="3239" y="1301"/>
                  </a:cubicBezTo>
                  <a:cubicBezTo>
                    <a:pt x="3260" y="1301"/>
                    <a:pt x="3297" y="1344"/>
                    <a:pt x="3297" y="1413"/>
                  </a:cubicBezTo>
                  <a:cubicBezTo>
                    <a:pt x="3297" y="1483"/>
                    <a:pt x="3260" y="1525"/>
                    <a:pt x="3239" y="1525"/>
                  </a:cubicBezTo>
                  <a:close/>
                  <a:moveTo>
                    <a:pt x="3297" y="1879"/>
                  </a:moveTo>
                  <a:cubicBezTo>
                    <a:pt x="3297" y="1948"/>
                    <a:pt x="3260" y="1991"/>
                    <a:pt x="3239" y="1991"/>
                  </a:cubicBezTo>
                  <a:cubicBezTo>
                    <a:pt x="3219" y="1991"/>
                    <a:pt x="3182" y="1948"/>
                    <a:pt x="3182" y="1879"/>
                  </a:cubicBezTo>
                  <a:cubicBezTo>
                    <a:pt x="3182" y="1809"/>
                    <a:pt x="3219" y="1767"/>
                    <a:pt x="3239" y="1767"/>
                  </a:cubicBezTo>
                  <a:cubicBezTo>
                    <a:pt x="3260" y="1767"/>
                    <a:pt x="3297" y="1809"/>
                    <a:pt x="3297" y="1879"/>
                  </a:cubicBezTo>
                  <a:close/>
                  <a:moveTo>
                    <a:pt x="3239" y="1059"/>
                  </a:moveTo>
                  <a:cubicBezTo>
                    <a:pt x="3219" y="1059"/>
                    <a:pt x="3182" y="1017"/>
                    <a:pt x="3182" y="947"/>
                  </a:cubicBezTo>
                  <a:cubicBezTo>
                    <a:pt x="3182" y="878"/>
                    <a:pt x="3219" y="835"/>
                    <a:pt x="3239" y="835"/>
                  </a:cubicBezTo>
                  <a:cubicBezTo>
                    <a:pt x="3260" y="835"/>
                    <a:pt x="3297" y="878"/>
                    <a:pt x="3297" y="947"/>
                  </a:cubicBezTo>
                  <a:cubicBezTo>
                    <a:pt x="3297" y="1017"/>
                    <a:pt x="3260" y="1059"/>
                    <a:pt x="3239" y="1059"/>
                  </a:cubicBezTo>
                  <a:close/>
                  <a:moveTo>
                    <a:pt x="3522" y="6340"/>
                  </a:moveTo>
                  <a:cubicBezTo>
                    <a:pt x="3522" y="6488"/>
                    <a:pt x="3401" y="6609"/>
                    <a:pt x="3253" y="6609"/>
                  </a:cubicBezTo>
                  <a:cubicBezTo>
                    <a:pt x="3105" y="6609"/>
                    <a:pt x="2984" y="6488"/>
                    <a:pt x="2984" y="6340"/>
                  </a:cubicBezTo>
                  <a:cubicBezTo>
                    <a:pt x="2984" y="6258"/>
                    <a:pt x="3019" y="6099"/>
                    <a:pt x="3085" y="5952"/>
                  </a:cubicBezTo>
                  <a:cubicBezTo>
                    <a:pt x="3155" y="5797"/>
                    <a:pt x="3224" y="5740"/>
                    <a:pt x="3253" y="5740"/>
                  </a:cubicBezTo>
                  <a:cubicBezTo>
                    <a:pt x="3282" y="5740"/>
                    <a:pt x="3350" y="5797"/>
                    <a:pt x="3421" y="5952"/>
                  </a:cubicBezTo>
                  <a:cubicBezTo>
                    <a:pt x="3487" y="6099"/>
                    <a:pt x="3522" y="6258"/>
                    <a:pt x="3522" y="6340"/>
                  </a:cubicBezTo>
                  <a:close/>
                  <a:moveTo>
                    <a:pt x="3421" y="4866"/>
                  </a:moveTo>
                  <a:cubicBezTo>
                    <a:pt x="3487" y="5012"/>
                    <a:pt x="3522" y="5172"/>
                    <a:pt x="3522" y="5253"/>
                  </a:cubicBezTo>
                  <a:cubicBezTo>
                    <a:pt x="3522" y="5402"/>
                    <a:pt x="3401" y="5522"/>
                    <a:pt x="3253" y="5522"/>
                  </a:cubicBezTo>
                  <a:cubicBezTo>
                    <a:pt x="3105" y="5522"/>
                    <a:pt x="2984" y="5402"/>
                    <a:pt x="2984" y="5253"/>
                  </a:cubicBezTo>
                  <a:cubicBezTo>
                    <a:pt x="2984" y="5172"/>
                    <a:pt x="3019" y="5012"/>
                    <a:pt x="3085" y="4866"/>
                  </a:cubicBezTo>
                  <a:cubicBezTo>
                    <a:pt x="3155" y="4710"/>
                    <a:pt x="3224" y="4654"/>
                    <a:pt x="3253" y="4654"/>
                  </a:cubicBezTo>
                  <a:cubicBezTo>
                    <a:pt x="3282" y="4654"/>
                    <a:pt x="3350" y="4710"/>
                    <a:pt x="3421" y="4866"/>
                  </a:cubicBezTo>
                  <a:close/>
                  <a:moveTo>
                    <a:pt x="3238" y="4011"/>
                  </a:moveTo>
                  <a:cubicBezTo>
                    <a:pt x="2956" y="4011"/>
                    <a:pt x="2727" y="3782"/>
                    <a:pt x="2727" y="3500"/>
                  </a:cubicBezTo>
                  <a:cubicBezTo>
                    <a:pt x="2727" y="3415"/>
                    <a:pt x="2747" y="3334"/>
                    <a:pt x="2786" y="3260"/>
                  </a:cubicBezTo>
                  <a:lnTo>
                    <a:pt x="3691" y="3260"/>
                  </a:lnTo>
                  <a:cubicBezTo>
                    <a:pt x="3730" y="3334"/>
                    <a:pt x="3750" y="3415"/>
                    <a:pt x="3750" y="3500"/>
                  </a:cubicBezTo>
                  <a:cubicBezTo>
                    <a:pt x="3750" y="3782"/>
                    <a:pt x="3521" y="4011"/>
                    <a:pt x="3238" y="4011"/>
                  </a:cubicBezTo>
                  <a:close/>
                  <a:moveTo>
                    <a:pt x="2911" y="2657"/>
                  </a:moveTo>
                  <a:lnTo>
                    <a:pt x="3566" y="2657"/>
                  </a:lnTo>
                  <a:cubicBezTo>
                    <a:pt x="3529" y="2777"/>
                    <a:pt x="3534" y="2919"/>
                    <a:pt x="3574" y="3042"/>
                  </a:cubicBezTo>
                  <a:lnTo>
                    <a:pt x="2903" y="3042"/>
                  </a:lnTo>
                  <a:cubicBezTo>
                    <a:pt x="2942" y="2919"/>
                    <a:pt x="2947" y="2777"/>
                    <a:pt x="2911" y="2657"/>
                  </a:cubicBezTo>
                  <a:close/>
                  <a:moveTo>
                    <a:pt x="2716" y="2439"/>
                  </a:moveTo>
                  <a:cubicBezTo>
                    <a:pt x="2669" y="2439"/>
                    <a:pt x="2627" y="2469"/>
                    <a:pt x="2612" y="2513"/>
                  </a:cubicBezTo>
                  <a:cubicBezTo>
                    <a:pt x="2602" y="2545"/>
                    <a:pt x="2607" y="2579"/>
                    <a:pt x="2624" y="2606"/>
                  </a:cubicBezTo>
                  <a:lnTo>
                    <a:pt x="2560" y="2606"/>
                  </a:lnTo>
                  <a:cubicBezTo>
                    <a:pt x="2454" y="2606"/>
                    <a:pt x="2367" y="2519"/>
                    <a:pt x="2367" y="2413"/>
                  </a:cubicBezTo>
                  <a:cubicBezTo>
                    <a:pt x="2367" y="2307"/>
                    <a:pt x="2454" y="2221"/>
                    <a:pt x="2560" y="2221"/>
                  </a:cubicBezTo>
                  <a:lnTo>
                    <a:pt x="3919" y="2221"/>
                  </a:lnTo>
                  <a:cubicBezTo>
                    <a:pt x="4025" y="2221"/>
                    <a:pt x="4111" y="2307"/>
                    <a:pt x="4111" y="2413"/>
                  </a:cubicBezTo>
                  <a:cubicBezTo>
                    <a:pt x="4111" y="2519"/>
                    <a:pt x="4025" y="2606"/>
                    <a:pt x="3919" y="2606"/>
                  </a:cubicBezTo>
                  <a:lnTo>
                    <a:pt x="3853" y="2606"/>
                  </a:lnTo>
                  <a:cubicBezTo>
                    <a:pt x="3870" y="2579"/>
                    <a:pt x="3875" y="2545"/>
                    <a:pt x="3864" y="2513"/>
                  </a:cubicBezTo>
                  <a:cubicBezTo>
                    <a:pt x="3850" y="2469"/>
                    <a:pt x="3808" y="2439"/>
                    <a:pt x="3761" y="2439"/>
                  </a:cubicBezTo>
                  <a:lnTo>
                    <a:pt x="2716" y="2439"/>
                  </a:lnTo>
                  <a:close/>
                  <a:moveTo>
                    <a:pt x="5082" y="6340"/>
                  </a:moveTo>
                  <a:cubicBezTo>
                    <a:pt x="5082" y="6488"/>
                    <a:pt x="4962" y="6609"/>
                    <a:pt x="4813" y="6609"/>
                  </a:cubicBezTo>
                  <a:cubicBezTo>
                    <a:pt x="4665" y="6609"/>
                    <a:pt x="4544" y="6488"/>
                    <a:pt x="4544" y="6340"/>
                  </a:cubicBezTo>
                  <a:cubicBezTo>
                    <a:pt x="4544" y="6258"/>
                    <a:pt x="4579" y="6099"/>
                    <a:pt x="4645" y="5952"/>
                  </a:cubicBezTo>
                  <a:cubicBezTo>
                    <a:pt x="4716" y="5797"/>
                    <a:pt x="4784" y="5740"/>
                    <a:pt x="4813" y="5740"/>
                  </a:cubicBezTo>
                  <a:cubicBezTo>
                    <a:pt x="4842" y="5740"/>
                    <a:pt x="4911" y="5797"/>
                    <a:pt x="4981" y="5952"/>
                  </a:cubicBezTo>
                  <a:cubicBezTo>
                    <a:pt x="5047" y="6099"/>
                    <a:pt x="5082" y="6258"/>
                    <a:pt x="5082" y="6340"/>
                  </a:cubicBezTo>
                  <a:close/>
                  <a:moveTo>
                    <a:pt x="5082" y="5253"/>
                  </a:moveTo>
                  <a:cubicBezTo>
                    <a:pt x="5082" y="5402"/>
                    <a:pt x="4962" y="5522"/>
                    <a:pt x="4813" y="5522"/>
                  </a:cubicBezTo>
                  <a:cubicBezTo>
                    <a:pt x="4665" y="5522"/>
                    <a:pt x="4544" y="5402"/>
                    <a:pt x="4544" y="5253"/>
                  </a:cubicBezTo>
                  <a:cubicBezTo>
                    <a:pt x="4544" y="5172"/>
                    <a:pt x="4579" y="5012"/>
                    <a:pt x="4645" y="4866"/>
                  </a:cubicBezTo>
                  <a:cubicBezTo>
                    <a:pt x="4716" y="4710"/>
                    <a:pt x="4784" y="4654"/>
                    <a:pt x="4813" y="4654"/>
                  </a:cubicBezTo>
                  <a:cubicBezTo>
                    <a:pt x="4842" y="4654"/>
                    <a:pt x="4911" y="4710"/>
                    <a:pt x="4981" y="4866"/>
                  </a:cubicBezTo>
                  <a:cubicBezTo>
                    <a:pt x="5047" y="5012"/>
                    <a:pt x="5082" y="5172"/>
                    <a:pt x="5082" y="5253"/>
                  </a:cubicBezTo>
                  <a:close/>
                  <a:moveTo>
                    <a:pt x="5419" y="2657"/>
                  </a:moveTo>
                  <a:lnTo>
                    <a:pt x="6074" y="2657"/>
                  </a:lnTo>
                  <a:cubicBezTo>
                    <a:pt x="6038" y="2777"/>
                    <a:pt x="6043" y="2919"/>
                    <a:pt x="6082" y="3042"/>
                  </a:cubicBezTo>
                  <a:lnTo>
                    <a:pt x="5411" y="3042"/>
                  </a:lnTo>
                  <a:cubicBezTo>
                    <a:pt x="5451" y="2919"/>
                    <a:pt x="5456" y="2777"/>
                    <a:pt x="5419" y="2657"/>
                  </a:cubicBezTo>
                  <a:close/>
                  <a:moveTo>
                    <a:pt x="5747" y="4011"/>
                  </a:moveTo>
                  <a:cubicBezTo>
                    <a:pt x="5464" y="4011"/>
                    <a:pt x="5235" y="3782"/>
                    <a:pt x="5235" y="3500"/>
                  </a:cubicBezTo>
                  <a:cubicBezTo>
                    <a:pt x="5235" y="3415"/>
                    <a:pt x="5255" y="3334"/>
                    <a:pt x="5294" y="3260"/>
                  </a:cubicBezTo>
                  <a:lnTo>
                    <a:pt x="6199" y="3260"/>
                  </a:lnTo>
                  <a:cubicBezTo>
                    <a:pt x="6238" y="3334"/>
                    <a:pt x="6258" y="3415"/>
                    <a:pt x="6258" y="3500"/>
                  </a:cubicBezTo>
                  <a:cubicBezTo>
                    <a:pt x="6258" y="3782"/>
                    <a:pt x="6029" y="4011"/>
                    <a:pt x="5747" y="4011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4205575" y="2519959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zh-CN" sz="1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31717" y="3817926"/>
            <a:ext cx="1200971" cy="1041513"/>
            <a:chOff x="631717" y="3758843"/>
            <a:chExt cx="1200971" cy="1041513"/>
          </a:xfrm>
        </p:grpSpPr>
        <p:sp>
          <p:nvSpPr>
            <p:cNvPr id="82" name="Rectangle 68"/>
            <p:cNvSpPr/>
            <p:nvPr/>
          </p:nvSpPr>
          <p:spPr>
            <a:xfrm>
              <a:off x="908985" y="3758843"/>
              <a:ext cx="646430" cy="724528"/>
            </a:xfrm>
            <a:custGeom>
              <a:avLst/>
              <a:gdLst>
                <a:gd name="connsiteX0" fmla="*/ 270759 w 541448"/>
                <a:gd name="connsiteY0" fmla="*/ 365271 h 606862"/>
                <a:gd name="connsiteX1" fmla="*/ 250731 w 541448"/>
                <a:gd name="connsiteY1" fmla="*/ 385192 h 606862"/>
                <a:gd name="connsiteX2" fmla="*/ 270759 w 541448"/>
                <a:gd name="connsiteY2" fmla="*/ 405193 h 606862"/>
                <a:gd name="connsiteX3" fmla="*/ 290709 w 541448"/>
                <a:gd name="connsiteY3" fmla="*/ 385192 h 606862"/>
                <a:gd name="connsiteX4" fmla="*/ 270759 w 541448"/>
                <a:gd name="connsiteY4" fmla="*/ 365271 h 606862"/>
                <a:gd name="connsiteX5" fmla="*/ 270799 w 541448"/>
                <a:gd name="connsiteY5" fmla="*/ 364722 h 606862"/>
                <a:gd name="connsiteX6" fmla="*/ 291309 w 541448"/>
                <a:gd name="connsiteY6" fmla="*/ 385193 h 606862"/>
                <a:gd name="connsiteX7" fmla="*/ 270799 w 541448"/>
                <a:gd name="connsiteY7" fmla="*/ 405744 h 606862"/>
                <a:gd name="connsiteX8" fmla="*/ 250210 w 541448"/>
                <a:gd name="connsiteY8" fmla="*/ 385193 h 606862"/>
                <a:gd name="connsiteX9" fmla="*/ 270799 w 541448"/>
                <a:gd name="connsiteY9" fmla="*/ 364722 h 606862"/>
                <a:gd name="connsiteX10" fmla="*/ 270759 w 541448"/>
                <a:gd name="connsiteY10" fmla="*/ 364244 h 606862"/>
                <a:gd name="connsiteX11" fmla="*/ 249701 w 541448"/>
                <a:gd name="connsiteY11" fmla="*/ 385192 h 606862"/>
                <a:gd name="connsiteX12" fmla="*/ 270759 w 541448"/>
                <a:gd name="connsiteY12" fmla="*/ 406220 h 606862"/>
                <a:gd name="connsiteX13" fmla="*/ 291738 w 541448"/>
                <a:gd name="connsiteY13" fmla="*/ 385192 h 606862"/>
                <a:gd name="connsiteX14" fmla="*/ 270759 w 541448"/>
                <a:gd name="connsiteY14" fmla="*/ 364244 h 606862"/>
                <a:gd name="connsiteX15" fmla="*/ 270759 w 541448"/>
                <a:gd name="connsiteY15" fmla="*/ 320133 h 606862"/>
                <a:gd name="connsiteX16" fmla="*/ 335912 w 541448"/>
                <a:gd name="connsiteY16" fmla="*/ 385192 h 606862"/>
                <a:gd name="connsiteX17" fmla="*/ 292688 w 541448"/>
                <a:gd name="connsiteY17" fmla="*/ 446537 h 606862"/>
                <a:gd name="connsiteX18" fmla="*/ 292292 w 541448"/>
                <a:gd name="connsiteY18" fmla="*/ 446695 h 606862"/>
                <a:gd name="connsiteX19" fmla="*/ 292292 w 541448"/>
                <a:gd name="connsiteY19" fmla="*/ 498395 h 606862"/>
                <a:gd name="connsiteX20" fmla="*/ 286355 w 541448"/>
                <a:gd name="connsiteY20" fmla="*/ 513494 h 606862"/>
                <a:gd name="connsiteX21" fmla="*/ 270680 w 541448"/>
                <a:gd name="connsiteY21" fmla="*/ 520450 h 606862"/>
                <a:gd name="connsiteX22" fmla="*/ 270205 w 541448"/>
                <a:gd name="connsiteY22" fmla="*/ 520450 h 606862"/>
                <a:gd name="connsiteX23" fmla="*/ 248118 w 541448"/>
                <a:gd name="connsiteY23" fmla="*/ 498395 h 606862"/>
                <a:gd name="connsiteX24" fmla="*/ 248118 w 541448"/>
                <a:gd name="connsiteY24" fmla="*/ 446300 h 606862"/>
                <a:gd name="connsiteX25" fmla="*/ 247801 w 541448"/>
                <a:gd name="connsiteY25" fmla="*/ 446221 h 606862"/>
                <a:gd name="connsiteX26" fmla="*/ 232918 w 541448"/>
                <a:gd name="connsiteY26" fmla="*/ 438236 h 606862"/>
                <a:gd name="connsiteX27" fmla="*/ 205527 w 541448"/>
                <a:gd name="connsiteY27" fmla="*/ 385192 h 606862"/>
                <a:gd name="connsiteX28" fmla="*/ 205527 w 541448"/>
                <a:gd name="connsiteY28" fmla="*/ 383849 h 606862"/>
                <a:gd name="connsiteX29" fmla="*/ 225081 w 541448"/>
                <a:gd name="connsiteY29" fmla="*/ 338710 h 606862"/>
                <a:gd name="connsiteX30" fmla="*/ 270759 w 541448"/>
                <a:gd name="connsiteY30" fmla="*/ 320133 h 606862"/>
                <a:gd name="connsiteX31" fmla="*/ 270799 w 541448"/>
                <a:gd name="connsiteY31" fmla="*/ 319590 h 606862"/>
                <a:gd name="connsiteX32" fmla="*/ 204992 w 541448"/>
                <a:gd name="connsiteY32" fmla="*/ 383771 h 606862"/>
                <a:gd name="connsiteX33" fmla="*/ 204992 w 541448"/>
                <a:gd name="connsiteY33" fmla="*/ 385193 h 606862"/>
                <a:gd name="connsiteX34" fmla="*/ 232629 w 541448"/>
                <a:gd name="connsiteY34" fmla="*/ 438624 h 606862"/>
                <a:gd name="connsiteX35" fmla="*/ 247675 w 541448"/>
                <a:gd name="connsiteY35" fmla="*/ 446686 h 606862"/>
                <a:gd name="connsiteX36" fmla="*/ 247675 w 541448"/>
                <a:gd name="connsiteY36" fmla="*/ 468580 h 606862"/>
                <a:gd name="connsiteX37" fmla="*/ 247675 w 541448"/>
                <a:gd name="connsiteY37" fmla="*/ 498379 h 606862"/>
                <a:gd name="connsiteX38" fmla="*/ 270245 w 541448"/>
                <a:gd name="connsiteY38" fmla="*/ 520984 h 606862"/>
                <a:gd name="connsiteX39" fmla="*/ 270799 w 541448"/>
                <a:gd name="connsiteY39" fmla="*/ 520905 h 606862"/>
                <a:gd name="connsiteX40" fmla="*/ 286795 w 541448"/>
                <a:gd name="connsiteY40" fmla="*/ 513791 h 606862"/>
                <a:gd name="connsiteX41" fmla="*/ 292893 w 541448"/>
                <a:gd name="connsiteY41" fmla="*/ 498379 h 606862"/>
                <a:gd name="connsiteX42" fmla="*/ 292893 w 541448"/>
                <a:gd name="connsiteY42" fmla="*/ 490475 h 606862"/>
                <a:gd name="connsiteX43" fmla="*/ 292893 w 541448"/>
                <a:gd name="connsiteY43" fmla="*/ 447003 h 606862"/>
                <a:gd name="connsiteX44" fmla="*/ 336526 w 541448"/>
                <a:gd name="connsiteY44" fmla="*/ 385193 h 606862"/>
                <a:gd name="connsiteX45" fmla="*/ 270799 w 541448"/>
                <a:gd name="connsiteY45" fmla="*/ 319590 h 606862"/>
                <a:gd name="connsiteX46" fmla="*/ 270759 w 541448"/>
                <a:gd name="connsiteY46" fmla="*/ 319026 h 606862"/>
                <a:gd name="connsiteX47" fmla="*/ 337020 w 541448"/>
                <a:gd name="connsiteY47" fmla="*/ 385192 h 606862"/>
                <a:gd name="connsiteX48" fmla="*/ 293400 w 541448"/>
                <a:gd name="connsiteY48" fmla="*/ 447406 h 606862"/>
                <a:gd name="connsiteX49" fmla="*/ 293400 w 541448"/>
                <a:gd name="connsiteY49" fmla="*/ 498395 h 606862"/>
                <a:gd name="connsiteX50" fmla="*/ 287146 w 541448"/>
                <a:gd name="connsiteY50" fmla="*/ 514205 h 606862"/>
                <a:gd name="connsiteX51" fmla="*/ 270759 w 541448"/>
                <a:gd name="connsiteY51" fmla="*/ 521478 h 606862"/>
                <a:gd name="connsiteX52" fmla="*/ 270601 w 541448"/>
                <a:gd name="connsiteY52" fmla="*/ 521478 h 606862"/>
                <a:gd name="connsiteX53" fmla="*/ 270205 w 541448"/>
                <a:gd name="connsiteY53" fmla="*/ 521478 h 606862"/>
                <a:gd name="connsiteX54" fmla="*/ 247089 w 541448"/>
                <a:gd name="connsiteY54" fmla="*/ 498395 h 606862"/>
                <a:gd name="connsiteX55" fmla="*/ 247089 w 541448"/>
                <a:gd name="connsiteY55" fmla="*/ 447011 h 606862"/>
                <a:gd name="connsiteX56" fmla="*/ 232285 w 541448"/>
                <a:gd name="connsiteY56" fmla="*/ 439106 h 606862"/>
                <a:gd name="connsiteX57" fmla="*/ 204498 w 541448"/>
                <a:gd name="connsiteY57" fmla="*/ 385192 h 606862"/>
                <a:gd name="connsiteX58" fmla="*/ 204498 w 541448"/>
                <a:gd name="connsiteY58" fmla="*/ 383770 h 606862"/>
                <a:gd name="connsiteX59" fmla="*/ 224369 w 541448"/>
                <a:gd name="connsiteY59" fmla="*/ 337998 h 606862"/>
                <a:gd name="connsiteX60" fmla="*/ 270759 w 541448"/>
                <a:gd name="connsiteY60" fmla="*/ 319026 h 606862"/>
                <a:gd name="connsiteX61" fmla="*/ 61911 w 541448"/>
                <a:gd name="connsiteY61" fmla="*/ 297147 h 606862"/>
                <a:gd name="connsiteX62" fmla="*/ 46315 w 541448"/>
                <a:gd name="connsiteY62" fmla="*/ 312798 h 606862"/>
                <a:gd name="connsiteX63" fmla="*/ 46315 w 541448"/>
                <a:gd name="connsiteY63" fmla="*/ 545045 h 606862"/>
                <a:gd name="connsiteX64" fmla="*/ 61911 w 541448"/>
                <a:gd name="connsiteY64" fmla="*/ 560697 h 606862"/>
                <a:gd name="connsiteX65" fmla="*/ 479537 w 541448"/>
                <a:gd name="connsiteY65" fmla="*/ 560697 h 606862"/>
                <a:gd name="connsiteX66" fmla="*/ 495213 w 541448"/>
                <a:gd name="connsiteY66" fmla="*/ 545045 h 606862"/>
                <a:gd name="connsiteX67" fmla="*/ 495213 w 541448"/>
                <a:gd name="connsiteY67" fmla="*/ 312798 h 606862"/>
                <a:gd name="connsiteX68" fmla="*/ 480962 w 541448"/>
                <a:gd name="connsiteY68" fmla="*/ 297226 h 606862"/>
                <a:gd name="connsiteX69" fmla="*/ 479537 w 541448"/>
                <a:gd name="connsiteY69" fmla="*/ 297147 h 606862"/>
                <a:gd name="connsiteX70" fmla="*/ 61928 w 541448"/>
                <a:gd name="connsiteY70" fmla="*/ 296673 h 606862"/>
                <a:gd name="connsiteX71" fmla="*/ 161217 w 541448"/>
                <a:gd name="connsiteY71" fmla="*/ 296673 h 606862"/>
                <a:gd name="connsiteX72" fmla="*/ 435886 w 541448"/>
                <a:gd name="connsiteY72" fmla="*/ 296673 h 606862"/>
                <a:gd name="connsiteX73" fmla="*/ 458452 w 541448"/>
                <a:gd name="connsiteY73" fmla="*/ 296673 h 606862"/>
                <a:gd name="connsiteX74" fmla="*/ 479592 w 541448"/>
                <a:gd name="connsiteY74" fmla="*/ 296673 h 606862"/>
                <a:gd name="connsiteX75" fmla="*/ 481097 w 541448"/>
                <a:gd name="connsiteY75" fmla="*/ 296673 h 606862"/>
                <a:gd name="connsiteX76" fmla="*/ 495745 w 541448"/>
                <a:gd name="connsiteY76" fmla="*/ 312799 h 606862"/>
                <a:gd name="connsiteX77" fmla="*/ 495745 w 541448"/>
                <a:gd name="connsiteY77" fmla="*/ 545037 h 606862"/>
                <a:gd name="connsiteX78" fmla="*/ 479592 w 541448"/>
                <a:gd name="connsiteY78" fmla="*/ 561163 h 606862"/>
                <a:gd name="connsiteX79" fmla="*/ 61928 w 541448"/>
                <a:gd name="connsiteY79" fmla="*/ 561163 h 606862"/>
                <a:gd name="connsiteX80" fmla="*/ 45775 w 541448"/>
                <a:gd name="connsiteY80" fmla="*/ 545037 h 606862"/>
                <a:gd name="connsiteX81" fmla="*/ 45775 w 541448"/>
                <a:gd name="connsiteY81" fmla="*/ 312799 h 606862"/>
                <a:gd name="connsiteX82" fmla="*/ 61928 w 541448"/>
                <a:gd name="connsiteY82" fmla="*/ 296673 h 606862"/>
                <a:gd name="connsiteX83" fmla="*/ 61911 w 541448"/>
                <a:gd name="connsiteY83" fmla="*/ 296119 h 606862"/>
                <a:gd name="connsiteX84" fmla="*/ 45206 w 541448"/>
                <a:gd name="connsiteY84" fmla="*/ 312798 h 606862"/>
                <a:gd name="connsiteX85" fmla="*/ 45206 w 541448"/>
                <a:gd name="connsiteY85" fmla="*/ 545045 h 606862"/>
                <a:gd name="connsiteX86" fmla="*/ 61911 w 541448"/>
                <a:gd name="connsiteY86" fmla="*/ 561725 h 606862"/>
                <a:gd name="connsiteX87" fmla="*/ 479537 w 541448"/>
                <a:gd name="connsiteY87" fmla="*/ 561725 h 606862"/>
                <a:gd name="connsiteX88" fmla="*/ 496242 w 541448"/>
                <a:gd name="connsiteY88" fmla="*/ 545045 h 606862"/>
                <a:gd name="connsiteX89" fmla="*/ 496242 w 541448"/>
                <a:gd name="connsiteY89" fmla="*/ 312798 h 606862"/>
                <a:gd name="connsiteX90" fmla="*/ 481041 w 541448"/>
                <a:gd name="connsiteY90" fmla="*/ 296198 h 606862"/>
                <a:gd name="connsiteX91" fmla="*/ 479537 w 541448"/>
                <a:gd name="connsiteY91" fmla="*/ 296119 h 606862"/>
                <a:gd name="connsiteX92" fmla="*/ 270764 w 541448"/>
                <a:gd name="connsiteY92" fmla="*/ 1028 h 606862"/>
                <a:gd name="connsiteX93" fmla="*/ 352389 w 541448"/>
                <a:gd name="connsiteY93" fmla="*/ 17549 h 606862"/>
                <a:gd name="connsiteX94" fmla="*/ 419050 w 541448"/>
                <a:gd name="connsiteY94" fmla="*/ 62370 h 606862"/>
                <a:gd name="connsiteX95" fmla="*/ 464019 w 541448"/>
                <a:gd name="connsiteY95" fmla="*/ 128930 h 606862"/>
                <a:gd name="connsiteX96" fmla="*/ 480487 w 541448"/>
                <a:gd name="connsiteY96" fmla="*/ 210508 h 606862"/>
                <a:gd name="connsiteX97" fmla="*/ 480487 w 541448"/>
                <a:gd name="connsiteY97" fmla="*/ 252009 h 606862"/>
                <a:gd name="connsiteX98" fmla="*/ 481041 w 541448"/>
                <a:gd name="connsiteY98" fmla="*/ 252009 h 606862"/>
                <a:gd name="connsiteX99" fmla="*/ 523001 w 541448"/>
                <a:gd name="connsiteY99" fmla="*/ 270270 h 606862"/>
                <a:gd name="connsiteX100" fmla="*/ 540419 w 541448"/>
                <a:gd name="connsiteY100" fmla="*/ 312798 h 606862"/>
                <a:gd name="connsiteX101" fmla="*/ 540419 w 541448"/>
                <a:gd name="connsiteY101" fmla="*/ 545045 h 606862"/>
                <a:gd name="connsiteX102" fmla="*/ 479537 w 541448"/>
                <a:gd name="connsiteY102" fmla="*/ 605834 h 606862"/>
                <a:gd name="connsiteX103" fmla="*/ 61911 w 541448"/>
                <a:gd name="connsiteY103" fmla="*/ 605834 h 606862"/>
                <a:gd name="connsiteX104" fmla="*/ 1029 w 541448"/>
                <a:gd name="connsiteY104" fmla="*/ 545045 h 606862"/>
                <a:gd name="connsiteX105" fmla="*/ 1029 w 541448"/>
                <a:gd name="connsiteY105" fmla="*/ 312798 h 606862"/>
                <a:gd name="connsiteX106" fmla="*/ 61911 w 541448"/>
                <a:gd name="connsiteY106" fmla="*/ 252009 h 606862"/>
                <a:gd name="connsiteX107" fmla="*/ 436310 w 541448"/>
                <a:gd name="connsiteY107" fmla="*/ 252009 h 606862"/>
                <a:gd name="connsiteX108" fmla="*/ 436310 w 541448"/>
                <a:gd name="connsiteY108" fmla="*/ 210508 h 606862"/>
                <a:gd name="connsiteX109" fmla="*/ 387857 w 541448"/>
                <a:gd name="connsiteY109" fmla="*/ 93594 h 606862"/>
                <a:gd name="connsiteX110" fmla="*/ 270764 w 541448"/>
                <a:gd name="connsiteY110" fmla="*/ 45137 h 606862"/>
                <a:gd name="connsiteX111" fmla="*/ 170929 w 541448"/>
                <a:gd name="connsiteY111" fmla="*/ 78575 h 606862"/>
                <a:gd name="connsiteX112" fmla="*/ 112026 w 541448"/>
                <a:gd name="connsiteY112" fmla="*/ 163158 h 606862"/>
                <a:gd name="connsiteX113" fmla="*/ 100784 w 541448"/>
                <a:gd name="connsiteY113" fmla="*/ 176517 h 606862"/>
                <a:gd name="connsiteX114" fmla="*/ 84554 w 541448"/>
                <a:gd name="connsiteY114" fmla="*/ 177940 h 606862"/>
                <a:gd name="connsiteX115" fmla="*/ 69670 w 541448"/>
                <a:gd name="connsiteY115" fmla="*/ 150510 h 606862"/>
                <a:gd name="connsiteX116" fmla="*/ 98646 w 541448"/>
                <a:gd name="connsiteY116" fmla="*/ 90670 h 606862"/>
                <a:gd name="connsiteX117" fmla="*/ 144249 w 541448"/>
                <a:gd name="connsiteY117" fmla="*/ 43398 h 606862"/>
                <a:gd name="connsiteX118" fmla="*/ 270764 w 541448"/>
                <a:gd name="connsiteY118" fmla="*/ 1028 h 606862"/>
                <a:gd name="connsiteX119" fmla="*/ 270800 w 541448"/>
                <a:gd name="connsiteY119" fmla="*/ 565 h 606862"/>
                <a:gd name="connsiteX120" fmla="*/ 143956 w 541448"/>
                <a:gd name="connsiteY120" fmla="*/ 42934 h 606862"/>
                <a:gd name="connsiteX121" fmla="*/ 98270 w 541448"/>
                <a:gd name="connsiteY121" fmla="*/ 90362 h 606862"/>
                <a:gd name="connsiteX122" fmla="*/ 69212 w 541448"/>
                <a:gd name="connsiteY122" fmla="*/ 150358 h 606862"/>
                <a:gd name="connsiteX123" fmla="*/ 84414 w 541448"/>
                <a:gd name="connsiteY123" fmla="*/ 178420 h 606862"/>
                <a:gd name="connsiteX124" fmla="*/ 101042 w 541448"/>
                <a:gd name="connsiteY124" fmla="*/ 176997 h 606862"/>
                <a:gd name="connsiteX125" fmla="*/ 112522 w 541448"/>
                <a:gd name="connsiteY125" fmla="*/ 163243 h 606862"/>
                <a:gd name="connsiteX126" fmla="*/ 171273 w 541448"/>
                <a:gd name="connsiteY126" fmla="*/ 78979 h 606862"/>
                <a:gd name="connsiteX127" fmla="*/ 270800 w 541448"/>
                <a:gd name="connsiteY127" fmla="*/ 45701 h 606862"/>
                <a:gd name="connsiteX128" fmla="*/ 387508 w 541448"/>
                <a:gd name="connsiteY128" fmla="*/ 93998 h 606862"/>
                <a:gd name="connsiteX129" fmla="*/ 435886 w 541448"/>
                <a:gd name="connsiteY129" fmla="*/ 210512 h 606862"/>
                <a:gd name="connsiteX130" fmla="*/ 435886 w 541448"/>
                <a:gd name="connsiteY130" fmla="*/ 251458 h 606862"/>
                <a:gd name="connsiteX131" fmla="*/ 138493 w 541448"/>
                <a:gd name="connsiteY131" fmla="*/ 251458 h 606862"/>
                <a:gd name="connsiteX132" fmla="*/ 61928 w 541448"/>
                <a:gd name="connsiteY132" fmla="*/ 251458 h 606862"/>
                <a:gd name="connsiteX133" fmla="*/ 565 w 541448"/>
                <a:gd name="connsiteY133" fmla="*/ 312799 h 606862"/>
                <a:gd name="connsiteX134" fmla="*/ 565 w 541448"/>
                <a:gd name="connsiteY134" fmla="*/ 545037 h 606862"/>
                <a:gd name="connsiteX135" fmla="*/ 61928 w 541448"/>
                <a:gd name="connsiteY135" fmla="*/ 606298 h 606862"/>
                <a:gd name="connsiteX136" fmla="*/ 479592 w 541448"/>
                <a:gd name="connsiteY136" fmla="*/ 606298 h 606862"/>
                <a:gd name="connsiteX137" fmla="*/ 540955 w 541448"/>
                <a:gd name="connsiteY137" fmla="*/ 545037 h 606862"/>
                <a:gd name="connsiteX138" fmla="*/ 540955 w 541448"/>
                <a:gd name="connsiteY138" fmla="*/ 312799 h 606862"/>
                <a:gd name="connsiteX139" fmla="*/ 481097 w 541448"/>
                <a:gd name="connsiteY139" fmla="*/ 251537 h 606862"/>
                <a:gd name="connsiteX140" fmla="*/ 481097 w 541448"/>
                <a:gd name="connsiteY140" fmla="*/ 210512 h 606862"/>
                <a:gd name="connsiteX141" fmla="*/ 464548 w 541448"/>
                <a:gd name="connsiteY141" fmla="*/ 128778 h 606862"/>
                <a:gd name="connsiteX142" fmla="*/ 419496 w 541448"/>
                <a:gd name="connsiteY142" fmla="*/ 62063 h 606862"/>
                <a:gd name="connsiteX143" fmla="*/ 352670 w 541448"/>
                <a:gd name="connsiteY143" fmla="*/ 17086 h 606862"/>
                <a:gd name="connsiteX144" fmla="*/ 270800 w 541448"/>
                <a:gd name="connsiteY144" fmla="*/ 565 h 606862"/>
                <a:gd name="connsiteX145" fmla="*/ 270764 w 541448"/>
                <a:gd name="connsiteY145" fmla="*/ 0 h 606862"/>
                <a:gd name="connsiteX146" fmla="*/ 352785 w 541448"/>
                <a:gd name="connsiteY146" fmla="*/ 16521 h 606862"/>
                <a:gd name="connsiteX147" fmla="*/ 419763 w 541448"/>
                <a:gd name="connsiteY147" fmla="*/ 61659 h 606862"/>
                <a:gd name="connsiteX148" fmla="*/ 464969 w 541448"/>
                <a:gd name="connsiteY148" fmla="*/ 128534 h 606862"/>
                <a:gd name="connsiteX149" fmla="*/ 481516 w 541448"/>
                <a:gd name="connsiteY149" fmla="*/ 210508 h 606862"/>
                <a:gd name="connsiteX150" fmla="*/ 481516 w 541448"/>
                <a:gd name="connsiteY150" fmla="*/ 250982 h 606862"/>
                <a:gd name="connsiteX151" fmla="*/ 523793 w 541448"/>
                <a:gd name="connsiteY151" fmla="*/ 269558 h 606862"/>
                <a:gd name="connsiteX152" fmla="*/ 541448 w 541448"/>
                <a:gd name="connsiteY152" fmla="*/ 312798 h 606862"/>
                <a:gd name="connsiteX153" fmla="*/ 541448 w 541448"/>
                <a:gd name="connsiteY153" fmla="*/ 545045 h 606862"/>
                <a:gd name="connsiteX154" fmla="*/ 479537 w 541448"/>
                <a:gd name="connsiteY154" fmla="*/ 606862 h 606862"/>
                <a:gd name="connsiteX155" fmla="*/ 61911 w 541448"/>
                <a:gd name="connsiteY155" fmla="*/ 606862 h 606862"/>
                <a:gd name="connsiteX156" fmla="*/ 0 w 541448"/>
                <a:gd name="connsiteY156" fmla="*/ 545045 h 606862"/>
                <a:gd name="connsiteX157" fmla="*/ 0 w 541448"/>
                <a:gd name="connsiteY157" fmla="*/ 312798 h 606862"/>
                <a:gd name="connsiteX158" fmla="*/ 61911 w 541448"/>
                <a:gd name="connsiteY158" fmla="*/ 250982 h 606862"/>
                <a:gd name="connsiteX159" fmla="*/ 435280 w 541448"/>
                <a:gd name="connsiteY159" fmla="*/ 250982 h 606862"/>
                <a:gd name="connsiteX160" fmla="*/ 435280 w 541448"/>
                <a:gd name="connsiteY160" fmla="*/ 210508 h 606862"/>
                <a:gd name="connsiteX161" fmla="*/ 387065 w 541448"/>
                <a:gd name="connsiteY161" fmla="*/ 94306 h 606862"/>
                <a:gd name="connsiteX162" fmla="*/ 270764 w 541448"/>
                <a:gd name="connsiteY162" fmla="*/ 46244 h 606862"/>
                <a:gd name="connsiteX163" fmla="*/ 171563 w 541448"/>
                <a:gd name="connsiteY163" fmla="*/ 79366 h 606862"/>
                <a:gd name="connsiteX164" fmla="*/ 113055 w 541448"/>
                <a:gd name="connsiteY164" fmla="*/ 163395 h 606862"/>
                <a:gd name="connsiteX165" fmla="*/ 101259 w 541448"/>
                <a:gd name="connsiteY165" fmla="*/ 177466 h 606862"/>
                <a:gd name="connsiteX166" fmla="*/ 84237 w 541448"/>
                <a:gd name="connsiteY166" fmla="*/ 178968 h 606862"/>
                <a:gd name="connsiteX167" fmla="*/ 68720 w 541448"/>
                <a:gd name="connsiteY167" fmla="*/ 150194 h 606862"/>
                <a:gd name="connsiteX168" fmla="*/ 97775 w 541448"/>
                <a:gd name="connsiteY168" fmla="*/ 90037 h 606862"/>
                <a:gd name="connsiteX169" fmla="*/ 143615 w 541448"/>
                <a:gd name="connsiteY169" fmla="*/ 42529 h 606862"/>
                <a:gd name="connsiteX170" fmla="*/ 270764 w 541448"/>
                <a:gd name="connsiteY170" fmla="*/ 0 h 60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541448" h="606862">
                  <a:moveTo>
                    <a:pt x="270759" y="365271"/>
                  </a:moveTo>
                  <a:cubicBezTo>
                    <a:pt x="259676" y="365271"/>
                    <a:pt x="250731" y="374204"/>
                    <a:pt x="250731" y="385192"/>
                  </a:cubicBezTo>
                  <a:cubicBezTo>
                    <a:pt x="250731" y="396260"/>
                    <a:pt x="259676" y="405193"/>
                    <a:pt x="270759" y="405193"/>
                  </a:cubicBezTo>
                  <a:cubicBezTo>
                    <a:pt x="281763" y="405193"/>
                    <a:pt x="290709" y="396260"/>
                    <a:pt x="290709" y="385192"/>
                  </a:cubicBezTo>
                  <a:cubicBezTo>
                    <a:pt x="290709" y="374204"/>
                    <a:pt x="281763" y="365271"/>
                    <a:pt x="270759" y="365271"/>
                  </a:cubicBezTo>
                  <a:close/>
                  <a:moveTo>
                    <a:pt x="270799" y="364722"/>
                  </a:moveTo>
                  <a:cubicBezTo>
                    <a:pt x="282123" y="364722"/>
                    <a:pt x="291309" y="373891"/>
                    <a:pt x="291309" y="385193"/>
                  </a:cubicBezTo>
                  <a:cubicBezTo>
                    <a:pt x="291309" y="396575"/>
                    <a:pt x="282123" y="405744"/>
                    <a:pt x="270799" y="405744"/>
                  </a:cubicBezTo>
                  <a:cubicBezTo>
                    <a:pt x="259396" y="405744"/>
                    <a:pt x="250210" y="396575"/>
                    <a:pt x="250210" y="385193"/>
                  </a:cubicBezTo>
                  <a:cubicBezTo>
                    <a:pt x="250210" y="373891"/>
                    <a:pt x="259396" y="364722"/>
                    <a:pt x="270799" y="364722"/>
                  </a:cubicBezTo>
                  <a:close/>
                  <a:moveTo>
                    <a:pt x="270759" y="364244"/>
                  </a:moveTo>
                  <a:cubicBezTo>
                    <a:pt x="259122" y="364244"/>
                    <a:pt x="249701" y="373651"/>
                    <a:pt x="249701" y="385192"/>
                  </a:cubicBezTo>
                  <a:cubicBezTo>
                    <a:pt x="249701" y="396813"/>
                    <a:pt x="259122" y="406220"/>
                    <a:pt x="270759" y="406220"/>
                  </a:cubicBezTo>
                  <a:cubicBezTo>
                    <a:pt x="282317" y="406220"/>
                    <a:pt x="291738" y="396813"/>
                    <a:pt x="291738" y="385192"/>
                  </a:cubicBezTo>
                  <a:cubicBezTo>
                    <a:pt x="291738" y="373651"/>
                    <a:pt x="282317" y="364244"/>
                    <a:pt x="270759" y="364244"/>
                  </a:cubicBezTo>
                  <a:close/>
                  <a:moveTo>
                    <a:pt x="270759" y="320133"/>
                  </a:moveTo>
                  <a:cubicBezTo>
                    <a:pt x="306700" y="320133"/>
                    <a:pt x="335912" y="349303"/>
                    <a:pt x="335912" y="385192"/>
                  </a:cubicBezTo>
                  <a:cubicBezTo>
                    <a:pt x="335912" y="412623"/>
                    <a:pt x="318575" y="437288"/>
                    <a:pt x="292688" y="446537"/>
                  </a:cubicBezTo>
                  <a:lnTo>
                    <a:pt x="292292" y="446695"/>
                  </a:lnTo>
                  <a:lnTo>
                    <a:pt x="292292" y="498395"/>
                  </a:lnTo>
                  <a:cubicBezTo>
                    <a:pt x="292292" y="504008"/>
                    <a:pt x="290234" y="509383"/>
                    <a:pt x="286355" y="513494"/>
                  </a:cubicBezTo>
                  <a:cubicBezTo>
                    <a:pt x="282238" y="517842"/>
                    <a:pt x="276697" y="520292"/>
                    <a:pt x="270680" y="520450"/>
                  </a:cubicBezTo>
                  <a:lnTo>
                    <a:pt x="270205" y="520450"/>
                  </a:lnTo>
                  <a:cubicBezTo>
                    <a:pt x="258093" y="520450"/>
                    <a:pt x="248118" y="510569"/>
                    <a:pt x="248118" y="498395"/>
                  </a:cubicBezTo>
                  <a:lnTo>
                    <a:pt x="248118" y="446300"/>
                  </a:lnTo>
                  <a:lnTo>
                    <a:pt x="247801" y="446221"/>
                  </a:lnTo>
                  <a:cubicBezTo>
                    <a:pt x="242497" y="444165"/>
                    <a:pt x="237510" y="441556"/>
                    <a:pt x="232918" y="438236"/>
                  </a:cubicBezTo>
                  <a:cubicBezTo>
                    <a:pt x="215740" y="425983"/>
                    <a:pt x="205527" y="406220"/>
                    <a:pt x="205527" y="385192"/>
                  </a:cubicBezTo>
                  <a:cubicBezTo>
                    <a:pt x="205527" y="384797"/>
                    <a:pt x="205527" y="384323"/>
                    <a:pt x="205527" y="383849"/>
                  </a:cubicBezTo>
                  <a:cubicBezTo>
                    <a:pt x="205923" y="366773"/>
                    <a:pt x="212890" y="350726"/>
                    <a:pt x="225081" y="338710"/>
                  </a:cubicBezTo>
                  <a:cubicBezTo>
                    <a:pt x="237352" y="326773"/>
                    <a:pt x="253580" y="320133"/>
                    <a:pt x="270759" y="320133"/>
                  </a:cubicBezTo>
                  <a:close/>
                  <a:moveTo>
                    <a:pt x="270799" y="319590"/>
                  </a:moveTo>
                  <a:cubicBezTo>
                    <a:pt x="235005" y="319590"/>
                    <a:pt x="205784" y="348282"/>
                    <a:pt x="204992" y="383771"/>
                  </a:cubicBezTo>
                  <a:cubicBezTo>
                    <a:pt x="204992" y="384245"/>
                    <a:pt x="204992" y="384719"/>
                    <a:pt x="204992" y="385193"/>
                  </a:cubicBezTo>
                  <a:cubicBezTo>
                    <a:pt x="204992" y="407245"/>
                    <a:pt x="215920" y="426768"/>
                    <a:pt x="232629" y="438624"/>
                  </a:cubicBezTo>
                  <a:cubicBezTo>
                    <a:pt x="237222" y="441944"/>
                    <a:pt x="242291" y="444631"/>
                    <a:pt x="247675" y="446686"/>
                  </a:cubicBezTo>
                  <a:lnTo>
                    <a:pt x="247675" y="468580"/>
                  </a:lnTo>
                  <a:lnTo>
                    <a:pt x="247675" y="498379"/>
                  </a:lnTo>
                  <a:cubicBezTo>
                    <a:pt x="247675" y="510867"/>
                    <a:pt x="257812" y="520984"/>
                    <a:pt x="270245" y="520984"/>
                  </a:cubicBezTo>
                  <a:cubicBezTo>
                    <a:pt x="270403" y="520984"/>
                    <a:pt x="270640" y="520984"/>
                    <a:pt x="270799" y="520905"/>
                  </a:cubicBezTo>
                  <a:cubicBezTo>
                    <a:pt x="277055" y="520826"/>
                    <a:pt x="282756" y="518060"/>
                    <a:pt x="286795" y="513791"/>
                  </a:cubicBezTo>
                  <a:cubicBezTo>
                    <a:pt x="290596" y="509760"/>
                    <a:pt x="292893" y="504307"/>
                    <a:pt x="292893" y="498379"/>
                  </a:cubicBezTo>
                  <a:lnTo>
                    <a:pt x="292893" y="490475"/>
                  </a:lnTo>
                  <a:lnTo>
                    <a:pt x="292893" y="447003"/>
                  </a:lnTo>
                  <a:cubicBezTo>
                    <a:pt x="318313" y="437913"/>
                    <a:pt x="336526" y="413648"/>
                    <a:pt x="336526" y="385193"/>
                  </a:cubicBezTo>
                  <a:cubicBezTo>
                    <a:pt x="336526" y="349072"/>
                    <a:pt x="306989" y="319590"/>
                    <a:pt x="270799" y="319590"/>
                  </a:cubicBezTo>
                  <a:close/>
                  <a:moveTo>
                    <a:pt x="270759" y="319026"/>
                  </a:moveTo>
                  <a:cubicBezTo>
                    <a:pt x="307254" y="319026"/>
                    <a:pt x="337020" y="348750"/>
                    <a:pt x="337020" y="385192"/>
                  </a:cubicBezTo>
                  <a:cubicBezTo>
                    <a:pt x="337020" y="412940"/>
                    <a:pt x="319446" y="437920"/>
                    <a:pt x="293400" y="447406"/>
                  </a:cubicBezTo>
                  <a:lnTo>
                    <a:pt x="293400" y="498395"/>
                  </a:lnTo>
                  <a:cubicBezTo>
                    <a:pt x="293400" y="504245"/>
                    <a:pt x="291184" y="509857"/>
                    <a:pt x="287146" y="514205"/>
                  </a:cubicBezTo>
                  <a:cubicBezTo>
                    <a:pt x="282792" y="518790"/>
                    <a:pt x="277013" y="521320"/>
                    <a:pt x="270759" y="521478"/>
                  </a:cubicBezTo>
                  <a:lnTo>
                    <a:pt x="270601" y="521478"/>
                  </a:lnTo>
                  <a:cubicBezTo>
                    <a:pt x="270443" y="521478"/>
                    <a:pt x="270363" y="521478"/>
                    <a:pt x="270205" y="521478"/>
                  </a:cubicBezTo>
                  <a:cubicBezTo>
                    <a:pt x="257460" y="521478"/>
                    <a:pt x="247089" y="511122"/>
                    <a:pt x="247089" y="498395"/>
                  </a:cubicBezTo>
                  <a:lnTo>
                    <a:pt x="247089" y="447011"/>
                  </a:lnTo>
                  <a:cubicBezTo>
                    <a:pt x="241864" y="445035"/>
                    <a:pt x="236877" y="442347"/>
                    <a:pt x="232285" y="439106"/>
                  </a:cubicBezTo>
                  <a:cubicBezTo>
                    <a:pt x="214869" y="426695"/>
                    <a:pt x="204498" y="406536"/>
                    <a:pt x="204498" y="385192"/>
                  </a:cubicBezTo>
                  <a:cubicBezTo>
                    <a:pt x="204498" y="384718"/>
                    <a:pt x="204498" y="384244"/>
                    <a:pt x="204498" y="383770"/>
                  </a:cubicBezTo>
                  <a:cubicBezTo>
                    <a:pt x="204894" y="366457"/>
                    <a:pt x="211940" y="350172"/>
                    <a:pt x="224369" y="337998"/>
                  </a:cubicBezTo>
                  <a:cubicBezTo>
                    <a:pt x="236877" y="325824"/>
                    <a:pt x="253343" y="319026"/>
                    <a:pt x="270759" y="319026"/>
                  </a:cubicBezTo>
                  <a:close/>
                  <a:moveTo>
                    <a:pt x="61911" y="297147"/>
                  </a:moveTo>
                  <a:cubicBezTo>
                    <a:pt x="53282" y="297147"/>
                    <a:pt x="46315" y="304182"/>
                    <a:pt x="46315" y="312798"/>
                  </a:cubicBezTo>
                  <a:lnTo>
                    <a:pt x="46315" y="545045"/>
                  </a:lnTo>
                  <a:cubicBezTo>
                    <a:pt x="46315" y="553662"/>
                    <a:pt x="53282" y="560697"/>
                    <a:pt x="61911" y="560697"/>
                  </a:cubicBezTo>
                  <a:lnTo>
                    <a:pt x="479537" y="560697"/>
                  </a:lnTo>
                  <a:cubicBezTo>
                    <a:pt x="488166" y="560697"/>
                    <a:pt x="495213" y="553662"/>
                    <a:pt x="495213" y="545045"/>
                  </a:cubicBezTo>
                  <a:lnTo>
                    <a:pt x="495213" y="312798"/>
                  </a:lnTo>
                  <a:cubicBezTo>
                    <a:pt x="495213" y="304656"/>
                    <a:pt x="489037" y="297937"/>
                    <a:pt x="480962" y="297226"/>
                  </a:cubicBezTo>
                  <a:cubicBezTo>
                    <a:pt x="480487" y="297226"/>
                    <a:pt x="480012" y="297147"/>
                    <a:pt x="479537" y="297147"/>
                  </a:cubicBezTo>
                  <a:close/>
                  <a:moveTo>
                    <a:pt x="61928" y="296673"/>
                  </a:moveTo>
                  <a:lnTo>
                    <a:pt x="161217" y="296673"/>
                  </a:lnTo>
                  <a:lnTo>
                    <a:pt x="435886" y="296673"/>
                  </a:lnTo>
                  <a:lnTo>
                    <a:pt x="458452" y="296673"/>
                  </a:lnTo>
                  <a:lnTo>
                    <a:pt x="479592" y="296673"/>
                  </a:lnTo>
                  <a:cubicBezTo>
                    <a:pt x="480067" y="296673"/>
                    <a:pt x="480622" y="296673"/>
                    <a:pt x="481097" y="296673"/>
                  </a:cubicBezTo>
                  <a:cubicBezTo>
                    <a:pt x="489331" y="297463"/>
                    <a:pt x="495745" y="304341"/>
                    <a:pt x="495745" y="312799"/>
                  </a:cubicBezTo>
                  <a:lnTo>
                    <a:pt x="495745" y="545037"/>
                  </a:lnTo>
                  <a:cubicBezTo>
                    <a:pt x="495745" y="553969"/>
                    <a:pt x="488539" y="561163"/>
                    <a:pt x="479592" y="561163"/>
                  </a:cubicBezTo>
                  <a:lnTo>
                    <a:pt x="61928" y="561163"/>
                  </a:lnTo>
                  <a:cubicBezTo>
                    <a:pt x="52981" y="561163"/>
                    <a:pt x="45775" y="553969"/>
                    <a:pt x="45775" y="545037"/>
                  </a:cubicBezTo>
                  <a:lnTo>
                    <a:pt x="45775" y="312799"/>
                  </a:lnTo>
                  <a:cubicBezTo>
                    <a:pt x="45775" y="303866"/>
                    <a:pt x="52981" y="296673"/>
                    <a:pt x="61928" y="296673"/>
                  </a:cubicBezTo>
                  <a:close/>
                  <a:moveTo>
                    <a:pt x="61911" y="296119"/>
                  </a:moveTo>
                  <a:cubicBezTo>
                    <a:pt x="52727" y="296119"/>
                    <a:pt x="45206" y="303550"/>
                    <a:pt x="45206" y="312798"/>
                  </a:cubicBezTo>
                  <a:lnTo>
                    <a:pt x="45206" y="545045"/>
                  </a:lnTo>
                  <a:cubicBezTo>
                    <a:pt x="45206" y="554215"/>
                    <a:pt x="52727" y="561725"/>
                    <a:pt x="61911" y="561725"/>
                  </a:cubicBezTo>
                  <a:lnTo>
                    <a:pt x="479537" y="561725"/>
                  </a:lnTo>
                  <a:cubicBezTo>
                    <a:pt x="488721" y="561725"/>
                    <a:pt x="496242" y="554215"/>
                    <a:pt x="496242" y="545045"/>
                  </a:cubicBezTo>
                  <a:lnTo>
                    <a:pt x="496242" y="312798"/>
                  </a:lnTo>
                  <a:cubicBezTo>
                    <a:pt x="496242" y="304103"/>
                    <a:pt x="489750" y="296988"/>
                    <a:pt x="481041" y="296198"/>
                  </a:cubicBezTo>
                  <a:cubicBezTo>
                    <a:pt x="480566" y="296119"/>
                    <a:pt x="480091" y="296119"/>
                    <a:pt x="479537" y="296119"/>
                  </a:cubicBezTo>
                  <a:close/>
                  <a:moveTo>
                    <a:pt x="270764" y="1028"/>
                  </a:moveTo>
                  <a:cubicBezTo>
                    <a:pt x="299028" y="1028"/>
                    <a:pt x="326500" y="6561"/>
                    <a:pt x="352389" y="17549"/>
                  </a:cubicBezTo>
                  <a:cubicBezTo>
                    <a:pt x="377407" y="28063"/>
                    <a:pt x="399812" y="43161"/>
                    <a:pt x="419050" y="62370"/>
                  </a:cubicBezTo>
                  <a:cubicBezTo>
                    <a:pt x="438289" y="81658"/>
                    <a:pt x="453410" y="104029"/>
                    <a:pt x="464019" y="128930"/>
                  </a:cubicBezTo>
                  <a:cubicBezTo>
                    <a:pt x="474945" y="154779"/>
                    <a:pt x="480487" y="182209"/>
                    <a:pt x="480487" y="210508"/>
                  </a:cubicBezTo>
                  <a:lnTo>
                    <a:pt x="480487" y="252009"/>
                  </a:lnTo>
                  <a:lnTo>
                    <a:pt x="481041" y="252009"/>
                  </a:lnTo>
                  <a:cubicBezTo>
                    <a:pt x="496954" y="252405"/>
                    <a:pt x="511838" y="258887"/>
                    <a:pt x="523001" y="270270"/>
                  </a:cubicBezTo>
                  <a:cubicBezTo>
                    <a:pt x="534244" y="281732"/>
                    <a:pt x="540419" y="296830"/>
                    <a:pt x="540419" y="312798"/>
                  </a:cubicBezTo>
                  <a:lnTo>
                    <a:pt x="540419" y="545045"/>
                  </a:lnTo>
                  <a:cubicBezTo>
                    <a:pt x="540419" y="578562"/>
                    <a:pt x="513105" y="605834"/>
                    <a:pt x="479537" y="605834"/>
                  </a:cubicBezTo>
                  <a:lnTo>
                    <a:pt x="61911" y="605834"/>
                  </a:lnTo>
                  <a:cubicBezTo>
                    <a:pt x="28343" y="605834"/>
                    <a:pt x="1029" y="578562"/>
                    <a:pt x="1029" y="545045"/>
                  </a:cubicBezTo>
                  <a:lnTo>
                    <a:pt x="1029" y="312798"/>
                  </a:lnTo>
                  <a:cubicBezTo>
                    <a:pt x="1029" y="279281"/>
                    <a:pt x="28343" y="252009"/>
                    <a:pt x="61911" y="252009"/>
                  </a:cubicBezTo>
                  <a:lnTo>
                    <a:pt x="436310" y="252009"/>
                  </a:lnTo>
                  <a:lnTo>
                    <a:pt x="436310" y="210508"/>
                  </a:lnTo>
                  <a:cubicBezTo>
                    <a:pt x="436310" y="166320"/>
                    <a:pt x="419130" y="124819"/>
                    <a:pt x="387857" y="93594"/>
                  </a:cubicBezTo>
                  <a:cubicBezTo>
                    <a:pt x="356585" y="62370"/>
                    <a:pt x="314941" y="45137"/>
                    <a:pt x="270764" y="45137"/>
                  </a:cubicBezTo>
                  <a:cubicBezTo>
                    <a:pt x="234345" y="45137"/>
                    <a:pt x="199826" y="56678"/>
                    <a:pt x="170929" y="78575"/>
                  </a:cubicBezTo>
                  <a:cubicBezTo>
                    <a:pt x="142903" y="99681"/>
                    <a:pt x="122002" y="129720"/>
                    <a:pt x="112026" y="163158"/>
                  </a:cubicBezTo>
                  <a:cubicBezTo>
                    <a:pt x="110284" y="169008"/>
                    <a:pt x="106247" y="173751"/>
                    <a:pt x="100784" y="176517"/>
                  </a:cubicBezTo>
                  <a:cubicBezTo>
                    <a:pt x="95796" y="179047"/>
                    <a:pt x="89938" y="179521"/>
                    <a:pt x="84554" y="177940"/>
                  </a:cubicBezTo>
                  <a:cubicBezTo>
                    <a:pt x="72916" y="174462"/>
                    <a:pt x="66186" y="162130"/>
                    <a:pt x="69670" y="150510"/>
                  </a:cubicBezTo>
                  <a:cubicBezTo>
                    <a:pt x="76083" y="129167"/>
                    <a:pt x="85821" y="109009"/>
                    <a:pt x="98646" y="90670"/>
                  </a:cubicBezTo>
                  <a:cubicBezTo>
                    <a:pt x="111314" y="72567"/>
                    <a:pt x="126673" y="56678"/>
                    <a:pt x="144249" y="43398"/>
                  </a:cubicBezTo>
                  <a:cubicBezTo>
                    <a:pt x="180905" y="15652"/>
                    <a:pt x="224687" y="1028"/>
                    <a:pt x="270764" y="1028"/>
                  </a:cubicBezTo>
                  <a:close/>
                  <a:moveTo>
                    <a:pt x="270800" y="565"/>
                  </a:moveTo>
                  <a:cubicBezTo>
                    <a:pt x="224560" y="565"/>
                    <a:pt x="180695" y="15189"/>
                    <a:pt x="143956" y="42934"/>
                  </a:cubicBezTo>
                  <a:cubicBezTo>
                    <a:pt x="126299" y="56293"/>
                    <a:pt x="110939" y="72260"/>
                    <a:pt x="98270" y="90362"/>
                  </a:cubicBezTo>
                  <a:cubicBezTo>
                    <a:pt x="85364" y="108780"/>
                    <a:pt x="75626" y="128936"/>
                    <a:pt x="69212" y="150358"/>
                  </a:cubicBezTo>
                  <a:cubicBezTo>
                    <a:pt x="65649" y="162294"/>
                    <a:pt x="72458" y="174862"/>
                    <a:pt x="84414" y="178420"/>
                  </a:cubicBezTo>
                  <a:cubicBezTo>
                    <a:pt x="90194" y="180159"/>
                    <a:pt x="96053" y="179447"/>
                    <a:pt x="101042" y="176997"/>
                  </a:cubicBezTo>
                  <a:cubicBezTo>
                    <a:pt x="106426" y="174309"/>
                    <a:pt x="110701" y="169487"/>
                    <a:pt x="112522" y="163243"/>
                  </a:cubicBezTo>
                  <a:cubicBezTo>
                    <a:pt x="122499" y="129964"/>
                    <a:pt x="143323" y="100084"/>
                    <a:pt x="171273" y="78979"/>
                  </a:cubicBezTo>
                  <a:cubicBezTo>
                    <a:pt x="200093" y="57162"/>
                    <a:pt x="234536" y="45701"/>
                    <a:pt x="270800" y="45701"/>
                  </a:cubicBezTo>
                  <a:cubicBezTo>
                    <a:pt x="314823" y="45701"/>
                    <a:pt x="356312" y="62854"/>
                    <a:pt x="387508" y="93998"/>
                  </a:cubicBezTo>
                  <a:cubicBezTo>
                    <a:pt x="418704" y="125063"/>
                    <a:pt x="435886" y="166484"/>
                    <a:pt x="435886" y="210512"/>
                  </a:cubicBezTo>
                  <a:lnTo>
                    <a:pt x="435886" y="251458"/>
                  </a:lnTo>
                  <a:lnTo>
                    <a:pt x="138493" y="251458"/>
                  </a:lnTo>
                  <a:lnTo>
                    <a:pt x="61928" y="251458"/>
                  </a:lnTo>
                  <a:cubicBezTo>
                    <a:pt x="28040" y="251458"/>
                    <a:pt x="565" y="278967"/>
                    <a:pt x="565" y="312799"/>
                  </a:cubicBezTo>
                  <a:lnTo>
                    <a:pt x="565" y="545037"/>
                  </a:lnTo>
                  <a:cubicBezTo>
                    <a:pt x="565" y="578869"/>
                    <a:pt x="28040" y="606298"/>
                    <a:pt x="61928" y="606298"/>
                  </a:cubicBezTo>
                  <a:lnTo>
                    <a:pt x="479592" y="606298"/>
                  </a:lnTo>
                  <a:cubicBezTo>
                    <a:pt x="513480" y="606298"/>
                    <a:pt x="540955" y="578869"/>
                    <a:pt x="540955" y="545037"/>
                  </a:cubicBezTo>
                  <a:lnTo>
                    <a:pt x="540955" y="312799"/>
                  </a:lnTo>
                  <a:cubicBezTo>
                    <a:pt x="540955" y="279441"/>
                    <a:pt x="514272" y="252249"/>
                    <a:pt x="481097" y="251537"/>
                  </a:cubicBezTo>
                  <a:lnTo>
                    <a:pt x="481097" y="210512"/>
                  </a:lnTo>
                  <a:cubicBezTo>
                    <a:pt x="481097" y="182135"/>
                    <a:pt x="475475" y="154706"/>
                    <a:pt x="464548" y="128778"/>
                  </a:cubicBezTo>
                  <a:cubicBezTo>
                    <a:pt x="453939" y="103800"/>
                    <a:pt x="438816" y="81350"/>
                    <a:pt x="419496" y="62063"/>
                  </a:cubicBezTo>
                  <a:cubicBezTo>
                    <a:pt x="400177" y="42776"/>
                    <a:pt x="377690" y="27599"/>
                    <a:pt x="352670" y="17086"/>
                  </a:cubicBezTo>
                  <a:cubicBezTo>
                    <a:pt x="326700" y="6098"/>
                    <a:pt x="299146" y="565"/>
                    <a:pt x="270800" y="565"/>
                  </a:cubicBezTo>
                  <a:close/>
                  <a:moveTo>
                    <a:pt x="270764" y="0"/>
                  </a:moveTo>
                  <a:cubicBezTo>
                    <a:pt x="299186" y="0"/>
                    <a:pt x="326817" y="5533"/>
                    <a:pt x="352785" y="16521"/>
                  </a:cubicBezTo>
                  <a:cubicBezTo>
                    <a:pt x="377882" y="27193"/>
                    <a:pt x="400445" y="42291"/>
                    <a:pt x="419763" y="61659"/>
                  </a:cubicBezTo>
                  <a:cubicBezTo>
                    <a:pt x="439160" y="80947"/>
                    <a:pt x="454361" y="103476"/>
                    <a:pt x="464969" y="128534"/>
                  </a:cubicBezTo>
                  <a:cubicBezTo>
                    <a:pt x="475974" y="154542"/>
                    <a:pt x="481516" y="182130"/>
                    <a:pt x="481516" y="210508"/>
                  </a:cubicBezTo>
                  <a:lnTo>
                    <a:pt x="481516" y="250982"/>
                  </a:lnTo>
                  <a:cubicBezTo>
                    <a:pt x="497588" y="251535"/>
                    <a:pt x="512551" y="258096"/>
                    <a:pt x="523793" y="269558"/>
                  </a:cubicBezTo>
                  <a:cubicBezTo>
                    <a:pt x="535194" y="281179"/>
                    <a:pt x="541448" y="296514"/>
                    <a:pt x="541448" y="312798"/>
                  </a:cubicBezTo>
                  <a:lnTo>
                    <a:pt x="541448" y="545045"/>
                  </a:lnTo>
                  <a:cubicBezTo>
                    <a:pt x="541448" y="579116"/>
                    <a:pt x="513659" y="606862"/>
                    <a:pt x="479537" y="606862"/>
                  </a:cubicBezTo>
                  <a:lnTo>
                    <a:pt x="61911" y="606862"/>
                  </a:lnTo>
                  <a:cubicBezTo>
                    <a:pt x="27789" y="606862"/>
                    <a:pt x="0" y="579116"/>
                    <a:pt x="0" y="545045"/>
                  </a:cubicBezTo>
                  <a:lnTo>
                    <a:pt x="0" y="312798"/>
                  </a:lnTo>
                  <a:cubicBezTo>
                    <a:pt x="0" y="278649"/>
                    <a:pt x="27789" y="250982"/>
                    <a:pt x="61911" y="250982"/>
                  </a:cubicBezTo>
                  <a:lnTo>
                    <a:pt x="435280" y="250982"/>
                  </a:lnTo>
                  <a:lnTo>
                    <a:pt x="435280" y="210508"/>
                  </a:lnTo>
                  <a:cubicBezTo>
                    <a:pt x="435280" y="166636"/>
                    <a:pt x="418180" y="125372"/>
                    <a:pt x="387065" y="94306"/>
                  </a:cubicBezTo>
                  <a:cubicBezTo>
                    <a:pt x="356031" y="63319"/>
                    <a:pt x="314704" y="46244"/>
                    <a:pt x="270764" y="46244"/>
                  </a:cubicBezTo>
                  <a:cubicBezTo>
                    <a:pt x="234583" y="46244"/>
                    <a:pt x="200301" y="57706"/>
                    <a:pt x="171563" y="79366"/>
                  </a:cubicBezTo>
                  <a:cubicBezTo>
                    <a:pt x="143774" y="100393"/>
                    <a:pt x="122952" y="130273"/>
                    <a:pt x="113055" y="163395"/>
                  </a:cubicBezTo>
                  <a:cubicBezTo>
                    <a:pt x="111155" y="169561"/>
                    <a:pt x="107038" y="174541"/>
                    <a:pt x="101259" y="177466"/>
                  </a:cubicBezTo>
                  <a:cubicBezTo>
                    <a:pt x="96034" y="180074"/>
                    <a:pt x="89858" y="180628"/>
                    <a:pt x="84237" y="178968"/>
                  </a:cubicBezTo>
                  <a:cubicBezTo>
                    <a:pt x="72045" y="175331"/>
                    <a:pt x="65078" y="162446"/>
                    <a:pt x="68720" y="150194"/>
                  </a:cubicBezTo>
                  <a:cubicBezTo>
                    <a:pt x="75133" y="128771"/>
                    <a:pt x="84871" y="108535"/>
                    <a:pt x="97775" y="90037"/>
                  </a:cubicBezTo>
                  <a:cubicBezTo>
                    <a:pt x="110522" y="71935"/>
                    <a:pt x="125960" y="55888"/>
                    <a:pt x="143615" y="42529"/>
                  </a:cubicBezTo>
                  <a:cubicBezTo>
                    <a:pt x="180509" y="14703"/>
                    <a:pt x="224449" y="0"/>
                    <a:pt x="270764" y="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631717" y="4492579"/>
              <a:ext cx="12009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Lock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2268233" y="3830983"/>
            <a:ext cx="1218603" cy="1028456"/>
            <a:chOff x="2268233" y="3771900"/>
            <a:chExt cx="1218603" cy="1028456"/>
          </a:xfrm>
        </p:grpSpPr>
        <p:sp>
          <p:nvSpPr>
            <p:cNvPr id="64" name="vehicle-garage_69955"/>
            <p:cNvSpPr>
              <a:spLocks/>
            </p:cNvSpPr>
            <p:nvPr/>
          </p:nvSpPr>
          <p:spPr bwMode="auto">
            <a:xfrm>
              <a:off x="2514600" y="3771900"/>
              <a:ext cx="724528" cy="674077"/>
            </a:xfrm>
            <a:custGeom>
              <a:avLst/>
              <a:gdLst>
                <a:gd name="connsiteX0" fmla="*/ 192587 w 605409"/>
                <a:gd name="connsiteY0" fmla="*/ 539190 h 563253"/>
                <a:gd name="connsiteX1" fmla="*/ 412751 w 605409"/>
                <a:gd name="connsiteY1" fmla="*/ 539190 h 563253"/>
                <a:gd name="connsiteX2" fmla="*/ 412751 w 605409"/>
                <a:gd name="connsiteY2" fmla="*/ 563253 h 563253"/>
                <a:gd name="connsiteX3" fmla="*/ 192587 w 605409"/>
                <a:gd name="connsiteY3" fmla="*/ 563253 h 563253"/>
                <a:gd name="connsiteX4" fmla="*/ 262536 w 605409"/>
                <a:gd name="connsiteY4" fmla="*/ 459663 h 563253"/>
                <a:gd name="connsiteX5" fmla="*/ 342804 w 605409"/>
                <a:gd name="connsiteY5" fmla="*/ 459663 h 563253"/>
                <a:gd name="connsiteX6" fmla="*/ 348537 w 605409"/>
                <a:gd name="connsiteY6" fmla="*/ 465379 h 563253"/>
                <a:gd name="connsiteX7" fmla="*/ 348537 w 605409"/>
                <a:gd name="connsiteY7" fmla="*/ 471094 h 563253"/>
                <a:gd name="connsiteX8" fmla="*/ 342804 w 605409"/>
                <a:gd name="connsiteY8" fmla="*/ 476810 h 563253"/>
                <a:gd name="connsiteX9" fmla="*/ 262536 w 605409"/>
                <a:gd name="connsiteY9" fmla="*/ 476810 h 563253"/>
                <a:gd name="connsiteX10" fmla="*/ 256802 w 605409"/>
                <a:gd name="connsiteY10" fmla="*/ 471094 h 563253"/>
                <a:gd name="connsiteX11" fmla="*/ 256802 w 605409"/>
                <a:gd name="connsiteY11" fmla="*/ 465379 h 563253"/>
                <a:gd name="connsiteX12" fmla="*/ 262536 w 605409"/>
                <a:gd name="connsiteY12" fmla="*/ 459663 h 563253"/>
                <a:gd name="connsiteX13" fmla="*/ 377277 w 605409"/>
                <a:gd name="connsiteY13" fmla="*/ 452324 h 563253"/>
                <a:gd name="connsiteX14" fmla="*/ 446108 w 605409"/>
                <a:gd name="connsiteY14" fmla="*/ 452324 h 563253"/>
                <a:gd name="connsiteX15" fmla="*/ 451844 w 605409"/>
                <a:gd name="connsiteY15" fmla="*/ 458049 h 563253"/>
                <a:gd name="connsiteX16" fmla="*/ 451844 w 605409"/>
                <a:gd name="connsiteY16" fmla="*/ 478406 h 563253"/>
                <a:gd name="connsiteX17" fmla="*/ 446108 w 605409"/>
                <a:gd name="connsiteY17" fmla="*/ 484290 h 563253"/>
                <a:gd name="connsiteX18" fmla="*/ 377277 w 605409"/>
                <a:gd name="connsiteY18" fmla="*/ 484290 h 563253"/>
                <a:gd name="connsiteX19" fmla="*/ 371541 w 605409"/>
                <a:gd name="connsiteY19" fmla="*/ 478406 h 563253"/>
                <a:gd name="connsiteX20" fmla="*/ 371541 w 605409"/>
                <a:gd name="connsiteY20" fmla="*/ 458049 h 563253"/>
                <a:gd name="connsiteX21" fmla="*/ 377277 w 605409"/>
                <a:gd name="connsiteY21" fmla="*/ 452324 h 563253"/>
                <a:gd name="connsiteX22" fmla="*/ 159300 w 605409"/>
                <a:gd name="connsiteY22" fmla="*/ 452324 h 563253"/>
                <a:gd name="connsiteX23" fmla="*/ 228131 w 605409"/>
                <a:gd name="connsiteY23" fmla="*/ 452324 h 563253"/>
                <a:gd name="connsiteX24" fmla="*/ 233867 w 605409"/>
                <a:gd name="connsiteY24" fmla="*/ 458049 h 563253"/>
                <a:gd name="connsiteX25" fmla="*/ 233867 w 605409"/>
                <a:gd name="connsiteY25" fmla="*/ 478406 h 563253"/>
                <a:gd name="connsiteX26" fmla="*/ 228131 w 605409"/>
                <a:gd name="connsiteY26" fmla="*/ 484290 h 563253"/>
                <a:gd name="connsiteX27" fmla="*/ 159300 w 605409"/>
                <a:gd name="connsiteY27" fmla="*/ 484290 h 563253"/>
                <a:gd name="connsiteX28" fmla="*/ 153564 w 605409"/>
                <a:gd name="connsiteY28" fmla="*/ 478406 h 563253"/>
                <a:gd name="connsiteX29" fmla="*/ 153564 w 605409"/>
                <a:gd name="connsiteY29" fmla="*/ 458049 h 563253"/>
                <a:gd name="connsiteX30" fmla="*/ 159300 w 605409"/>
                <a:gd name="connsiteY30" fmla="*/ 452324 h 563253"/>
                <a:gd name="connsiteX31" fmla="*/ 203405 w 605409"/>
                <a:gd name="connsiteY31" fmla="*/ 310276 h 563253"/>
                <a:gd name="connsiteX32" fmla="*/ 401934 w 605409"/>
                <a:gd name="connsiteY32" fmla="*/ 310276 h 563253"/>
                <a:gd name="connsiteX33" fmla="*/ 433004 w 605409"/>
                <a:gd name="connsiteY33" fmla="*/ 397283 h 563253"/>
                <a:gd name="connsiteX34" fmla="*/ 172335 w 605409"/>
                <a:gd name="connsiteY34" fmla="*/ 397283 h 563253"/>
                <a:gd name="connsiteX35" fmla="*/ 293747 w 605409"/>
                <a:gd name="connsiteY35" fmla="*/ 102117 h 563253"/>
                <a:gd name="connsiteX36" fmla="*/ 311592 w 605409"/>
                <a:gd name="connsiteY36" fmla="*/ 102117 h 563253"/>
                <a:gd name="connsiteX37" fmla="*/ 519041 w 605409"/>
                <a:gd name="connsiteY37" fmla="*/ 280811 h 563253"/>
                <a:gd name="connsiteX38" fmla="*/ 523821 w 605409"/>
                <a:gd name="connsiteY38" fmla="*/ 291154 h 563253"/>
                <a:gd name="connsiteX39" fmla="*/ 523821 w 605409"/>
                <a:gd name="connsiteY39" fmla="*/ 549569 h 563253"/>
                <a:gd name="connsiteX40" fmla="*/ 510119 w 605409"/>
                <a:gd name="connsiteY40" fmla="*/ 563253 h 563253"/>
                <a:gd name="connsiteX41" fmla="*/ 479208 w 605409"/>
                <a:gd name="connsiteY41" fmla="*/ 563253 h 563253"/>
                <a:gd name="connsiteX42" fmla="*/ 479208 w 605409"/>
                <a:gd name="connsiteY42" fmla="*/ 519176 h 563253"/>
                <a:gd name="connsiteX43" fmla="*/ 488450 w 605409"/>
                <a:gd name="connsiteY43" fmla="*/ 491171 h 563253"/>
                <a:gd name="connsiteX44" fmla="*/ 488450 w 605409"/>
                <a:gd name="connsiteY44" fmla="*/ 445344 h 563253"/>
                <a:gd name="connsiteX45" fmla="*/ 464709 w 605409"/>
                <a:gd name="connsiteY45" fmla="*/ 404131 h 563253"/>
                <a:gd name="connsiteX46" fmla="*/ 424558 w 605409"/>
                <a:gd name="connsiteY46" fmla="*/ 291791 h 563253"/>
                <a:gd name="connsiteX47" fmla="*/ 411652 w 605409"/>
                <a:gd name="connsiteY47" fmla="*/ 282721 h 563253"/>
                <a:gd name="connsiteX48" fmla="*/ 193686 w 605409"/>
                <a:gd name="connsiteY48" fmla="*/ 282721 h 563253"/>
                <a:gd name="connsiteX49" fmla="*/ 180780 w 605409"/>
                <a:gd name="connsiteY49" fmla="*/ 291791 h 563253"/>
                <a:gd name="connsiteX50" fmla="*/ 140629 w 605409"/>
                <a:gd name="connsiteY50" fmla="*/ 404131 h 563253"/>
                <a:gd name="connsiteX51" fmla="*/ 116888 w 605409"/>
                <a:gd name="connsiteY51" fmla="*/ 445344 h 563253"/>
                <a:gd name="connsiteX52" fmla="*/ 116888 w 605409"/>
                <a:gd name="connsiteY52" fmla="*/ 491171 h 563253"/>
                <a:gd name="connsiteX53" fmla="*/ 126130 w 605409"/>
                <a:gd name="connsiteY53" fmla="*/ 519176 h 563253"/>
                <a:gd name="connsiteX54" fmla="*/ 126130 w 605409"/>
                <a:gd name="connsiteY54" fmla="*/ 563253 h 563253"/>
                <a:gd name="connsiteX55" fmla="*/ 95219 w 605409"/>
                <a:gd name="connsiteY55" fmla="*/ 563253 h 563253"/>
                <a:gd name="connsiteX56" fmla="*/ 81517 w 605409"/>
                <a:gd name="connsiteY56" fmla="*/ 549569 h 563253"/>
                <a:gd name="connsiteX57" fmla="*/ 81517 w 605409"/>
                <a:gd name="connsiteY57" fmla="*/ 291154 h 563253"/>
                <a:gd name="connsiteX58" fmla="*/ 86297 w 605409"/>
                <a:gd name="connsiteY58" fmla="*/ 280811 h 563253"/>
                <a:gd name="connsiteX59" fmla="*/ 302705 w 605409"/>
                <a:gd name="connsiteY59" fmla="*/ 0 h 563253"/>
                <a:gd name="connsiteX60" fmla="*/ 320710 w 605409"/>
                <a:gd name="connsiteY60" fmla="*/ 6563 h 563253"/>
                <a:gd name="connsiteX61" fmla="*/ 595894 w 605409"/>
                <a:gd name="connsiteY61" fmla="*/ 242990 h 563253"/>
                <a:gd name="connsiteX62" fmla="*/ 598762 w 605409"/>
                <a:gd name="connsiteY62" fmla="*/ 281653 h 563253"/>
                <a:gd name="connsiteX63" fmla="*/ 577888 w 605409"/>
                <a:gd name="connsiteY63" fmla="*/ 291199 h 563253"/>
                <a:gd name="connsiteX64" fmla="*/ 560042 w 605409"/>
                <a:gd name="connsiteY64" fmla="*/ 284676 h 563253"/>
                <a:gd name="connsiteX65" fmla="*/ 302705 w 605409"/>
                <a:gd name="connsiteY65" fmla="*/ 63681 h 563253"/>
                <a:gd name="connsiteX66" fmla="*/ 45367 w 605409"/>
                <a:gd name="connsiteY66" fmla="*/ 284676 h 563253"/>
                <a:gd name="connsiteX67" fmla="*/ 6647 w 605409"/>
                <a:gd name="connsiteY67" fmla="*/ 281653 h 563253"/>
                <a:gd name="connsiteX68" fmla="*/ 9515 w 605409"/>
                <a:gd name="connsiteY68" fmla="*/ 242990 h 563253"/>
                <a:gd name="connsiteX69" fmla="*/ 284699 w 605409"/>
                <a:gd name="connsiteY69" fmla="*/ 6563 h 563253"/>
                <a:gd name="connsiteX70" fmla="*/ 302705 w 605409"/>
                <a:gd name="connsiteY70" fmla="*/ 0 h 5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05409" h="563253">
                  <a:moveTo>
                    <a:pt x="192587" y="539190"/>
                  </a:moveTo>
                  <a:lnTo>
                    <a:pt x="412751" y="539190"/>
                  </a:lnTo>
                  <a:lnTo>
                    <a:pt x="412751" y="563253"/>
                  </a:lnTo>
                  <a:lnTo>
                    <a:pt x="192587" y="563253"/>
                  </a:lnTo>
                  <a:close/>
                  <a:moveTo>
                    <a:pt x="262536" y="459663"/>
                  </a:moveTo>
                  <a:lnTo>
                    <a:pt x="342804" y="459663"/>
                  </a:lnTo>
                  <a:cubicBezTo>
                    <a:pt x="345989" y="459663"/>
                    <a:pt x="348537" y="462203"/>
                    <a:pt x="348537" y="465379"/>
                  </a:cubicBezTo>
                  <a:lnTo>
                    <a:pt x="348537" y="471094"/>
                  </a:lnTo>
                  <a:cubicBezTo>
                    <a:pt x="348537" y="474270"/>
                    <a:pt x="345989" y="476810"/>
                    <a:pt x="342804" y="476810"/>
                  </a:cubicBezTo>
                  <a:lnTo>
                    <a:pt x="262536" y="476810"/>
                  </a:lnTo>
                  <a:cubicBezTo>
                    <a:pt x="259350" y="476810"/>
                    <a:pt x="256802" y="474270"/>
                    <a:pt x="256802" y="471094"/>
                  </a:cubicBezTo>
                  <a:lnTo>
                    <a:pt x="256802" y="465379"/>
                  </a:lnTo>
                  <a:cubicBezTo>
                    <a:pt x="256802" y="462203"/>
                    <a:pt x="259350" y="459663"/>
                    <a:pt x="262536" y="459663"/>
                  </a:cubicBezTo>
                  <a:close/>
                  <a:moveTo>
                    <a:pt x="377277" y="452324"/>
                  </a:moveTo>
                  <a:lnTo>
                    <a:pt x="446108" y="452324"/>
                  </a:lnTo>
                  <a:cubicBezTo>
                    <a:pt x="449135" y="452324"/>
                    <a:pt x="451844" y="454868"/>
                    <a:pt x="451844" y="458049"/>
                  </a:cubicBezTo>
                  <a:lnTo>
                    <a:pt x="451844" y="478406"/>
                  </a:lnTo>
                  <a:cubicBezTo>
                    <a:pt x="451844" y="481586"/>
                    <a:pt x="449135" y="484290"/>
                    <a:pt x="446108" y="484290"/>
                  </a:cubicBezTo>
                  <a:lnTo>
                    <a:pt x="377277" y="484290"/>
                  </a:lnTo>
                  <a:cubicBezTo>
                    <a:pt x="374090" y="484290"/>
                    <a:pt x="371541" y="481586"/>
                    <a:pt x="371541" y="478406"/>
                  </a:cubicBezTo>
                  <a:lnTo>
                    <a:pt x="371541" y="458049"/>
                  </a:lnTo>
                  <a:cubicBezTo>
                    <a:pt x="371541" y="454868"/>
                    <a:pt x="374090" y="452324"/>
                    <a:pt x="377277" y="452324"/>
                  </a:cubicBezTo>
                  <a:close/>
                  <a:moveTo>
                    <a:pt x="159300" y="452324"/>
                  </a:moveTo>
                  <a:lnTo>
                    <a:pt x="228131" y="452324"/>
                  </a:lnTo>
                  <a:cubicBezTo>
                    <a:pt x="231318" y="452324"/>
                    <a:pt x="233867" y="454868"/>
                    <a:pt x="233867" y="458049"/>
                  </a:cubicBezTo>
                  <a:lnTo>
                    <a:pt x="233867" y="478406"/>
                  </a:lnTo>
                  <a:cubicBezTo>
                    <a:pt x="233867" y="481586"/>
                    <a:pt x="231318" y="484290"/>
                    <a:pt x="228131" y="484290"/>
                  </a:cubicBezTo>
                  <a:lnTo>
                    <a:pt x="159300" y="484290"/>
                  </a:lnTo>
                  <a:cubicBezTo>
                    <a:pt x="156273" y="484290"/>
                    <a:pt x="153564" y="481586"/>
                    <a:pt x="153564" y="478406"/>
                  </a:cubicBezTo>
                  <a:lnTo>
                    <a:pt x="153564" y="458049"/>
                  </a:lnTo>
                  <a:cubicBezTo>
                    <a:pt x="153564" y="454868"/>
                    <a:pt x="156273" y="452324"/>
                    <a:pt x="159300" y="452324"/>
                  </a:cubicBezTo>
                  <a:close/>
                  <a:moveTo>
                    <a:pt x="203405" y="310276"/>
                  </a:moveTo>
                  <a:lnTo>
                    <a:pt x="401934" y="310276"/>
                  </a:lnTo>
                  <a:lnTo>
                    <a:pt x="433004" y="397283"/>
                  </a:lnTo>
                  <a:lnTo>
                    <a:pt x="172335" y="397283"/>
                  </a:lnTo>
                  <a:close/>
                  <a:moveTo>
                    <a:pt x="293747" y="102117"/>
                  </a:moveTo>
                  <a:cubicBezTo>
                    <a:pt x="298845" y="97662"/>
                    <a:pt x="306493" y="97662"/>
                    <a:pt x="311592" y="102117"/>
                  </a:cubicBezTo>
                  <a:lnTo>
                    <a:pt x="519041" y="280811"/>
                  </a:lnTo>
                  <a:cubicBezTo>
                    <a:pt x="522068" y="283357"/>
                    <a:pt x="523821" y="287176"/>
                    <a:pt x="523821" y="291154"/>
                  </a:cubicBezTo>
                  <a:lnTo>
                    <a:pt x="523821" y="549569"/>
                  </a:lnTo>
                  <a:cubicBezTo>
                    <a:pt x="523821" y="557206"/>
                    <a:pt x="517607" y="563253"/>
                    <a:pt x="510119" y="563253"/>
                  </a:cubicBezTo>
                  <a:lnTo>
                    <a:pt x="479208" y="563253"/>
                  </a:lnTo>
                  <a:lnTo>
                    <a:pt x="479208" y="519176"/>
                  </a:lnTo>
                  <a:cubicBezTo>
                    <a:pt x="484944" y="511220"/>
                    <a:pt x="488450" y="501673"/>
                    <a:pt x="488450" y="491171"/>
                  </a:cubicBezTo>
                  <a:lnTo>
                    <a:pt x="488450" y="445344"/>
                  </a:lnTo>
                  <a:cubicBezTo>
                    <a:pt x="488450" y="427840"/>
                    <a:pt x="478890" y="412564"/>
                    <a:pt x="464709" y="404131"/>
                  </a:cubicBezTo>
                  <a:lnTo>
                    <a:pt x="424558" y="291791"/>
                  </a:lnTo>
                  <a:cubicBezTo>
                    <a:pt x="422646" y="286381"/>
                    <a:pt x="417388" y="282721"/>
                    <a:pt x="411652" y="282721"/>
                  </a:cubicBezTo>
                  <a:lnTo>
                    <a:pt x="193686" y="282721"/>
                  </a:lnTo>
                  <a:cubicBezTo>
                    <a:pt x="187950" y="282721"/>
                    <a:pt x="182692" y="286381"/>
                    <a:pt x="180780" y="291791"/>
                  </a:cubicBezTo>
                  <a:lnTo>
                    <a:pt x="140629" y="404131"/>
                  </a:lnTo>
                  <a:cubicBezTo>
                    <a:pt x="126448" y="412564"/>
                    <a:pt x="116888" y="427840"/>
                    <a:pt x="116888" y="445344"/>
                  </a:cubicBezTo>
                  <a:lnTo>
                    <a:pt x="116888" y="491171"/>
                  </a:lnTo>
                  <a:cubicBezTo>
                    <a:pt x="116888" y="501673"/>
                    <a:pt x="120394" y="511220"/>
                    <a:pt x="126130" y="519176"/>
                  </a:cubicBezTo>
                  <a:lnTo>
                    <a:pt x="126130" y="563253"/>
                  </a:lnTo>
                  <a:lnTo>
                    <a:pt x="95219" y="563253"/>
                  </a:lnTo>
                  <a:cubicBezTo>
                    <a:pt x="87731" y="563253"/>
                    <a:pt x="81517" y="557206"/>
                    <a:pt x="81517" y="549569"/>
                  </a:cubicBezTo>
                  <a:lnTo>
                    <a:pt x="81517" y="291154"/>
                  </a:lnTo>
                  <a:cubicBezTo>
                    <a:pt x="81517" y="287176"/>
                    <a:pt x="83270" y="283357"/>
                    <a:pt x="86297" y="280811"/>
                  </a:cubicBezTo>
                  <a:close/>
                  <a:moveTo>
                    <a:pt x="302705" y="0"/>
                  </a:moveTo>
                  <a:cubicBezTo>
                    <a:pt x="309118" y="0"/>
                    <a:pt x="315532" y="2187"/>
                    <a:pt x="320710" y="6563"/>
                  </a:cubicBezTo>
                  <a:lnTo>
                    <a:pt x="595894" y="242990"/>
                  </a:lnTo>
                  <a:cubicBezTo>
                    <a:pt x="607366" y="252855"/>
                    <a:pt x="608641" y="270197"/>
                    <a:pt x="598762" y="281653"/>
                  </a:cubicBezTo>
                  <a:cubicBezTo>
                    <a:pt x="593344" y="288017"/>
                    <a:pt x="585696" y="291199"/>
                    <a:pt x="577888" y="291199"/>
                  </a:cubicBezTo>
                  <a:cubicBezTo>
                    <a:pt x="571514" y="291199"/>
                    <a:pt x="565141" y="289130"/>
                    <a:pt x="560042" y="284676"/>
                  </a:cubicBezTo>
                  <a:lnTo>
                    <a:pt x="302705" y="63681"/>
                  </a:lnTo>
                  <a:lnTo>
                    <a:pt x="45367" y="284676"/>
                  </a:lnTo>
                  <a:cubicBezTo>
                    <a:pt x="33895" y="294540"/>
                    <a:pt x="16526" y="293267"/>
                    <a:pt x="6647" y="281653"/>
                  </a:cubicBezTo>
                  <a:cubicBezTo>
                    <a:pt x="-3232" y="270197"/>
                    <a:pt x="-1957" y="252855"/>
                    <a:pt x="9515" y="242990"/>
                  </a:cubicBezTo>
                  <a:lnTo>
                    <a:pt x="284699" y="6563"/>
                  </a:lnTo>
                  <a:cubicBezTo>
                    <a:pt x="289878" y="2187"/>
                    <a:pt x="296291" y="0"/>
                    <a:pt x="302705" y="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文本框 76"/>
            <p:cNvSpPr txBox="1"/>
            <p:nvPr/>
          </p:nvSpPr>
          <p:spPr>
            <a:xfrm>
              <a:off x="2268233" y="4492579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Garage Door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090961" y="3848304"/>
            <a:ext cx="861133" cy="1011135"/>
            <a:chOff x="4090961" y="3789221"/>
            <a:chExt cx="861133" cy="1011135"/>
          </a:xfrm>
        </p:grpSpPr>
        <p:sp>
          <p:nvSpPr>
            <p:cNvPr id="85" name="Rectangle 65"/>
            <p:cNvSpPr/>
            <p:nvPr/>
          </p:nvSpPr>
          <p:spPr>
            <a:xfrm>
              <a:off x="4159264" y="3789221"/>
              <a:ext cx="724528" cy="663772"/>
            </a:xfrm>
            <a:custGeom>
              <a:avLst/>
              <a:gdLst>
                <a:gd name="T0" fmla="*/ 9331 w 12295"/>
                <a:gd name="T1" fmla="*/ 3664 h 11265"/>
                <a:gd name="T2" fmla="*/ 10616 w 12295"/>
                <a:gd name="T3" fmla="*/ 2144 h 11265"/>
                <a:gd name="T4" fmla="*/ 9890 w 12295"/>
                <a:gd name="T5" fmla="*/ 1862 h 11265"/>
                <a:gd name="T6" fmla="*/ 8828 w 12295"/>
                <a:gd name="T7" fmla="*/ 3099 h 11265"/>
                <a:gd name="T8" fmla="*/ 2070 w 12295"/>
                <a:gd name="T9" fmla="*/ 5689 h 11265"/>
                <a:gd name="T10" fmla="*/ 0 w 12295"/>
                <a:gd name="T11" fmla="*/ 6140 h 11265"/>
                <a:gd name="T12" fmla="*/ 2070 w 12295"/>
                <a:gd name="T13" fmla="*/ 6590 h 11265"/>
                <a:gd name="T14" fmla="*/ 6594 w 12295"/>
                <a:gd name="T15" fmla="*/ 452 h 11265"/>
                <a:gd name="T16" fmla="*/ 5698 w 12295"/>
                <a:gd name="T17" fmla="*/ 452 h 11265"/>
                <a:gd name="T18" fmla="*/ 6594 w 12295"/>
                <a:gd name="T19" fmla="*/ 2200 h 11265"/>
                <a:gd name="T20" fmla="*/ 3020 w 12295"/>
                <a:gd name="T21" fmla="*/ 3662 h 11265"/>
                <a:gd name="T22" fmla="*/ 3578 w 12295"/>
                <a:gd name="T23" fmla="*/ 3096 h 11265"/>
                <a:gd name="T24" fmla="*/ 2461 w 12295"/>
                <a:gd name="T25" fmla="*/ 1803 h 11265"/>
                <a:gd name="T26" fmla="*/ 1679 w 12295"/>
                <a:gd name="T27" fmla="*/ 2141 h 11265"/>
                <a:gd name="T28" fmla="*/ 3020 w 12295"/>
                <a:gd name="T29" fmla="*/ 3662 h 11265"/>
                <a:gd name="T30" fmla="*/ 10225 w 12295"/>
                <a:gd name="T31" fmla="*/ 5689 h 11265"/>
                <a:gd name="T32" fmla="*/ 11845 w 12295"/>
                <a:gd name="T33" fmla="*/ 6590 h 11265"/>
                <a:gd name="T34" fmla="*/ 11845 w 12295"/>
                <a:gd name="T35" fmla="*/ 5689 h 11265"/>
                <a:gd name="T36" fmla="*/ 6203 w 12295"/>
                <a:gd name="T37" fmla="*/ 6703 h 11265"/>
                <a:gd name="T38" fmla="*/ 6874 w 12295"/>
                <a:gd name="T39" fmla="*/ 5802 h 11265"/>
                <a:gd name="T40" fmla="*/ 6147 w 12295"/>
                <a:gd name="T41" fmla="*/ 5464 h 11265"/>
                <a:gd name="T42" fmla="*/ 4807 w 12295"/>
                <a:gd name="T43" fmla="*/ 7379 h 11265"/>
                <a:gd name="T44" fmla="*/ 6259 w 12295"/>
                <a:gd name="T45" fmla="*/ 7548 h 11265"/>
                <a:gd name="T46" fmla="*/ 5366 w 12295"/>
                <a:gd name="T47" fmla="*/ 8787 h 11265"/>
                <a:gd name="T48" fmla="*/ 5812 w 12295"/>
                <a:gd name="T49" fmla="*/ 9240 h 11265"/>
                <a:gd name="T50" fmla="*/ 7491 w 12295"/>
                <a:gd name="T51" fmla="*/ 7776 h 11265"/>
                <a:gd name="T52" fmla="*/ 7206 w 12295"/>
                <a:gd name="T53" fmla="*/ 6703 h 11265"/>
                <a:gd name="T54" fmla="*/ 9722 w 12295"/>
                <a:gd name="T55" fmla="*/ 10364 h 11265"/>
                <a:gd name="T56" fmla="*/ 6147 w 12295"/>
                <a:gd name="T57" fmla="*/ 2648 h 11265"/>
                <a:gd name="T58" fmla="*/ 2573 w 12295"/>
                <a:gd name="T59" fmla="*/ 10364 h 11265"/>
                <a:gd name="T60" fmla="*/ 1396 w 12295"/>
                <a:gd name="T61" fmla="*/ 10814 h 11265"/>
                <a:gd name="T62" fmla="*/ 10448 w 12295"/>
                <a:gd name="T63" fmla="*/ 11265 h 11265"/>
                <a:gd name="T64" fmla="*/ 10448 w 12295"/>
                <a:gd name="T65" fmla="*/ 10364 h 11265"/>
                <a:gd name="T66" fmla="*/ 8826 w 12295"/>
                <a:gd name="T67" fmla="*/ 10364 h 11265"/>
                <a:gd name="T68" fmla="*/ 3466 w 12295"/>
                <a:gd name="T69" fmla="*/ 6534 h 11265"/>
                <a:gd name="T70" fmla="*/ 8046 w 12295"/>
                <a:gd name="T71" fmla="*/ 4563 h 11265"/>
                <a:gd name="T72" fmla="*/ 8826 w 12295"/>
                <a:gd name="T73" fmla="*/ 10364 h 1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95" h="11265">
                  <a:moveTo>
                    <a:pt x="9275" y="3608"/>
                  </a:moveTo>
                  <a:lnTo>
                    <a:pt x="9331" y="3664"/>
                  </a:lnTo>
                  <a:lnTo>
                    <a:pt x="10504" y="2482"/>
                  </a:lnTo>
                  <a:cubicBezTo>
                    <a:pt x="10616" y="2369"/>
                    <a:pt x="10616" y="2256"/>
                    <a:pt x="10616" y="2144"/>
                  </a:cubicBezTo>
                  <a:cubicBezTo>
                    <a:pt x="10604" y="2024"/>
                    <a:pt x="10566" y="1909"/>
                    <a:pt x="10504" y="1806"/>
                  </a:cubicBezTo>
                  <a:cubicBezTo>
                    <a:pt x="10310" y="1683"/>
                    <a:pt x="10058" y="1706"/>
                    <a:pt x="9890" y="1862"/>
                  </a:cubicBezTo>
                  <a:lnTo>
                    <a:pt x="8717" y="3042"/>
                  </a:lnTo>
                  <a:lnTo>
                    <a:pt x="8828" y="3099"/>
                  </a:lnTo>
                  <a:cubicBezTo>
                    <a:pt x="8940" y="3324"/>
                    <a:pt x="9107" y="3436"/>
                    <a:pt x="9275" y="3608"/>
                  </a:cubicBezTo>
                  <a:close/>
                  <a:moveTo>
                    <a:pt x="2070" y="5689"/>
                  </a:moveTo>
                  <a:lnTo>
                    <a:pt x="450" y="5689"/>
                  </a:lnTo>
                  <a:cubicBezTo>
                    <a:pt x="201" y="5689"/>
                    <a:pt x="0" y="5891"/>
                    <a:pt x="0" y="6140"/>
                  </a:cubicBezTo>
                  <a:cubicBezTo>
                    <a:pt x="0" y="6389"/>
                    <a:pt x="201" y="6590"/>
                    <a:pt x="450" y="6590"/>
                  </a:cubicBezTo>
                  <a:lnTo>
                    <a:pt x="2070" y="6590"/>
                  </a:lnTo>
                  <a:lnTo>
                    <a:pt x="2070" y="5689"/>
                  </a:lnTo>
                  <a:close/>
                  <a:moveTo>
                    <a:pt x="6594" y="452"/>
                  </a:moveTo>
                  <a:cubicBezTo>
                    <a:pt x="6597" y="203"/>
                    <a:pt x="6395" y="0"/>
                    <a:pt x="6146" y="4"/>
                  </a:cubicBezTo>
                  <a:cubicBezTo>
                    <a:pt x="5906" y="20"/>
                    <a:pt x="5715" y="211"/>
                    <a:pt x="5698" y="452"/>
                  </a:cubicBezTo>
                  <a:lnTo>
                    <a:pt x="5698" y="2200"/>
                  </a:lnTo>
                  <a:lnTo>
                    <a:pt x="6594" y="2200"/>
                  </a:lnTo>
                  <a:lnTo>
                    <a:pt x="6594" y="452"/>
                  </a:lnTo>
                  <a:close/>
                  <a:moveTo>
                    <a:pt x="3020" y="3662"/>
                  </a:moveTo>
                  <a:lnTo>
                    <a:pt x="3075" y="3605"/>
                  </a:lnTo>
                  <a:cubicBezTo>
                    <a:pt x="3213" y="3409"/>
                    <a:pt x="3383" y="3236"/>
                    <a:pt x="3578" y="3096"/>
                  </a:cubicBezTo>
                  <a:lnTo>
                    <a:pt x="3690" y="3040"/>
                  </a:lnTo>
                  <a:lnTo>
                    <a:pt x="2461" y="1803"/>
                  </a:lnTo>
                  <a:cubicBezTo>
                    <a:pt x="2238" y="1634"/>
                    <a:pt x="1959" y="1634"/>
                    <a:pt x="1791" y="1803"/>
                  </a:cubicBezTo>
                  <a:cubicBezTo>
                    <a:pt x="1729" y="1906"/>
                    <a:pt x="1691" y="2022"/>
                    <a:pt x="1679" y="2141"/>
                  </a:cubicBezTo>
                  <a:cubicBezTo>
                    <a:pt x="1691" y="2261"/>
                    <a:pt x="1729" y="2376"/>
                    <a:pt x="1791" y="2479"/>
                  </a:cubicBezTo>
                  <a:lnTo>
                    <a:pt x="3020" y="3662"/>
                  </a:lnTo>
                  <a:close/>
                  <a:moveTo>
                    <a:pt x="11845" y="5689"/>
                  </a:moveTo>
                  <a:lnTo>
                    <a:pt x="10225" y="5689"/>
                  </a:lnTo>
                  <a:lnTo>
                    <a:pt x="10225" y="6590"/>
                  </a:lnTo>
                  <a:lnTo>
                    <a:pt x="11845" y="6590"/>
                  </a:lnTo>
                  <a:cubicBezTo>
                    <a:pt x="12094" y="6590"/>
                    <a:pt x="12295" y="6389"/>
                    <a:pt x="12295" y="6140"/>
                  </a:cubicBezTo>
                  <a:cubicBezTo>
                    <a:pt x="12295" y="5891"/>
                    <a:pt x="12094" y="5689"/>
                    <a:pt x="11845" y="5689"/>
                  </a:cubicBezTo>
                  <a:close/>
                  <a:moveTo>
                    <a:pt x="7206" y="6703"/>
                  </a:moveTo>
                  <a:lnTo>
                    <a:pt x="6203" y="6703"/>
                  </a:lnTo>
                  <a:lnTo>
                    <a:pt x="6762" y="6140"/>
                  </a:lnTo>
                  <a:cubicBezTo>
                    <a:pt x="6874" y="6027"/>
                    <a:pt x="6874" y="5915"/>
                    <a:pt x="6874" y="5802"/>
                  </a:cubicBezTo>
                  <a:cubicBezTo>
                    <a:pt x="6862" y="5682"/>
                    <a:pt x="6824" y="5567"/>
                    <a:pt x="6762" y="5464"/>
                  </a:cubicBezTo>
                  <a:cubicBezTo>
                    <a:pt x="6592" y="5295"/>
                    <a:pt x="6317" y="5295"/>
                    <a:pt x="6147" y="5464"/>
                  </a:cubicBezTo>
                  <a:lnTo>
                    <a:pt x="4807" y="6759"/>
                  </a:lnTo>
                  <a:cubicBezTo>
                    <a:pt x="4639" y="6932"/>
                    <a:pt x="4639" y="7206"/>
                    <a:pt x="4807" y="7379"/>
                  </a:cubicBezTo>
                  <a:cubicBezTo>
                    <a:pt x="4919" y="7492"/>
                    <a:pt x="5086" y="7548"/>
                    <a:pt x="5310" y="7548"/>
                  </a:cubicBezTo>
                  <a:lnTo>
                    <a:pt x="6259" y="7548"/>
                  </a:lnTo>
                  <a:lnTo>
                    <a:pt x="5478" y="8449"/>
                  </a:lnTo>
                  <a:cubicBezTo>
                    <a:pt x="5366" y="8562"/>
                    <a:pt x="5366" y="8674"/>
                    <a:pt x="5366" y="8787"/>
                  </a:cubicBezTo>
                  <a:cubicBezTo>
                    <a:pt x="5378" y="8906"/>
                    <a:pt x="5416" y="9022"/>
                    <a:pt x="5478" y="9125"/>
                  </a:cubicBezTo>
                  <a:cubicBezTo>
                    <a:pt x="5589" y="9240"/>
                    <a:pt x="5701" y="9240"/>
                    <a:pt x="5812" y="9240"/>
                  </a:cubicBezTo>
                  <a:cubicBezTo>
                    <a:pt x="5931" y="9228"/>
                    <a:pt x="6046" y="9190"/>
                    <a:pt x="6147" y="9127"/>
                  </a:cubicBezTo>
                  <a:lnTo>
                    <a:pt x="7491" y="7776"/>
                  </a:lnTo>
                  <a:cubicBezTo>
                    <a:pt x="7644" y="7629"/>
                    <a:pt x="7725" y="7424"/>
                    <a:pt x="7715" y="7212"/>
                  </a:cubicBezTo>
                  <a:cubicBezTo>
                    <a:pt x="7712" y="6928"/>
                    <a:pt x="7544" y="6703"/>
                    <a:pt x="7206" y="6703"/>
                  </a:cubicBezTo>
                  <a:close/>
                  <a:moveTo>
                    <a:pt x="10446" y="10364"/>
                  </a:moveTo>
                  <a:lnTo>
                    <a:pt x="9722" y="10364"/>
                  </a:lnTo>
                  <a:lnTo>
                    <a:pt x="9722" y="6252"/>
                  </a:lnTo>
                  <a:cubicBezTo>
                    <a:pt x="9722" y="4281"/>
                    <a:pt x="8102" y="2648"/>
                    <a:pt x="6147" y="2648"/>
                  </a:cubicBezTo>
                  <a:cubicBezTo>
                    <a:pt x="4193" y="2648"/>
                    <a:pt x="2573" y="4281"/>
                    <a:pt x="2573" y="6252"/>
                  </a:cubicBezTo>
                  <a:lnTo>
                    <a:pt x="2573" y="10364"/>
                  </a:lnTo>
                  <a:lnTo>
                    <a:pt x="1847" y="10364"/>
                  </a:lnTo>
                  <a:cubicBezTo>
                    <a:pt x="1598" y="10364"/>
                    <a:pt x="1396" y="10566"/>
                    <a:pt x="1396" y="10814"/>
                  </a:cubicBezTo>
                  <a:cubicBezTo>
                    <a:pt x="1396" y="11063"/>
                    <a:pt x="1598" y="11265"/>
                    <a:pt x="1847" y="11265"/>
                  </a:cubicBezTo>
                  <a:lnTo>
                    <a:pt x="10448" y="11265"/>
                  </a:lnTo>
                  <a:cubicBezTo>
                    <a:pt x="10697" y="11265"/>
                    <a:pt x="10899" y="11063"/>
                    <a:pt x="10899" y="10814"/>
                  </a:cubicBezTo>
                  <a:cubicBezTo>
                    <a:pt x="10899" y="10566"/>
                    <a:pt x="10697" y="10364"/>
                    <a:pt x="10448" y="10364"/>
                  </a:cubicBezTo>
                  <a:lnTo>
                    <a:pt x="10446" y="10364"/>
                  </a:lnTo>
                  <a:close/>
                  <a:moveTo>
                    <a:pt x="8826" y="10364"/>
                  </a:moveTo>
                  <a:lnTo>
                    <a:pt x="3466" y="10364"/>
                  </a:lnTo>
                  <a:lnTo>
                    <a:pt x="3466" y="6534"/>
                  </a:lnTo>
                  <a:cubicBezTo>
                    <a:pt x="3466" y="5802"/>
                    <a:pt x="3746" y="5126"/>
                    <a:pt x="4249" y="4563"/>
                  </a:cubicBezTo>
                  <a:cubicBezTo>
                    <a:pt x="5264" y="3437"/>
                    <a:pt x="7031" y="3437"/>
                    <a:pt x="8046" y="4563"/>
                  </a:cubicBezTo>
                  <a:cubicBezTo>
                    <a:pt x="8549" y="5070"/>
                    <a:pt x="8828" y="5802"/>
                    <a:pt x="8828" y="6534"/>
                  </a:cubicBezTo>
                  <a:lnTo>
                    <a:pt x="8826" y="10364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4090961" y="4492579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Sounder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806442" y="5611427"/>
            <a:ext cx="851515" cy="1075803"/>
            <a:chOff x="806442" y="5611427"/>
            <a:chExt cx="851515" cy="1075803"/>
          </a:xfrm>
        </p:grpSpPr>
        <p:sp>
          <p:nvSpPr>
            <p:cNvPr id="83" name="Rectangle 71"/>
            <p:cNvSpPr/>
            <p:nvPr/>
          </p:nvSpPr>
          <p:spPr>
            <a:xfrm>
              <a:off x="919339" y="5611427"/>
              <a:ext cx="625722" cy="724528"/>
            </a:xfrm>
            <a:custGeom>
              <a:avLst/>
              <a:gdLst>
                <a:gd name="connsiteX0" fmla="*/ 207792 w 526456"/>
                <a:gd name="connsiteY0" fmla="*/ 520910 h 609586"/>
                <a:gd name="connsiteX1" fmla="*/ 207792 w 526456"/>
                <a:gd name="connsiteY1" fmla="*/ 581869 h 609586"/>
                <a:gd name="connsiteX2" fmla="*/ 318665 w 526456"/>
                <a:gd name="connsiteY2" fmla="*/ 581869 h 609586"/>
                <a:gd name="connsiteX3" fmla="*/ 318665 w 526456"/>
                <a:gd name="connsiteY3" fmla="*/ 520910 h 609586"/>
                <a:gd name="connsiteX4" fmla="*/ 263228 w 526456"/>
                <a:gd name="connsiteY4" fmla="*/ 526482 h 609586"/>
                <a:gd name="connsiteX5" fmla="*/ 207792 w 526456"/>
                <a:gd name="connsiteY5" fmla="*/ 520910 h 609586"/>
                <a:gd name="connsiteX6" fmla="*/ 307552 w 526456"/>
                <a:gd name="connsiteY6" fmla="*/ 310281 h 609586"/>
                <a:gd name="connsiteX7" fmla="*/ 306171 w 526456"/>
                <a:gd name="connsiteY7" fmla="*/ 311662 h 609586"/>
                <a:gd name="connsiteX8" fmla="*/ 302028 w 526456"/>
                <a:gd name="connsiteY8" fmla="*/ 314472 h 609586"/>
                <a:gd name="connsiteX9" fmla="*/ 293695 w 526456"/>
                <a:gd name="connsiteY9" fmla="*/ 319996 h 609586"/>
                <a:gd name="connsiteX10" fmla="*/ 290933 w 526456"/>
                <a:gd name="connsiteY10" fmla="*/ 321378 h 609586"/>
                <a:gd name="connsiteX11" fmla="*/ 279839 w 526456"/>
                <a:gd name="connsiteY11" fmla="*/ 325521 h 609586"/>
                <a:gd name="connsiteX12" fmla="*/ 267363 w 526456"/>
                <a:gd name="connsiteY12" fmla="*/ 326902 h 609586"/>
                <a:gd name="connsiteX13" fmla="*/ 267363 w 526456"/>
                <a:gd name="connsiteY13" fmla="*/ 421154 h 609586"/>
                <a:gd name="connsiteX14" fmla="*/ 279839 w 526456"/>
                <a:gd name="connsiteY14" fmla="*/ 443300 h 609586"/>
                <a:gd name="connsiteX15" fmla="*/ 304790 w 526456"/>
                <a:gd name="connsiteY15" fmla="*/ 443300 h 609586"/>
                <a:gd name="connsiteX16" fmla="*/ 310313 w 526456"/>
                <a:gd name="connsiteY16" fmla="*/ 437776 h 609586"/>
                <a:gd name="connsiteX17" fmla="*/ 338026 w 526456"/>
                <a:gd name="connsiteY17" fmla="*/ 379577 h 609586"/>
                <a:gd name="connsiteX18" fmla="*/ 315837 w 526456"/>
                <a:gd name="connsiteY18" fmla="*/ 318615 h 609586"/>
                <a:gd name="connsiteX19" fmla="*/ 105324 w 526456"/>
                <a:gd name="connsiteY19" fmla="*/ 267370 h 609586"/>
                <a:gd name="connsiteX20" fmla="*/ 83135 w 526456"/>
                <a:gd name="connsiteY20" fmla="*/ 279800 h 609586"/>
                <a:gd name="connsiteX21" fmla="*/ 83135 w 526456"/>
                <a:gd name="connsiteY21" fmla="*/ 304756 h 609586"/>
                <a:gd name="connsiteX22" fmla="*/ 90087 w 526456"/>
                <a:gd name="connsiteY22" fmla="*/ 310281 h 609586"/>
                <a:gd name="connsiteX23" fmla="*/ 148227 w 526456"/>
                <a:gd name="connsiteY23" fmla="*/ 337999 h 609586"/>
                <a:gd name="connsiteX24" fmla="*/ 207795 w 526456"/>
                <a:gd name="connsiteY24" fmla="*/ 313091 h 609586"/>
                <a:gd name="connsiteX25" fmla="*/ 214747 w 526456"/>
                <a:gd name="connsiteY25" fmla="*/ 304756 h 609586"/>
                <a:gd name="connsiteX26" fmla="*/ 213366 w 526456"/>
                <a:gd name="connsiteY26" fmla="*/ 303375 h 609586"/>
                <a:gd name="connsiteX27" fmla="*/ 207795 w 526456"/>
                <a:gd name="connsiteY27" fmla="*/ 296422 h 609586"/>
                <a:gd name="connsiteX28" fmla="*/ 205033 w 526456"/>
                <a:gd name="connsiteY28" fmla="*/ 290897 h 609586"/>
                <a:gd name="connsiteX29" fmla="*/ 203652 w 526456"/>
                <a:gd name="connsiteY29" fmla="*/ 288135 h 609586"/>
                <a:gd name="connsiteX30" fmla="*/ 200890 w 526456"/>
                <a:gd name="connsiteY30" fmla="*/ 279800 h 609586"/>
                <a:gd name="connsiteX31" fmla="*/ 199510 w 526456"/>
                <a:gd name="connsiteY31" fmla="*/ 267370 h 609586"/>
                <a:gd name="connsiteX32" fmla="*/ 261840 w 526456"/>
                <a:gd name="connsiteY32" fmla="*/ 229936 h 609586"/>
                <a:gd name="connsiteX33" fmla="*/ 253507 w 526456"/>
                <a:gd name="connsiteY33" fmla="*/ 231317 h 609586"/>
                <a:gd name="connsiteX34" fmla="*/ 246602 w 526456"/>
                <a:gd name="connsiteY34" fmla="*/ 234079 h 609586"/>
                <a:gd name="connsiteX35" fmla="*/ 234127 w 526456"/>
                <a:gd name="connsiteY35" fmla="*/ 245176 h 609586"/>
                <a:gd name="connsiteX36" fmla="*/ 228603 w 526456"/>
                <a:gd name="connsiteY36" fmla="*/ 257654 h 609586"/>
                <a:gd name="connsiteX37" fmla="*/ 228603 w 526456"/>
                <a:gd name="connsiteY37" fmla="*/ 274275 h 609586"/>
                <a:gd name="connsiteX38" fmla="*/ 231365 w 526456"/>
                <a:gd name="connsiteY38" fmla="*/ 281181 h 609586"/>
                <a:gd name="connsiteX39" fmla="*/ 243841 w 526456"/>
                <a:gd name="connsiteY39" fmla="*/ 293659 h 609586"/>
                <a:gd name="connsiteX40" fmla="*/ 254888 w 526456"/>
                <a:gd name="connsiteY40" fmla="*/ 299231 h 609586"/>
                <a:gd name="connsiteX41" fmla="*/ 271554 w 526456"/>
                <a:gd name="connsiteY41" fmla="*/ 299231 h 609586"/>
                <a:gd name="connsiteX42" fmla="*/ 278458 w 526456"/>
                <a:gd name="connsiteY42" fmla="*/ 296422 h 609586"/>
                <a:gd name="connsiteX43" fmla="*/ 279839 w 526456"/>
                <a:gd name="connsiteY43" fmla="*/ 296422 h 609586"/>
                <a:gd name="connsiteX44" fmla="*/ 292314 w 526456"/>
                <a:gd name="connsiteY44" fmla="*/ 285372 h 609586"/>
                <a:gd name="connsiteX45" fmla="*/ 297838 w 526456"/>
                <a:gd name="connsiteY45" fmla="*/ 272894 h 609586"/>
                <a:gd name="connsiteX46" fmla="*/ 297838 w 526456"/>
                <a:gd name="connsiteY46" fmla="*/ 256273 h 609586"/>
                <a:gd name="connsiteX47" fmla="*/ 295076 w 526456"/>
                <a:gd name="connsiteY47" fmla="*/ 249319 h 609586"/>
                <a:gd name="connsiteX48" fmla="*/ 293695 w 526456"/>
                <a:gd name="connsiteY48" fmla="*/ 247938 h 609586"/>
                <a:gd name="connsiteX49" fmla="*/ 290933 w 526456"/>
                <a:gd name="connsiteY49" fmla="*/ 243795 h 609586"/>
                <a:gd name="connsiteX50" fmla="*/ 282601 w 526456"/>
                <a:gd name="connsiteY50" fmla="*/ 236889 h 609586"/>
                <a:gd name="connsiteX51" fmla="*/ 270125 w 526456"/>
                <a:gd name="connsiteY51" fmla="*/ 231317 h 609586"/>
                <a:gd name="connsiteX52" fmla="*/ 261840 w 526456"/>
                <a:gd name="connsiteY52" fmla="*/ 229936 h 609586"/>
                <a:gd name="connsiteX53" fmla="*/ 378215 w 526456"/>
                <a:gd name="connsiteY53" fmla="*/ 188358 h 609586"/>
                <a:gd name="connsiteX54" fmla="*/ 318646 w 526456"/>
                <a:gd name="connsiteY54" fmla="*/ 213314 h 609586"/>
                <a:gd name="connsiteX55" fmla="*/ 310313 w 526456"/>
                <a:gd name="connsiteY55" fmla="*/ 218839 h 609586"/>
                <a:gd name="connsiteX56" fmla="*/ 311694 w 526456"/>
                <a:gd name="connsiteY56" fmla="*/ 220220 h 609586"/>
                <a:gd name="connsiteX57" fmla="*/ 314456 w 526456"/>
                <a:gd name="connsiteY57" fmla="*/ 224411 h 609586"/>
                <a:gd name="connsiteX58" fmla="*/ 320027 w 526456"/>
                <a:gd name="connsiteY58" fmla="*/ 232698 h 609586"/>
                <a:gd name="connsiteX59" fmla="*/ 321408 w 526456"/>
                <a:gd name="connsiteY59" fmla="*/ 235460 h 609586"/>
                <a:gd name="connsiteX60" fmla="*/ 325551 w 526456"/>
                <a:gd name="connsiteY60" fmla="*/ 246557 h 609586"/>
                <a:gd name="connsiteX61" fmla="*/ 326932 w 526456"/>
                <a:gd name="connsiteY61" fmla="*/ 259035 h 609586"/>
                <a:gd name="connsiteX62" fmla="*/ 421117 w 526456"/>
                <a:gd name="connsiteY62" fmla="*/ 259035 h 609586"/>
                <a:gd name="connsiteX63" fmla="*/ 443307 w 526456"/>
                <a:gd name="connsiteY63" fmla="*/ 246557 h 609586"/>
                <a:gd name="connsiteX64" fmla="*/ 443307 w 526456"/>
                <a:gd name="connsiteY64" fmla="*/ 221649 h 609586"/>
                <a:gd name="connsiteX65" fmla="*/ 436355 w 526456"/>
                <a:gd name="connsiteY65" fmla="*/ 216076 h 609586"/>
                <a:gd name="connsiteX66" fmla="*/ 378215 w 526456"/>
                <a:gd name="connsiteY66" fmla="*/ 188358 h 609586"/>
                <a:gd name="connsiteX67" fmla="*/ 221651 w 526456"/>
                <a:gd name="connsiteY67" fmla="*/ 83057 h 609586"/>
                <a:gd name="connsiteX68" fmla="*/ 216128 w 526456"/>
                <a:gd name="connsiteY68" fmla="*/ 88629 h 609586"/>
                <a:gd name="connsiteX69" fmla="*/ 188415 w 526456"/>
                <a:gd name="connsiteY69" fmla="*/ 146828 h 609586"/>
                <a:gd name="connsiteX70" fmla="*/ 213366 w 526456"/>
                <a:gd name="connsiteY70" fmla="*/ 207789 h 609586"/>
                <a:gd name="connsiteX71" fmla="*/ 218890 w 526456"/>
                <a:gd name="connsiteY71" fmla="*/ 216076 h 609586"/>
                <a:gd name="connsiteX72" fmla="*/ 220270 w 526456"/>
                <a:gd name="connsiteY72" fmla="*/ 214695 h 609586"/>
                <a:gd name="connsiteX73" fmla="*/ 224413 w 526456"/>
                <a:gd name="connsiteY73" fmla="*/ 211933 h 609586"/>
                <a:gd name="connsiteX74" fmla="*/ 232746 w 526456"/>
                <a:gd name="connsiteY74" fmla="*/ 206408 h 609586"/>
                <a:gd name="connsiteX75" fmla="*/ 235508 w 526456"/>
                <a:gd name="connsiteY75" fmla="*/ 204979 h 609586"/>
                <a:gd name="connsiteX76" fmla="*/ 246602 w 526456"/>
                <a:gd name="connsiteY76" fmla="*/ 200836 h 609586"/>
                <a:gd name="connsiteX77" fmla="*/ 259078 w 526456"/>
                <a:gd name="connsiteY77" fmla="*/ 199455 h 609586"/>
                <a:gd name="connsiteX78" fmla="*/ 259078 w 526456"/>
                <a:gd name="connsiteY78" fmla="*/ 105250 h 609586"/>
                <a:gd name="connsiteX79" fmla="*/ 246602 w 526456"/>
                <a:gd name="connsiteY79" fmla="*/ 83057 h 609586"/>
                <a:gd name="connsiteX80" fmla="*/ 221651 w 526456"/>
                <a:gd name="connsiteY80" fmla="*/ 83057 h 609586"/>
                <a:gd name="connsiteX81" fmla="*/ 231365 w 526456"/>
                <a:gd name="connsiteY81" fmla="*/ 55005 h 609586"/>
                <a:gd name="connsiteX82" fmla="*/ 257697 w 526456"/>
                <a:gd name="connsiteY82" fmla="*/ 62292 h 609586"/>
                <a:gd name="connsiteX83" fmla="*/ 285362 w 526456"/>
                <a:gd name="connsiteY83" fmla="*/ 108013 h 609586"/>
                <a:gd name="connsiteX84" fmla="*/ 285362 w 526456"/>
                <a:gd name="connsiteY84" fmla="*/ 206408 h 609586"/>
                <a:gd name="connsiteX85" fmla="*/ 286791 w 526456"/>
                <a:gd name="connsiteY85" fmla="*/ 206408 h 609586"/>
                <a:gd name="connsiteX86" fmla="*/ 297838 w 526456"/>
                <a:gd name="connsiteY86" fmla="*/ 195311 h 609586"/>
                <a:gd name="connsiteX87" fmla="*/ 378215 w 526456"/>
                <a:gd name="connsiteY87" fmla="*/ 162068 h 609586"/>
                <a:gd name="connsiteX88" fmla="*/ 457163 w 526456"/>
                <a:gd name="connsiteY88" fmla="*/ 199455 h 609586"/>
                <a:gd name="connsiteX89" fmla="*/ 462687 w 526456"/>
                <a:gd name="connsiteY89" fmla="*/ 206408 h 609586"/>
                <a:gd name="connsiteX90" fmla="*/ 464067 w 526456"/>
                <a:gd name="connsiteY90" fmla="*/ 207789 h 609586"/>
                <a:gd name="connsiteX91" fmla="*/ 464067 w 526456"/>
                <a:gd name="connsiteY91" fmla="*/ 260416 h 609586"/>
                <a:gd name="connsiteX92" fmla="*/ 418356 w 526456"/>
                <a:gd name="connsiteY92" fmla="*/ 288135 h 609586"/>
                <a:gd name="connsiteX93" fmla="*/ 320027 w 526456"/>
                <a:gd name="connsiteY93" fmla="*/ 288135 h 609586"/>
                <a:gd name="connsiteX94" fmla="*/ 320027 w 526456"/>
                <a:gd name="connsiteY94" fmla="*/ 289516 h 609586"/>
                <a:gd name="connsiteX95" fmla="*/ 331074 w 526456"/>
                <a:gd name="connsiteY95" fmla="*/ 300613 h 609586"/>
                <a:gd name="connsiteX96" fmla="*/ 364358 w 526456"/>
                <a:gd name="connsiteY96" fmla="*/ 380958 h 609586"/>
                <a:gd name="connsiteX97" fmla="*/ 326932 w 526456"/>
                <a:gd name="connsiteY97" fmla="*/ 459922 h 609586"/>
                <a:gd name="connsiteX98" fmla="*/ 320027 w 526456"/>
                <a:gd name="connsiteY98" fmla="*/ 465494 h 609586"/>
                <a:gd name="connsiteX99" fmla="*/ 318646 w 526456"/>
                <a:gd name="connsiteY99" fmla="*/ 466875 h 609586"/>
                <a:gd name="connsiteX100" fmla="*/ 292314 w 526456"/>
                <a:gd name="connsiteY100" fmla="*/ 473781 h 609586"/>
                <a:gd name="connsiteX101" fmla="*/ 265982 w 526456"/>
                <a:gd name="connsiteY101" fmla="*/ 466875 h 609586"/>
                <a:gd name="connsiteX102" fmla="*/ 238270 w 526456"/>
                <a:gd name="connsiteY102" fmla="*/ 421154 h 609586"/>
                <a:gd name="connsiteX103" fmla="*/ 238270 w 526456"/>
                <a:gd name="connsiteY103" fmla="*/ 322759 h 609586"/>
                <a:gd name="connsiteX104" fmla="*/ 236889 w 526456"/>
                <a:gd name="connsiteY104" fmla="*/ 322759 h 609586"/>
                <a:gd name="connsiteX105" fmla="*/ 225842 w 526456"/>
                <a:gd name="connsiteY105" fmla="*/ 333856 h 609586"/>
                <a:gd name="connsiteX106" fmla="*/ 148227 w 526456"/>
                <a:gd name="connsiteY106" fmla="*/ 367099 h 609586"/>
                <a:gd name="connsiteX107" fmla="*/ 145465 w 526456"/>
                <a:gd name="connsiteY107" fmla="*/ 367099 h 609586"/>
                <a:gd name="connsiteX108" fmla="*/ 66516 w 526456"/>
                <a:gd name="connsiteY108" fmla="*/ 329712 h 609586"/>
                <a:gd name="connsiteX109" fmla="*/ 60993 w 526456"/>
                <a:gd name="connsiteY109" fmla="*/ 322759 h 609586"/>
                <a:gd name="connsiteX110" fmla="*/ 59612 w 526456"/>
                <a:gd name="connsiteY110" fmla="*/ 321378 h 609586"/>
                <a:gd name="connsiteX111" fmla="*/ 59612 w 526456"/>
                <a:gd name="connsiteY111" fmla="*/ 268751 h 609586"/>
                <a:gd name="connsiteX112" fmla="*/ 105324 w 526456"/>
                <a:gd name="connsiteY112" fmla="*/ 241032 h 609586"/>
                <a:gd name="connsiteX113" fmla="*/ 203652 w 526456"/>
                <a:gd name="connsiteY113" fmla="*/ 241032 h 609586"/>
                <a:gd name="connsiteX114" fmla="*/ 203652 w 526456"/>
                <a:gd name="connsiteY114" fmla="*/ 239651 h 609586"/>
                <a:gd name="connsiteX115" fmla="*/ 192558 w 526456"/>
                <a:gd name="connsiteY115" fmla="*/ 228554 h 609586"/>
                <a:gd name="connsiteX116" fmla="*/ 159321 w 526456"/>
                <a:gd name="connsiteY116" fmla="*/ 148209 h 609586"/>
                <a:gd name="connsiteX117" fmla="*/ 196748 w 526456"/>
                <a:gd name="connsiteY117" fmla="*/ 69245 h 609586"/>
                <a:gd name="connsiteX118" fmla="*/ 203652 w 526456"/>
                <a:gd name="connsiteY118" fmla="*/ 63673 h 609586"/>
                <a:gd name="connsiteX119" fmla="*/ 205033 w 526456"/>
                <a:gd name="connsiteY119" fmla="*/ 62292 h 609586"/>
                <a:gd name="connsiteX120" fmla="*/ 231365 w 526456"/>
                <a:gd name="connsiteY120" fmla="*/ 55005 h 609586"/>
                <a:gd name="connsiteX121" fmla="*/ 263228 w 526456"/>
                <a:gd name="connsiteY121" fmla="*/ 27717 h 609586"/>
                <a:gd name="connsiteX122" fmla="*/ 27718 w 526456"/>
                <a:gd name="connsiteY122" fmla="*/ 263217 h 609586"/>
                <a:gd name="connsiteX123" fmla="*/ 263228 w 526456"/>
                <a:gd name="connsiteY123" fmla="*/ 498765 h 609586"/>
                <a:gd name="connsiteX124" fmla="*/ 498738 w 526456"/>
                <a:gd name="connsiteY124" fmla="*/ 263217 h 609586"/>
                <a:gd name="connsiteX125" fmla="*/ 263228 w 526456"/>
                <a:gd name="connsiteY125" fmla="*/ 27717 h 609586"/>
                <a:gd name="connsiteX126" fmla="*/ 263228 w 526456"/>
                <a:gd name="connsiteY126" fmla="*/ 0 h 609586"/>
                <a:gd name="connsiteX127" fmla="*/ 526456 w 526456"/>
                <a:gd name="connsiteY127" fmla="*/ 263217 h 609586"/>
                <a:gd name="connsiteX128" fmla="*/ 346335 w 526456"/>
                <a:gd name="connsiteY128" fmla="*/ 512624 h 609586"/>
                <a:gd name="connsiteX129" fmla="*/ 346335 w 526456"/>
                <a:gd name="connsiteY129" fmla="*/ 581869 h 609586"/>
                <a:gd name="connsiteX130" fmla="*/ 415631 w 526456"/>
                <a:gd name="connsiteY130" fmla="*/ 581869 h 609586"/>
                <a:gd name="connsiteX131" fmla="*/ 429490 w 526456"/>
                <a:gd name="connsiteY131" fmla="*/ 595727 h 609586"/>
                <a:gd name="connsiteX132" fmla="*/ 415631 w 526456"/>
                <a:gd name="connsiteY132" fmla="*/ 609586 h 609586"/>
                <a:gd name="connsiteX133" fmla="*/ 110826 w 526456"/>
                <a:gd name="connsiteY133" fmla="*/ 609586 h 609586"/>
                <a:gd name="connsiteX134" fmla="*/ 96966 w 526456"/>
                <a:gd name="connsiteY134" fmla="*/ 595727 h 609586"/>
                <a:gd name="connsiteX135" fmla="*/ 110826 w 526456"/>
                <a:gd name="connsiteY135" fmla="*/ 581869 h 609586"/>
                <a:gd name="connsiteX136" fmla="*/ 180121 w 526456"/>
                <a:gd name="connsiteY136" fmla="*/ 581869 h 609586"/>
                <a:gd name="connsiteX137" fmla="*/ 180121 w 526456"/>
                <a:gd name="connsiteY137" fmla="*/ 512624 h 609586"/>
                <a:gd name="connsiteX138" fmla="*/ 0 w 526456"/>
                <a:gd name="connsiteY138" fmla="*/ 263217 h 609586"/>
                <a:gd name="connsiteX139" fmla="*/ 263228 w 526456"/>
                <a:gd name="connsiteY139" fmla="*/ 0 h 60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526456" h="609586">
                  <a:moveTo>
                    <a:pt x="207792" y="520910"/>
                  </a:moveTo>
                  <a:lnTo>
                    <a:pt x="207792" y="581869"/>
                  </a:lnTo>
                  <a:lnTo>
                    <a:pt x="318665" y="581869"/>
                  </a:lnTo>
                  <a:lnTo>
                    <a:pt x="318665" y="520910"/>
                  </a:lnTo>
                  <a:cubicBezTo>
                    <a:pt x="300615" y="523672"/>
                    <a:pt x="282612" y="526482"/>
                    <a:pt x="263228" y="526482"/>
                  </a:cubicBezTo>
                  <a:cubicBezTo>
                    <a:pt x="243845" y="526482"/>
                    <a:pt x="225842" y="525054"/>
                    <a:pt x="207792" y="520910"/>
                  </a:cubicBezTo>
                  <a:close/>
                  <a:moveTo>
                    <a:pt x="307552" y="310281"/>
                  </a:moveTo>
                  <a:lnTo>
                    <a:pt x="306171" y="311662"/>
                  </a:lnTo>
                  <a:cubicBezTo>
                    <a:pt x="304790" y="313091"/>
                    <a:pt x="303409" y="313091"/>
                    <a:pt x="302028" y="314472"/>
                  </a:cubicBezTo>
                  <a:cubicBezTo>
                    <a:pt x="299219" y="317234"/>
                    <a:pt x="296457" y="318615"/>
                    <a:pt x="293695" y="319996"/>
                  </a:cubicBezTo>
                  <a:cubicBezTo>
                    <a:pt x="292314" y="319996"/>
                    <a:pt x="292314" y="321378"/>
                    <a:pt x="290933" y="321378"/>
                  </a:cubicBezTo>
                  <a:cubicBezTo>
                    <a:pt x="286791" y="322759"/>
                    <a:pt x="283981" y="324140"/>
                    <a:pt x="279839" y="325521"/>
                  </a:cubicBezTo>
                  <a:cubicBezTo>
                    <a:pt x="275696" y="325521"/>
                    <a:pt x="271554" y="326902"/>
                    <a:pt x="267363" y="326902"/>
                  </a:cubicBezTo>
                  <a:lnTo>
                    <a:pt x="267363" y="421154"/>
                  </a:lnTo>
                  <a:cubicBezTo>
                    <a:pt x="267363" y="430822"/>
                    <a:pt x="271554" y="439157"/>
                    <a:pt x="279839" y="443300"/>
                  </a:cubicBezTo>
                  <a:cubicBezTo>
                    <a:pt x="288172" y="447444"/>
                    <a:pt x="296457" y="447444"/>
                    <a:pt x="304790" y="443300"/>
                  </a:cubicBezTo>
                  <a:lnTo>
                    <a:pt x="310313" y="437776"/>
                  </a:lnTo>
                  <a:cubicBezTo>
                    <a:pt x="326932" y="423916"/>
                    <a:pt x="338026" y="401723"/>
                    <a:pt x="338026" y="379577"/>
                  </a:cubicBezTo>
                  <a:cubicBezTo>
                    <a:pt x="339407" y="356002"/>
                    <a:pt x="329693" y="335237"/>
                    <a:pt x="315837" y="318615"/>
                  </a:cubicBezTo>
                  <a:close/>
                  <a:moveTo>
                    <a:pt x="105324" y="267370"/>
                  </a:moveTo>
                  <a:cubicBezTo>
                    <a:pt x="95610" y="267370"/>
                    <a:pt x="87277" y="271513"/>
                    <a:pt x="83135" y="279800"/>
                  </a:cubicBezTo>
                  <a:cubicBezTo>
                    <a:pt x="78992" y="288135"/>
                    <a:pt x="78992" y="296422"/>
                    <a:pt x="83135" y="304756"/>
                  </a:cubicBezTo>
                  <a:lnTo>
                    <a:pt x="90087" y="310281"/>
                  </a:lnTo>
                  <a:cubicBezTo>
                    <a:pt x="103943" y="326902"/>
                    <a:pt x="126085" y="337999"/>
                    <a:pt x="148227" y="337999"/>
                  </a:cubicBezTo>
                  <a:cubicBezTo>
                    <a:pt x="170416" y="337999"/>
                    <a:pt x="192558" y="329712"/>
                    <a:pt x="207795" y="313091"/>
                  </a:cubicBezTo>
                  <a:lnTo>
                    <a:pt x="214747" y="304756"/>
                  </a:lnTo>
                  <a:cubicBezTo>
                    <a:pt x="213366" y="304756"/>
                    <a:pt x="213366" y="303375"/>
                    <a:pt x="213366" y="303375"/>
                  </a:cubicBezTo>
                  <a:cubicBezTo>
                    <a:pt x="210604" y="301994"/>
                    <a:pt x="209176" y="299231"/>
                    <a:pt x="207795" y="296422"/>
                  </a:cubicBezTo>
                  <a:cubicBezTo>
                    <a:pt x="206414" y="293659"/>
                    <a:pt x="206414" y="292278"/>
                    <a:pt x="205033" y="290897"/>
                  </a:cubicBezTo>
                  <a:cubicBezTo>
                    <a:pt x="205033" y="289516"/>
                    <a:pt x="203652" y="289516"/>
                    <a:pt x="203652" y="288135"/>
                  </a:cubicBezTo>
                  <a:cubicBezTo>
                    <a:pt x="202271" y="285372"/>
                    <a:pt x="202271" y="282610"/>
                    <a:pt x="200890" y="279800"/>
                  </a:cubicBezTo>
                  <a:cubicBezTo>
                    <a:pt x="200890" y="275657"/>
                    <a:pt x="199510" y="271513"/>
                    <a:pt x="199510" y="267370"/>
                  </a:cubicBezTo>
                  <a:close/>
                  <a:moveTo>
                    <a:pt x="261840" y="229936"/>
                  </a:moveTo>
                  <a:cubicBezTo>
                    <a:pt x="259078" y="229936"/>
                    <a:pt x="256316" y="229936"/>
                    <a:pt x="253507" y="231317"/>
                  </a:cubicBezTo>
                  <a:cubicBezTo>
                    <a:pt x="250745" y="232698"/>
                    <a:pt x="249364" y="232698"/>
                    <a:pt x="246602" y="234079"/>
                  </a:cubicBezTo>
                  <a:cubicBezTo>
                    <a:pt x="241079" y="236889"/>
                    <a:pt x="236889" y="241032"/>
                    <a:pt x="234127" y="245176"/>
                  </a:cubicBezTo>
                  <a:cubicBezTo>
                    <a:pt x="231365" y="249319"/>
                    <a:pt x="229984" y="253510"/>
                    <a:pt x="228603" y="257654"/>
                  </a:cubicBezTo>
                  <a:cubicBezTo>
                    <a:pt x="227222" y="263178"/>
                    <a:pt x="227222" y="268751"/>
                    <a:pt x="228603" y="274275"/>
                  </a:cubicBezTo>
                  <a:cubicBezTo>
                    <a:pt x="229984" y="277038"/>
                    <a:pt x="229984" y="278419"/>
                    <a:pt x="231365" y="281181"/>
                  </a:cubicBezTo>
                  <a:cubicBezTo>
                    <a:pt x="235508" y="286753"/>
                    <a:pt x="239650" y="290897"/>
                    <a:pt x="243841" y="293659"/>
                  </a:cubicBezTo>
                  <a:cubicBezTo>
                    <a:pt x="246602" y="295040"/>
                    <a:pt x="250745" y="297850"/>
                    <a:pt x="254888" y="299231"/>
                  </a:cubicBezTo>
                  <a:cubicBezTo>
                    <a:pt x="260459" y="300613"/>
                    <a:pt x="265982" y="300613"/>
                    <a:pt x="271554" y="299231"/>
                  </a:cubicBezTo>
                  <a:cubicBezTo>
                    <a:pt x="274315" y="297850"/>
                    <a:pt x="277077" y="297850"/>
                    <a:pt x="278458" y="296422"/>
                  </a:cubicBezTo>
                  <a:lnTo>
                    <a:pt x="279839" y="296422"/>
                  </a:lnTo>
                  <a:cubicBezTo>
                    <a:pt x="285362" y="293659"/>
                    <a:pt x="289553" y="289516"/>
                    <a:pt x="292314" y="285372"/>
                  </a:cubicBezTo>
                  <a:cubicBezTo>
                    <a:pt x="295076" y="281181"/>
                    <a:pt x="296457" y="277038"/>
                    <a:pt x="297838" y="272894"/>
                  </a:cubicBezTo>
                  <a:cubicBezTo>
                    <a:pt x="299219" y="267370"/>
                    <a:pt x="299219" y="261797"/>
                    <a:pt x="297838" y="256273"/>
                  </a:cubicBezTo>
                  <a:cubicBezTo>
                    <a:pt x="296457" y="253510"/>
                    <a:pt x="296457" y="250700"/>
                    <a:pt x="295076" y="249319"/>
                  </a:cubicBezTo>
                  <a:cubicBezTo>
                    <a:pt x="293695" y="249319"/>
                    <a:pt x="293695" y="247938"/>
                    <a:pt x="293695" y="247938"/>
                  </a:cubicBezTo>
                  <a:cubicBezTo>
                    <a:pt x="293695" y="246557"/>
                    <a:pt x="292314" y="245176"/>
                    <a:pt x="290933" y="243795"/>
                  </a:cubicBezTo>
                  <a:cubicBezTo>
                    <a:pt x="288172" y="241032"/>
                    <a:pt x="285362" y="238270"/>
                    <a:pt x="282601" y="236889"/>
                  </a:cubicBezTo>
                  <a:cubicBezTo>
                    <a:pt x="278458" y="234079"/>
                    <a:pt x="274315" y="232698"/>
                    <a:pt x="270125" y="231317"/>
                  </a:cubicBezTo>
                  <a:cubicBezTo>
                    <a:pt x="267363" y="229936"/>
                    <a:pt x="264602" y="229936"/>
                    <a:pt x="261840" y="229936"/>
                  </a:cubicBezTo>
                  <a:close/>
                  <a:moveTo>
                    <a:pt x="378215" y="188358"/>
                  </a:moveTo>
                  <a:cubicBezTo>
                    <a:pt x="356025" y="188358"/>
                    <a:pt x="333884" y="196692"/>
                    <a:pt x="318646" y="213314"/>
                  </a:cubicBezTo>
                  <a:lnTo>
                    <a:pt x="310313" y="218839"/>
                  </a:lnTo>
                  <a:cubicBezTo>
                    <a:pt x="311694" y="218839"/>
                    <a:pt x="311694" y="220220"/>
                    <a:pt x="311694" y="220220"/>
                  </a:cubicBezTo>
                  <a:cubicBezTo>
                    <a:pt x="313075" y="221649"/>
                    <a:pt x="313075" y="223030"/>
                    <a:pt x="314456" y="224411"/>
                  </a:cubicBezTo>
                  <a:cubicBezTo>
                    <a:pt x="317265" y="227173"/>
                    <a:pt x="318646" y="229936"/>
                    <a:pt x="320027" y="232698"/>
                  </a:cubicBezTo>
                  <a:cubicBezTo>
                    <a:pt x="320027" y="234079"/>
                    <a:pt x="321408" y="234079"/>
                    <a:pt x="321408" y="235460"/>
                  </a:cubicBezTo>
                  <a:cubicBezTo>
                    <a:pt x="322789" y="239651"/>
                    <a:pt x="324170" y="242414"/>
                    <a:pt x="325551" y="246557"/>
                  </a:cubicBezTo>
                  <a:cubicBezTo>
                    <a:pt x="325551" y="250700"/>
                    <a:pt x="326932" y="254892"/>
                    <a:pt x="326932" y="259035"/>
                  </a:cubicBezTo>
                  <a:lnTo>
                    <a:pt x="421117" y="259035"/>
                  </a:lnTo>
                  <a:cubicBezTo>
                    <a:pt x="430831" y="259035"/>
                    <a:pt x="439164" y="254892"/>
                    <a:pt x="443307" y="246557"/>
                  </a:cubicBezTo>
                  <a:cubicBezTo>
                    <a:pt x="447449" y="238270"/>
                    <a:pt x="447449" y="229936"/>
                    <a:pt x="443307" y="221649"/>
                  </a:cubicBezTo>
                  <a:lnTo>
                    <a:pt x="436355" y="216076"/>
                  </a:lnTo>
                  <a:cubicBezTo>
                    <a:pt x="422498" y="199455"/>
                    <a:pt x="400356" y="188358"/>
                    <a:pt x="378215" y="188358"/>
                  </a:cubicBezTo>
                  <a:close/>
                  <a:moveTo>
                    <a:pt x="221651" y="83057"/>
                  </a:moveTo>
                  <a:lnTo>
                    <a:pt x="216128" y="88629"/>
                  </a:lnTo>
                  <a:cubicBezTo>
                    <a:pt x="199510" y="102488"/>
                    <a:pt x="188415" y="124634"/>
                    <a:pt x="188415" y="146828"/>
                  </a:cubicBezTo>
                  <a:cubicBezTo>
                    <a:pt x="187034" y="170355"/>
                    <a:pt x="196748" y="191168"/>
                    <a:pt x="213366" y="207789"/>
                  </a:cubicBezTo>
                  <a:lnTo>
                    <a:pt x="218890" y="216076"/>
                  </a:lnTo>
                  <a:lnTo>
                    <a:pt x="220270" y="214695"/>
                  </a:lnTo>
                  <a:cubicBezTo>
                    <a:pt x="221651" y="213314"/>
                    <a:pt x="223032" y="213314"/>
                    <a:pt x="224413" y="211933"/>
                  </a:cubicBezTo>
                  <a:cubicBezTo>
                    <a:pt x="227222" y="209171"/>
                    <a:pt x="229984" y="207789"/>
                    <a:pt x="232746" y="206408"/>
                  </a:cubicBezTo>
                  <a:cubicBezTo>
                    <a:pt x="234127" y="206408"/>
                    <a:pt x="234127" y="204979"/>
                    <a:pt x="235508" y="204979"/>
                  </a:cubicBezTo>
                  <a:cubicBezTo>
                    <a:pt x="239650" y="203598"/>
                    <a:pt x="242460" y="202217"/>
                    <a:pt x="246602" y="200836"/>
                  </a:cubicBezTo>
                  <a:cubicBezTo>
                    <a:pt x="250745" y="200836"/>
                    <a:pt x="254888" y="199455"/>
                    <a:pt x="259078" y="199455"/>
                  </a:cubicBezTo>
                  <a:lnTo>
                    <a:pt x="259078" y="105250"/>
                  </a:lnTo>
                  <a:cubicBezTo>
                    <a:pt x="259078" y="95535"/>
                    <a:pt x="254888" y="87248"/>
                    <a:pt x="246602" y="83057"/>
                  </a:cubicBezTo>
                  <a:cubicBezTo>
                    <a:pt x="238270" y="78913"/>
                    <a:pt x="229984" y="78913"/>
                    <a:pt x="221651" y="83057"/>
                  </a:cubicBezTo>
                  <a:close/>
                  <a:moveTo>
                    <a:pt x="231365" y="55005"/>
                  </a:moveTo>
                  <a:cubicBezTo>
                    <a:pt x="240472" y="55005"/>
                    <a:pt x="249579" y="57434"/>
                    <a:pt x="257697" y="62292"/>
                  </a:cubicBezTo>
                  <a:cubicBezTo>
                    <a:pt x="274315" y="72007"/>
                    <a:pt x="285362" y="88629"/>
                    <a:pt x="285362" y="108013"/>
                  </a:cubicBezTo>
                  <a:lnTo>
                    <a:pt x="285362" y="206408"/>
                  </a:lnTo>
                  <a:lnTo>
                    <a:pt x="286791" y="206408"/>
                  </a:lnTo>
                  <a:lnTo>
                    <a:pt x="297838" y="195311"/>
                  </a:lnTo>
                  <a:cubicBezTo>
                    <a:pt x="318646" y="173118"/>
                    <a:pt x="347740" y="160687"/>
                    <a:pt x="378215" y="162068"/>
                  </a:cubicBezTo>
                  <a:cubicBezTo>
                    <a:pt x="408785" y="162116"/>
                    <a:pt x="437735" y="175832"/>
                    <a:pt x="457163" y="199455"/>
                  </a:cubicBezTo>
                  <a:lnTo>
                    <a:pt x="462687" y="206408"/>
                  </a:lnTo>
                  <a:cubicBezTo>
                    <a:pt x="462687" y="206408"/>
                    <a:pt x="464067" y="206408"/>
                    <a:pt x="464067" y="207789"/>
                  </a:cubicBezTo>
                  <a:cubicBezTo>
                    <a:pt x="473781" y="224411"/>
                    <a:pt x="473781" y="243795"/>
                    <a:pt x="464067" y="260416"/>
                  </a:cubicBezTo>
                  <a:cubicBezTo>
                    <a:pt x="454401" y="277038"/>
                    <a:pt x="437735" y="288135"/>
                    <a:pt x="418356" y="288135"/>
                  </a:cubicBezTo>
                  <a:lnTo>
                    <a:pt x="320027" y="288135"/>
                  </a:lnTo>
                  <a:lnTo>
                    <a:pt x="320027" y="289516"/>
                  </a:lnTo>
                  <a:lnTo>
                    <a:pt x="331074" y="300613"/>
                  </a:lnTo>
                  <a:cubicBezTo>
                    <a:pt x="353264" y="321378"/>
                    <a:pt x="365739" y="350477"/>
                    <a:pt x="364358" y="380958"/>
                  </a:cubicBezTo>
                  <a:cubicBezTo>
                    <a:pt x="364358" y="411438"/>
                    <a:pt x="350502" y="440538"/>
                    <a:pt x="326932" y="459922"/>
                  </a:cubicBezTo>
                  <a:lnTo>
                    <a:pt x="320027" y="465494"/>
                  </a:lnTo>
                  <a:cubicBezTo>
                    <a:pt x="320027" y="465494"/>
                    <a:pt x="320027" y="466875"/>
                    <a:pt x="318646" y="466875"/>
                  </a:cubicBezTo>
                  <a:cubicBezTo>
                    <a:pt x="310313" y="471019"/>
                    <a:pt x="302028" y="473781"/>
                    <a:pt x="292314" y="473781"/>
                  </a:cubicBezTo>
                  <a:cubicBezTo>
                    <a:pt x="283981" y="473781"/>
                    <a:pt x="274315" y="471019"/>
                    <a:pt x="265982" y="466875"/>
                  </a:cubicBezTo>
                  <a:cubicBezTo>
                    <a:pt x="249364" y="457160"/>
                    <a:pt x="238270" y="440538"/>
                    <a:pt x="238270" y="421154"/>
                  </a:cubicBezTo>
                  <a:lnTo>
                    <a:pt x="238270" y="322759"/>
                  </a:lnTo>
                  <a:lnTo>
                    <a:pt x="236889" y="322759"/>
                  </a:lnTo>
                  <a:lnTo>
                    <a:pt x="225842" y="333856"/>
                  </a:lnTo>
                  <a:cubicBezTo>
                    <a:pt x="206414" y="354621"/>
                    <a:pt x="177320" y="367099"/>
                    <a:pt x="148227" y="367099"/>
                  </a:cubicBezTo>
                  <a:lnTo>
                    <a:pt x="145465" y="367099"/>
                  </a:lnTo>
                  <a:cubicBezTo>
                    <a:pt x="114990" y="367099"/>
                    <a:pt x="85896" y="353239"/>
                    <a:pt x="66516" y="329712"/>
                  </a:cubicBezTo>
                  <a:lnTo>
                    <a:pt x="60993" y="322759"/>
                  </a:lnTo>
                  <a:cubicBezTo>
                    <a:pt x="60993" y="322759"/>
                    <a:pt x="59612" y="322759"/>
                    <a:pt x="59612" y="321378"/>
                  </a:cubicBezTo>
                  <a:cubicBezTo>
                    <a:pt x="49898" y="305185"/>
                    <a:pt x="49898" y="284944"/>
                    <a:pt x="59612" y="268751"/>
                  </a:cubicBezTo>
                  <a:cubicBezTo>
                    <a:pt x="69278" y="252129"/>
                    <a:pt x="85896" y="241032"/>
                    <a:pt x="105324" y="241032"/>
                  </a:cubicBezTo>
                  <a:lnTo>
                    <a:pt x="203652" y="241032"/>
                  </a:lnTo>
                  <a:lnTo>
                    <a:pt x="203652" y="239651"/>
                  </a:lnTo>
                  <a:lnTo>
                    <a:pt x="192558" y="228554"/>
                  </a:lnTo>
                  <a:cubicBezTo>
                    <a:pt x="170416" y="207789"/>
                    <a:pt x="159321" y="178690"/>
                    <a:pt x="159321" y="148209"/>
                  </a:cubicBezTo>
                  <a:cubicBezTo>
                    <a:pt x="159321" y="117728"/>
                    <a:pt x="173178" y="88629"/>
                    <a:pt x="196748" y="69245"/>
                  </a:cubicBezTo>
                  <a:lnTo>
                    <a:pt x="203652" y="63673"/>
                  </a:lnTo>
                  <a:cubicBezTo>
                    <a:pt x="203652" y="63673"/>
                    <a:pt x="203652" y="62292"/>
                    <a:pt x="205033" y="62292"/>
                  </a:cubicBezTo>
                  <a:cubicBezTo>
                    <a:pt x="213152" y="57434"/>
                    <a:pt x="222258" y="55005"/>
                    <a:pt x="231365" y="55005"/>
                  </a:cubicBezTo>
                  <a:close/>
                  <a:moveTo>
                    <a:pt x="263228" y="27717"/>
                  </a:moveTo>
                  <a:cubicBezTo>
                    <a:pt x="132972" y="27717"/>
                    <a:pt x="27718" y="133014"/>
                    <a:pt x="27718" y="263217"/>
                  </a:cubicBezTo>
                  <a:cubicBezTo>
                    <a:pt x="27718" y="393469"/>
                    <a:pt x="132972" y="498765"/>
                    <a:pt x="263228" y="498765"/>
                  </a:cubicBezTo>
                  <a:cubicBezTo>
                    <a:pt x="393485" y="498765"/>
                    <a:pt x="498738" y="393469"/>
                    <a:pt x="498738" y="263217"/>
                  </a:cubicBezTo>
                  <a:cubicBezTo>
                    <a:pt x="498738" y="133014"/>
                    <a:pt x="393485" y="27717"/>
                    <a:pt x="263228" y="27717"/>
                  </a:cubicBezTo>
                  <a:close/>
                  <a:moveTo>
                    <a:pt x="263228" y="0"/>
                  </a:moveTo>
                  <a:cubicBezTo>
                    <a:pt x="408725" y="0"/>
                    <a:pt x="526456" y="117774"/>
                    <a:pt x="526456" y="263217"/>
                  </a:cubicBezTo>
                  <a:cubicBezTo>
                    <a:pt x="526456" y="379610"/>
                    <a:pt x="450255" y="477954"/>
                    <a:pt x="346335" y="512624"/>
                  </a:cubicBezTo>
                  <a:lnTo>
                    <a:pt x="346335" y="581869"/>
                  </a:lnTo>
                  <a:lnTo>
                    <a:pt x="415631" y="581869"/>
                  </a:lnTo>
                  <a:cubicBezTo>
                    <a:pt x="423965" y="581869"/>
                    <a:pt x="429490" y="587441"/>
                    <a:pt x="429490" y="595727"/>
                  </a:cubicBezTo>
                  <a:cubicBezTo>
                    <a:pt x="429490" y="604062"/>
                    <a:pt x="423965" y="609586"/>
                    <a:pt x="415631" y="609586"/>
                  </a:cubicBezTo>
                  <a:lnTo>
                    <a:pt x="110826" y="609586"/>
                  </a:lnTo>
                  <a:cubicBezTo>
                    <a:pt x="102491" y="609586"/>
                    <a:pt x="96966" y="604062"/>
                    <a:pt x="96966" y="595727"/>
                  </a:cubicBezTo>
                  <a:cubicBezTo>
                    <a:pt x="96966" y="587441"/>
                    <a:pt x="102491" y="581869"/>
                    <a:pt x="110826" y="581869"/>
                  </a:cubicBezTo>
                  <a:lnTo>
                    <a:pt x="180121" y="581869"/>
                  </a:lnTo>
                  <a:lnTo>
                    <a:pt x="180121" y="512624"/>
                  </a:lnTo>
                  <a:cubicBezTo>
                    <a:pt x="76202" y="477954"/>
                    <a:pt x="0" y="379610"/>
                    <a:pt x="0" y="263217"/>
                  </a:cubicBezTo>
                  <a:cubicBezTo>
                    <a:pt x="0" y="117774"/>
                    <a:pt x="117731" y="0"/>
                    <a:pt x="263228" y="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806442" y="6379453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 Fans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256341" y="5611427"/>
            <a:ext cx="1242392" cy="1075803"/>
            <a:chOff x="2256341" y="5611427"/>
            <a:chExt cx="1242392" cy="1075803"/>
          </a:xfrm>
        </p:grpSpPr>
        <p:sp>
          <p:nvSpPr>
            <p:cNvPr id="90" name="Rectangle 70"/>
            <p:cNvSpPr/>
            <p:nvPr/>
          </p:nvSpPr>
          <p:spPr>
            <a:xfrm>
              <a:off x="2620302" y="5611427"/>
              <a:ext cx="513123" cy="724528"/>
            </a:xfrm>
            <a:custGeom>
              <a:avLst/>
              <a:gdLst>
                <a:gd name="T0" fmla="*/ 4000 w 9066"/>
                <a:gd name="T1" fmla="*/ 10667 h 12800"/>
                <a:gd name="T2" fmla="*/ 3922 w 9066"/>
                <a:gd name="T3" fmla="*/ 11389 h 12800"/>
                <a:gd name="T4" fmla="*/ 3466 w 9066"/>
                <a:gd name="T5" fmla="*/ 12533 h 12800"/>
                <a:gd name="T6" fmla="*/ 2133 w 9066"/>
                <a:gd name="T7" fmla="*/ 12800 h 12800"/>
                <a:gd name="T8" fmla="*/ 1866 w 9066"/>
                <a:gd name="T9" fmla="*/ 11844 h 12800"/>
                <a:gd name="T10" fmla="*/ 1333 w 9066"/>
                <a:gd name="T11" fmla="*/ 11200 h 12800"/>
                <a:gd name="T12" fmla="*/ 0 w 9066"/>
                <a:gd name="T13" fmla="*/ 9333 h 12800"/>
                <a:gd name="T14" fmla="*/ 1333 w 9066"/>
                <a:gd name="T15" fmla="*/ 0 h 12800"/>
                <a:gd name="T16" fmla="*/ 9066 w 9066"/>
                <a:gd name="T17" fmla="*/ 1333 h 12800"/>
                <a:gd name="T18" fmla="*/ 7733 w 9066"/>
                <a:gd name="T19" fmla="*/ 10667 h 12800"/>
                <a:gd name="T20" fmla="*/ 7655 w 9066"/>
                <a:gd name="T21" fmla="*/ 11389 h 12800"/>
                <a:gd name="T22" fmla="*/ 7200 w 9066"/>
                <a:gd name="T23" fmla="*/ 12533 h 12800"/>
                <a:gd name="T24" fmla="*/ 5866 w 9066"/>
                <a:gd name="T25" fmla="*/ 12800 h 12800"/>
                <a:gd name="T26" fmla="*/ 5600 w 9066"/>
                <a:gd name="T27" fmla="*/ 11844 h 12800"/>
                <a:gd name="T28" fmla="*/ 5066 w 9066"/>
                <a:gd name="T29" fmla="*/ 11200 h 12800"/>
                <a:gd name="T30" fmla="*/ 1333 w 9066"/>
                <a:gd name="T31" fmla="*/ 10133 h 12800"/>
                <a:gd name="T32" fmla="*/ 8533 w 9066"/>
                <a:gd name="T33" fmla="*/ 9333 h 12800"/>
                <a:gd name="T34" fmla="*/ 7733 w 9066"/>
                <a:gd name="T35" fmla="*/ 533 h 12800"/>
                <a:gd name="T36" fmla="*/ 533 w 9066"/>
                <a:gd name="T37" fmla="*/ 1333 h 12800"/>
                <a:gd name="T38" fmla="*/ 1333 w 9066"/>
                <a:gd name="T39" fmla="*/ 10133 h 12800"/>
                <a:gd name="T40" fmla="*/ 7014 w 9066"/>
                <a:gd name="T41" fmla="*/ 9519 h 12800"/>
                <a:gd name="T42" fmla="*/ 7544 w 9066"/>
                <a:gd name="T43" fmla="*/ 8611 h 12800"/>
                <a:gd name="T44" fmla="*/ 7922 w 9066"/>
                <a:gd name="T45" fmla="*/ 8989 h 12800"/>
                <a:gd name="T46" fmla="*/ 5788 w 9066"/>
                <a:gd name="T47" fmla="*/ 9522 h 12800"/>
                <a:gd name="T48" fmla="*/ 5411 w 9066"/>
                <a:gd name="T49" fmla="*/ 9145 h 12800"/>
                <a:gd name="T50" fmla="*/ 7918 w 9066"/>
                <a:gd name="T51" fmla="*/ 7015 h 12800"/>
                <a:gd name="T52" fmla="*/ 5788 w 9066"/>
                <a:gd name="T53" fmla="*/ 9522 h 12800"/>
                <a:gd name="T54" fmla="*/ 2933 w 9066"/>
                <a:gd name="T55" fmla="*/ 11733 h 12800"/>
                <a:gd name="T56" fmla="*/ 3466 w 9066"/>
                <a:gd name="T57" fmla="*/ 11090 h 12800"/>
                <a:gd name="T58" fmla="*/ 1866 w 9066"/>
                <a:gd name="T59" fmla="*/ 10667 h 12800"/>
                <a:gd name="T60" fmla="*/ 2322 w 9066"/>
                <a:gd name="T61" fmla="*/ 11545 h 12800"/>
                <a:gd name="T62" fmla="*/ 2400 w 9066"/>
                <a:gd name="T63" fmla="*/ 12267 h 12800"/>
                <a:gd name="T64" fmla="*/ 6666 w 9066"/>
                <a:gd name="T65" fmla="*/ 12267 h 12800"/>
                <a:gd name="T66" fmla="*/ 6744 w 9066"/>
                <a:gd name="T67" fmla="*/ 11545 h 12800"/>
                <a:gd name="T68" fmla="*/ 7200 w 9066"/>
                <a:gd name="T69" fmla="*/ 10667 h 12800"/>
                <a:gd name="T70" fmla="*/ 5600 w 9066"/>
                <a:gd name="T71" fmla="*/ 11090 h 12800"/>
                <a:gd name="T72" fmla="*/ 6133 w 9066"/>
                <a:gd name="T73" fmla="*/ 11733 h 12800"/>
                <a:gd name="T74" fmla="*/ 6666 w 9066"/>
                <a:gd name="T75" fmla="*/ 12267 h 12800"/>
                <a:gd name="T76" fmla="*/ 2400 w 9066"/>
                <a:gd name="T77" fmla="*/ 3733 h 12800"/>
                <a:gd name="T78" fmla="*/ 6666 w 9066"/>
                <a:gd name="T79" fmla="*/ 3733 h 12800"/>
                <a:gd name="T80" fmla="*/ 4533 w 9066"/>
                <a:gd name="T81" fmla="*/ 5333 h 12800"/>
                <a:gd name="T82" fmla="*/ 4533 w 9066"/>
                <a:gd name="T83" fmla="*/ 2133 h 12800"/>
                <a:gd name="T84" fmla="*/ 4533 w 9066"/>
                <a:gd name="T85" fmla="*/ 5333 h 12800"/>
                <a:gd name="T86" fmla="*/ 5252 w 9066"/>
                <a:gd name="T87" fmla="*/ 3015 h 12800"/>
                <a:gd name="T88" fmla="*/ 4722 w 9066"/>
                <a:gd name="T89" fmla="*/ 3922 h 12800"/>
                <a:gd name="T90" fmla="*/ 4344 w 9066"/>
                <a:gd name="T91" fmla="*/ 3545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66" h="12800">
                  <a:moveTo>
                    <a:pt x="5066" y="10667"/>
                  </a:moveTo>
                  <a:lnTo>
                    <a:pt x="4000" y="10667"/>
                  </a:lnTo>
                  <a:lnTo>
                    <a:pt x="4000" y="11200"/>
                  </a:lnTo>
                  <a:cubicBezTo>
                    <a:pt x="4000" y="11271"/>
                    <a:pt x="3972" y="11339"/>
                    <a:pt x="3922" y="11389"/>
                  </a:cubicBezTo>
                  <a:lnTo>
                    <a:pt x="3466" y="11844"/>
                  </a:lnTo>
                  <a:lnTo>
                    <a:pt x="3466" y="12533"/>
                  </a:lnTo>
                  <a:cubicBezTo>
                    <a:pt x="3466" y="12681"/>
                    <a:pt x="3347" y="12800"/>
                    <a:pt x="3200" y="12800"/>
                  </a:cubicBezTo>
                  <a:lnTo>
                    <a:pt x="2133" y="12800"/>
                  </a:lnTo>
                  <a:cubicBezTo>
                    <a:pt x="1986" y="12800"/>
                    <a:pt x="1866" y="12681"/>
                    <a:pt x="1866" y="12533"/>
                  </a:cubicBezTo>
                  <a:lnTo>
                    <a:pt x="1866" y="11844"/>
                  </a:lnTo>
                  <a:lnTo>
                    <a:pt x="1411" y="11389"/>
                  </a:lnTo>
                  <a:cubicBezTo>
                    <a:pt x="1361" y="11339"/>
                    <a:pt x="1333" y="11271"/>
                    <a:pt x="1333" y="11200"/>
                  </a:cubicBezTo>
                  <a:lnTo>
                    <a:pt x="1333" y="10667"/>
                  </a:lnTo>
                  <a:cubicBezTo>
                    <a:pt x="597" y="10667"/>
                    <a:pt x="0" y="10070"/>
                    <a:pt x="0" y="9333"/>
                  </a:cubicBezTo>
                  <a:lnTo>
                    <a:pt x="0" y="1333"/>
                  </a:lnTo>
                  <a:cubicBezTo>
                    <a:pt x="0" y="597"/>
                    <a:pt x="597" y="0"/>
                    <a:pt x="1333" y="0"/>
                  </a:cubicBezTo>
                  <a:lnTo>
                    <a:pt x="7733" y="0"/>
                  </a:lnTo>
                  <a:cubicBezTo>
                    <a:pt x="8469" y="0"/>
                    <a:pt x="9066" y="597"/>
                    <a:pt x="9066" y="1333"/>
                  </a:cubicBezTo>
                  <a:lnTo>
                    <a:pt x="9066" y="9333"/>
                  </a:lnTo>
                  <a:cubicBezTo>
                    <a:pt x="9066" y="10070"/>
                    <a:pt x="8469" y="10667"/>
                    <a:pt x="7733" y="10667"/>
                  </a:cubicBezTo>
                  <a:lnTo>
                    <a:pt x="7733" y="11200"/>
                  </a:lnTo>
                  <a:cubicBezTo>
                    <a:pt x="7733" y="11271"/>
                    <a:pt x="7705" y="11339"/>
                    <a:pt x="7655" y="11389"/>
                  </a:cubicBezTo>
                  <a:lnTo>
                    <a:pt x="7200" y="11844"/>
                  </a:lnTo>
                  <a:lnTo>
                    <a:pt x="7200" y="12533"/>
                  </a:lnTo>
                  <a:cubicBezTo>
                    <a:pt x="7200" y="12681"/>
                    <a:pt x="7080" y="12800"/>
                    <a:pt x="6933" y="12800"/>
                  </a:cubicBezTo>
                  <a:lnTo>
                    <a:pt x="5866" y="12800"/>
                  </a:lnTo>
                  <a:cubicBezTo>
                    <a:pt x="5719" y="12800"/>
                    <a:pt x="5600" y="12681"/>
                    <a:pt x="5600" y="12533"/>
                  </a:cubicBezTo>
                  <a:lnTo>
                    <a:pt x="5600" y="11844"/>
                  </a:lnTo>
                  <a:lnTo>
                    <a:pt x="5144" y="11389"/>
                  </a:lnTo>
                  <a:cubicBezTo>
                    <a:pt x="5094" y="11339"/>
                    <a:pt x="5066" y="11271"/>
                    <a:pt x="5066" y="11200"/>
                  </a:cubicBezTo>
                  <a:lnTo>
                    <a:pt x="5066" y="10667"/>
                  </a:lnTo>
                  <a:close/>
                  <a:moveTo>
                    <a:pt x="1333" y="10133"/>
                  </a:moveTo>
                  <a:lnTo>
                    <a:pt x="7733" y="10133"/>
                  </a:lnTo>
                  <a:cubicBezTo>
                    <a:pt x="8175" y="10133"/>
                    <a:pt x="8533" y="9775"/>
                    <a:pt x="8533" y="9333"/>
                  </a:cubicBezTo>
                  <a:lnTo>
                    <a:pt x="8533" y="1333"/>
                  </a:lnTo>
                  <a:cubicBezTo>
                    <a:pt x="8533" y="892"/>
                    <a:pt x="8175" y="533"/>
                    <a:pt x="7733" y="533"/>
                  </a:cubicBezTo>
                  <a:lnTo>
                    <a:pt x="1333" y="533"/>
                  </a:lnTo>
                  <a:cubicBezTo>
                    <a:pt x="891" y="533"/>
                    <a:pt x="533" y="892"/>
                    <a:pt x="533" y="1333"/>
                  </a:cubicBezTo>
                  <a:lnTo>
                    <a:pt x="533" y="9333"/>
                  </a:lnTo>
                  <a:cubicBezTo>
                    <a:pt x="533" y="9775"/>
                    <a:pt x="891" y="10133"/>
                    <a:pt x="1333" y="10133"/>
                  </a:cubicBezTo>
                  <a:close/>
                  <a:moveTo>
                    <a:pt x="7388" y="9522"/>
                  </a:moveTo>
                  <a:cubicBezTo>
                    <a:pt x="7284" y="9623"/>
                    <a:pt x="7117" y="9621"/>
                    <a:pt x="7014" y="9519"/>
                  </a:cubicBezTo>
                  <a:cubicBezTo>
                    <a:pt x="6912" y="9416"/>
                    <a:pt x="6910" y="9249"/>
                    <a:pt x="7011" y="9145"/>
                  </a:cubicBezTo>
                  <a:lnTo>
                    <a:pt x="7544" y="8611"/>
                  </a:lnTo>
                  <a:cubicBezTo>
                    <a:pt x="7649" y="8510"/>
                    <a:pt x="7815" y="8512"/>
                    <a:pt x="7918" y="8615"/>
                  </a:cubicBezTo>
                  <a:cubicBezTo>
                    <a:pt x="8021" y="8718"/>
                    <a:pt x="8023" y="8884"/>
                    <a:pt x="7922" y="8989"/>
                  </a:cubicBezTo>
                  <a:lnTo>
                    <a:pt x="7388" y="9522"/>
                  </a:lnTo>
                  <a:close/>
                  <a:moveTo>
                    <a:pt x="5788" y="9522"/>
                  </a:moveTo>
                  <a:cubicBezTo>
                    <a:pt x="5684" y="9623"/>
                    <a:pt x="5517" y="9621"/>
                    <a:pt x="5414" y="9519"/>
                  </a:cubicBezTo>
                  <a:cubicBezTo>
                    <a:pt x="5312" y="9416"/>
                    <a:pt x="5310" y="9249"/>
                    <a:pt x="5411" y="9145"/>
                  </a:cubicBezTo>
                  <a:lnTo>
                    <a:pt x="7544" y="7011"/>
                  </a:lnTo>
                  <a:cubicBezTo>
                    <a:pt x="7649" y="6910"/>
                    <a:pt x="7815" y="6912"/>
                    <a:pt x="7918" y="7015"/>
                  </a:cubicBezTo>
                  <a:cubicBezTo>
                    <a:pt x="8021" y="7118"/>
                    <a:pt x="8023" y="7284"/>
                    <a:pt x="7922" y="7389"/>
                  </a:cubicBezTo>
                  <a:lnTo>
                    <a:pt x="5788" y="9522"/>
                  </a:lnTo>
                  <a:close/>
                  <a:moveTo>
                    <a:pt x="2933" y="12267"/>
                  </a:moveTo>
                  <a:lnTo>
                    <a:pt x="2933" y="11733"/>
                  </a:lnTo>
                  <a:cubicBezTo>
                    <a:pt x="2933" y="11663"/>
                    <a:pt x="2961" y="11595"/>
                    <a:pt x="3011" y="11545"/>
                  </a:cubicBezTo>
                  <a:lnTo>
                    <a:pt x="3466" y="11090"/>
                  </a:lnTo>
                  <a:lnTo>
                    <a:pt x="3466" y="10667"/>
                  </a:lnTo>
                  <a:lnTo>
                    <a:pt x="1866" y="10667"/>
                  </a:lnTo>
                  <a:lnTo>
                    <a:pt x="1866" y="11090"/>
                  </a:lnTo>
                  <a:lnTo>
                    <a:pt x="2322" y="11545"/>
                  </a:lnTo>
                  <a:cubicBezTo>
                    <a:pt x="2372" y="11595"/>
                    <a:pt x="2400" y="11663"/>
                    <a:pt x="2400" y="11733"/>
                  </a:cubicBezTo>
                  <a:lnTo>
                    <a:pt x="2400" y="12267"/>
                  </a:lnTo>
                  <a:lnTo>
                    <a:pt x="2933" y="12267"/>
                  </a:lnTo>
                  <a:close/>
                  <a:moveTo>
                    <a:pt x="6666" y="12267"/>
                  </a:moveTo>
                  <a:lnTo>
                    <a:pt x="6666" y="11733"/>
                  </a:lnTo>
                  <a:cubicBezTo>
                    <a:pt x="6666" y="11663"/>
                    <a:pt x="6694" y="11595"/>
                    <a:pt x="6744" y="11545"/>
                  </a:cubicBezTo>
                  <a:lnTo>
                    <a:pt x="7200" y="11090"/>
                  </a:lnTo>
                  <a:lnTo>
                    <a:pt x="7200" y="10667"/>
                  </a:lnTo>
                  <a:lnTo>
                    <a:pt x="5600" y="10667"/>
                  </a:lnTo>
                  <a:lnTo>
                    <a:pt x="5600" y="11090"/>
                  </a:lnTo>
                  <a:lnTo>
                    <a:pt x="6055" y="11545"/>
                  </a:lnTo>
                  <a:cubicBezTo>
                    <a:pt x="6105" y="11595"/>
                    <a:pt x="6133" y="11663"/>
                    <a:pt x="6133" y="11733"/>
                  </a:cubicBezTo>
                  <a:lnTo>
                    <a:pt x="6133" y="12267"/>
                  </a:lnTo>
                  <a:lnTo>
                    <a:pt x="6666" y="12267"/>
                  </a:lnTo>
                  <a:close/>
                  <a:moveTo>
                    <a:pt x="4533" y="5867"/>
                  </a:moveTo>
                  <a:cubicBezTo>
                    <a:pt x="3355" y="5867"/>
                    <a:pt x="2400" y="4912"/>
                    <a:pt x="2400" y="3733"/>
                  </a:cubicBezTo>
                  <a:cubicBezTo>
                    <a:pt x="2400" y="2555"/>
                    <a:pt x="3355" y="1600"/>
                    <a:pt x="4533" y="1600"/>
                  </a:cubicBezTo>
                  <a:cubicBezTo>
                    <a:pt x="5711" y="1600"/>
                    <a:pt x="6666" y="2555"/>
                    <a:pt x="6666" y="3733"/>
                  </a:cubicBezTo>
                  <a:cubicBezTo>
                    <a:pt x="6666" y="4911"/>
                    <a:pt x="5711" y="5867"/>
                    <a:pt x="4533" y="5867"/>
                  </a:cubicBezTo>
                  <a:close/>
                  <a:moveTo>
                    <a:pt x="4533" y="5333"/>
                  </a:moveTo>
                  <a:cubicBezTo>
                    <a:pt x="5417" y="5333"/>
                    <a:pt x="6133" y="4617"/>
                    <a:pt x="6133" y="3733"/>
                  </a:cubicBezTo>
                  <a:cubicBezTo>
                    <a:pt x="6133" y="2850"/>
                    <a:pt x="5417" y="2133"/>
                    <a:pt x="4533" y="2133"/>
                  </a:cubicBezTo>
                  <a:cubicBezTo>
                    <a:pt x="3649" y="2133"/>
                    <a:pt x="2933" y="2850"/>
                    <a:pt x="2933" y="3733"/>
                  </a:cubicBezTo>
                  <a:cubicBezTo>
                    <a:pt x="2933" y="4617"/>
                    <a:pt x="3649" y="5333"/>
                    <a:pt x="4533" y="5333"/>
                  </a:cubicBezTo>
                  <a:close/>
                  <a:moveTo>
                    <a:pt x="4878" y="3011"/>
                  </a:moveTo>
                  <a:cubicBezTo>
                    <a:pt x="4982" y="2910"/>
                    <a:pt x="5149" y="2912"/>
                    <a:pt x="5252" y="3015"/>
                  </a:cubicBezTo>
                  <a:cubicBezTo>
                    <a:pt x="5354" y="3118"/>
                    <a:pt x="5356" y="3284"/>
                    <a:pt x="5255" y="3389"/>
                  </a:cubicBezTo>
                  <a:lnTo>
                    <a:pt x="4722" y="3922"/>
                  </a:lnTo>
                  <a:cubicBezTo>
                    <a:pt x="4617" y="4023"/>
                    <a:pt x="4451" y="4021"/>
                    <a:pt x="4348" y="3919"/>
                  </a:cubicBezTo>
                  <a:cubicBezTo>
                    <a:pt x="4245" y="3816"/>
                    <a:pt x="4243" y="3649"/>
                    <a:pt x="4344" y="3545"/>
                  </a:cubicBezTo>
                  <a:lnTo>
                    <a:pt x="4878" y="3011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2256341" y="6379453"/>
              <a:ext cx="1242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Heater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26039" y="5600700"/>
            <a:ext cx="990977" cy="1086530"/>
            <a:chOff x="4026039" y="5600700"/>
            <a:chExt cx="990977" cy="1086530"/>
          </a:xfrm>
        </p:grpSpPr>
        <p:sp>
          <p:nvSpPr>
            <p:cNvPr id="81" name="文本框 80"/>
            <p:cNvSpPr txBox="1"/>
            <p:nvPr/>
          </p:nvSpPr>
          <p:spPr>
            <a:xfrm>
              <a:off x="4026039" y="6379453"/>
              <a:ext cx="9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Humidifier</a:t>
              </a:r>
              <a:endParaRPr lang="zh-CN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iconfont-11838-5649998"/>
            <p:cNvSpPr>
              <a:spLocks/>
            </p:cNvSpPr>
            <p:nvPr/>
          </p:nvSpPr>
          <p:spPr bwMode="auto">
            <a:xfrm>
              <a:off x="4279900" y="5600700"/>
              <a:ext cx="472648" cy="724528"/>
            </a:xfrm>
            <a:custGeom>
              <a:avLst/>
              <a:gdLst>
                <a:gd name="T0" fmla="*/ 1013 w 8229"/>
                <a:gd name="T1" fmla="*/ 0 h 12612"/>
                <a:gd name="T2" fmla="*/ 0 w 8229"/>
                <a:gd name="T3" fmla="*/ 7810 h 12612"/>
                <a:gd name="T4" fmla="*/ 0 w 8229"/>
                <a:gd name="T5" fmla="*/ 11216 h 12612"/>
                <a:gd name="T6" fmla="*/ 1311 w 8229"/>
                <a:gd name="T7" fmla="*/ 12229 h 12612"/>
                <a:gd name="T8" fmla="*/ 1627 w 8229"/>
                <a:gd name="T9" fmla="*/ 12612 h 12612"/>
                <a:gd name="T10" fmla="*/ 1956 w 8229"/>
                <a:gd name="T11" fmla="*/ 12295 h 12612"/>
                <a:gd name="T12" fmla="*/ 6222 w 8229"/>
                <a:gd name="T13" fmla="*/ 12229 h 12612"/>
                <a:gd name="T14" fmla="*/ 6539 w 8229"/>
                <a:gd name="T15" fmla="*/ 12612 h 12612"/>
                <a:gd name="T16" fmla="*/ 6868 w 8229"/>
                <a:gd name="T17" fmla="*/ 12295 h 12612"/>
                <a:gd name="T18" fmla="*/ 7216 w 8229"/>
                <a:gd name="T19" fmla="*/ 12229 h 12612"/>
                <a:gd name="T20" fmla="*/ 8229 w 8229"/>
                <a:gd name="T21" fmla="*/ 8434 h 12612"/>
                <a:gd name="T22" fmla="*/ 8229 w 8229"/>
                <a:gd name="T23" fmla="*/ 1013 h 12612"/>
                <a:gd name="T24" fmla="*/ 1152 w 8229"/>
                <a:gd name="T25" fmla="*/ 646 h 12612"/>
                <a:gd name="T26" fmla="*/ 7583 w 8229"/>
                <a:gd name="T27" fmla="*/ 1152 h 12612"/>
                <a:gd name="T28" fmla="*/ 7453 w 8229"/>
                <a:gd name="T29" fmla="*/ 4905 h 12612"/>
                <a:gd name="T30" fmla="*/ 7221 w 8229"/>
                <a:gd name="T31" fmla="*/ 5003 h 12612"/>
                <a:gd name="T32" fmla="*/ 6343 w 8229"/>
                <a:gd name="T33" fmla="*/ 5003 h 12612"/>
                <a:gd name="T34" fmla="*/ 4553 w 8229"/>
                <a:gd name="T35" fmla="*/ 5002 h 12612"/>
                <a:gd name="T36" fmla="*/ 3676 w 8229"/>
                <a:gd name="T37" fmla="*/ 5002 h 12612"/>
                <a:gd name="T38" fmla="*/ 1886 w 8229"/>
                <a:gd name="T39" fmla="*/ 5001 h 12612"/>
                <a:gd name="T40" fmla="*/ 1009 w 8229"/>
                <a:gd name="T41" fmla="*/ 5001 h 12612"/>
                <a:gd name="T42" fmla="*/ 776 w 8229"/>
                <a:gd name="T43" fmla="*/ 4902 h 12612"/>
                <a:gd name="T44" fmla="*/ 646 w 8229"/>
                <a:gd name="T45" fmla="*/ 1152 h 12612"/>
                <a:gd name="T46" fmla="*/ 7583 w 8229"/>
                <a:gd name="T47" fmla="*/ 11077 h 12612"/>
                <a:gd name="T48" fmla="*/ 1152 w 8229"/>
                <a:gd name="T49" fmla="*/ 11583 h 12612"/>
                <a:gd name="T50" fmla="*/ 646 w 8229"/>
                <a:gd name="T51" fmla="*/ 8562 h 12612"/>
                <a:gd name="T52" fmla="*/ 7583 w 8229"/>
                <a:gd name="T53" fmla="*/ 8562 h 12612"/>
                <a:gd name="T54" fmla="*/ 4114 w 8229"/>
                <a:gd name="T55" fmla="*/ 8209 h 12612"/>
                <a:gd name="T56" fmla="*/ 646 w 8229"/>
                <a:gd name="T57" fmla="*/ 5542 h 12612"/>
                <a:gd name="T58" fmla="*/ 2342 w 8229"/>
                <a:gd name="T59" fmla="*/ 5458 h 12612"/>
                <a:gd name="T60" fmla="*/ 3219 w 8229"/>
                <a:gd name="T61" fmla="*/ 5458 h 12612"/>
                <a:gd name="T62" fmla="*/ 5010 w 8229"/>
                <a:gd name="T63" fmla="*/ 5459 h 12612"/>
                <a:gd name="T64" fmla="*/ 5887 w 8229"/>
                <a:gd name="T65" fmla="*/ 5459 h 12612"/>
                <a:gd name="T66" fmla="*/ 7583 w 8229"/>
                <a:gd name="T67" fmla="*/ 5545 h 12612"/>
                <a:gd name="T68" fmla="*/ 4114 w 8229"/>
                <a:gd name="T69" fmla="*/ 8209 h 12612"/>
                <a:gd name="T70" fmla="*/ 4089 w 8229"/>
                <a:gd name="T71" fmla="*/ 11234 h 12612"/>
                <a:gd name="T72" fmla="*/ 4089 w 8229"/>
                <a:gd name="T73" fmla="*/ 9284 h 12612"/>
                <a:gd name="T74" fmla="*/ 4418 w 8229"/>
                <a:gd name="T75" fmla="*/ 10259 h 12612"/>
                <a:gd name="T76" fmla="*/ 3760 w 8229"/>
                <a:gd name="T77" fmla="*/ 10259 h 12612"/>
                <a:gd name="T78" fmla="*/ 4418 w 8229"/>
                <a:gd name="T79" fmla="*/ 10259 h 12612"/>
                <a:gd name="T80" fmla="*/ 4444 w 8229"/>
                <a:gd name="T81" fmla="*/ 3968 h 12612"/>
                <a:gd name="T82" fmla="*/ 3735 w 8229"/>
                <a:gd name="T83" fmla="*/ 3968 h 12612"/>
                <a:gd name="T84" fmla="*/ 4105 w 8229"/>
                <a:gd name="T85" fmla="*/ 2517 h 12612"/>
                <a:gd name="T86" fmla="*/ 4105 w 8229"/>
                <a:gd name="T87" fmla="*/ 2705 h 12612"/>
                <a:gd name="T88" fmla="*/ 4105 w 8229"/>
                <a:gd name="T89" fmla="*/ 2330 h 12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29" h="12612">
                  <a:moveTo>
                    <a:pt x="7216" y="0"/>
                  </a:moveTo>
                  <a:lnTo>
                    <a:pt x="1013" y="0"/>
                  </a:lnTo>
                  <a:cubicBezTo>
                    <a:pt x="454" y="0"/>
                    <a:pt x="0" y="454"/>
                    <a:pt x="0" y="1013"/>
                  </a:cubicBezTo>
                  <a:lnTo>
                    <a:pt x="0" y="7810"/>
                  </a:lnTo>
                  <a:lnTo>
                    <a:pt x="0" y="8434"/>
                  </a:lnTo>
                  <a:lnTo>
                    <a:pt x="0" y="11216"/>
                  </a:lnTo>
                  <a:cubicBezTo>
                    <a:pt x="0" y="11776"/>
                    <a:pt x="454" y="12229"/>
                    <a:pt x="1013" y="12229"/>
                  </a:cubicBezTo>
                  <a:lnTo>
                    <a:pt x="1311" y="12229"/>
                  </a:lnTo>
                  <a:lnTo>
                    <a:pt x="1311" y="12295"/>
                  </a:lnTo>
                  <a:cubicBezTo>
                    <a:pt x="1311" y="12470"/>
                    <a:pt x="1452" y="12612"/>
                    <a:pt x="1627" y="12612"/>
                  </a:cubicBezTo>
                  <a:lnTo>
                    <a:pt x="1640" y="12612"/>
                  </a:lnTo>
                  <a:cubicBezTo>
                    <a:pt x="1814" y="12612"/>
                    <a:pt x="1956" y="12470"/>
                    <a:pt x="1956" y="12295"/>
                  </a:cubicBezTo>
                  <a:lnTo>
                    <a:pt x="1956" y="12229"/>
                  </a:lnTo>
                  <a:lnTo>
                    <a:pt x="6222" y="12229"/>
                  </a:lnTo>
                  <a:lnTo>
                    <a:pt x="6222" y="12295"/>
                  </a:lnTo>
                  <a:cubicBezTo>
                    <a:pt x="6222" y="12470"/>
                    <a:pt x="6364" y="12612"/>
                    <a:pt x="6539" y="12612"/>
                  </a:cubicBezTo>
                  <a:lnTo>
                    <a:pt x="6551" y="12612"/>
                  </a:lnTo>
                  <a:cubicBezTo>
                    <a:pt x="6726" y="12612"/>
                    <a:pt x="6868" y="12470"/>
                    <a:pt x="6868" y="12295"/>
                  </a:cubicBezTo>
                  <a:lnTo>
                    <a:pt x="6868" y="12229"/>
                  </a:lnTo>
                  <a:lnTo>
                    <a:pt x="7216" y="12229"/>
                  </a:lnTo>
                  <a:cubicBezTo>
                    <a:pt x="7775" y="12229"/>
                    <a:pt x="8229" y="11776"/>
                    <a:pt x="8229" y="11216"/>
                  </a:cubicBezTo>
                  <a:lnTo>
                    <a:pt x="8229" y="8434"/>
                  </a:lnTo>
                  <a:lnTo>
                    <a:pt x="8229" y="7810"/>
                  </a:lnTo>
                  <a:lnTo>
                    <a:pt x="8229" y="1013"/>
                  </a:lnTo>
                  <a:cubicBezTo>
                    <a:pt x="8229" y="454"/>
                    <a:pt x="7775" y="0"/>
                    <a:pt x="7216" y="0"/>
                  </a:cubicBezTo>
                  <a:close/>
                  <a:moveTo>
                    <a:pt x="1152" y="646"/>
                  </a:moveTo>
                  <a:lnTo>
                    <a:pt x="7077" y="646"/>
                  </a:lnTo>
                  <a:cubicBezTo>
                    <a:pt x="7356" y="646"/>
                    <a:pt x="7583" y="873"/>
                    <a:pt x="7583" y="1152"/>
                  </a:cubicBezTo>
                  <a:lnTo>
                    <a:pt x="7583" y="4932"/>
                  </a:lnTo>
                  <a:cubicBezTo>
                    <a:pt x="7543" y="4915"/>
                    <a:pt x="7499" y="4905"/>
                    <a:pt x="7453" y="4905"/>
                  </a:cubicBezTo>
                  <a:cubicBezTo>
                    <a:pt x="7362" y="4905"/>
                    <a:pt x="7280" y="4943"/>
                    <a:pt x="7221" y="5004"/>
                  </a:cubicBezTo>
                  <a:lnTo>
                    <a:pt x="7221" y="5003"/>
                  </a:lnTo>
                  <a:cubicBezTo>
                    <a:pt x="7108" y="5116"/>
                    <a:pt x="6953" y="5185"/>
                    <a:pt x="6782" y="5185"/>
                  </a:cubicBezTo>
                  <a:cubicBezTo>
                    <a:pt x="6611" y="5185"/>
                    <a:pt x="6456" y="5115"/>
                    <a:pt x="6343" y="5003"/>
                  </a:cubicBezTo>
                  <a:cubicBezTo>
                    <a:pt x="6114" y="4774"/>
                    <a:pt x="5798" y="4632"/>
                    <a:pt x="5448" y="4632"/>
                  </a:cubicBezTo>
                  <a:cubicBezTo>
                    <a:pt x="5099" y="4632"/>
                    <a:pt x="4782" y="4773"/>
                    <a:pt x="4553" y="5002"/>
                  </a:cubicBezTo>
                  <a:cubicBezTo>
                    <a:pt x="4441" y="5115"/>
                    <a:pt x="4286" y="5184"/>
                    <a:pt x="4115" y="5184"/>
                  </a:cubicBezTo>
                  <a:cubicBezTo>
                    <a:pt x="3943" y="5184"/>
                    <a:pt x="3788" y="5114"/>
                    <a:pt x="3676" y="5002"/>
                  </a:cubicBezTo>
                  <a:cubicBezTo>
                    <a:pt x="3447" y="4773"/>
                    <a:pt x="3131" y="4631"/>
                    <a:pt x="2781" y="4631"/>
                  </a:cubicBezTo>
                  <a:cubicBezTo>
                    <a:pt x="2431" y="4631"/>
                    <a:pt x="2115" y="4772"/>
                    <a:pt x="1886" y="5001"/>
                  </a:cubicBezTo>
                  <a:cubicBezTo>
                    <a:pt x="1773" y="5114"/>
                    <a:pt x="1618" y="5183"/>
                    <a:pt x="1447" y="5183"/>
                  </a:cubicBezTo>
                  <a:cubicBezTo>
                    <a:pt x="1276" y="5183"/>
                    <a:pt x="1121" y="5113"/>
                    <a:pt x="1009" y="5001"/>
                  </a:cubicBezTo>
                  <a:lnTo>
                    <a:pt x="1008" y="5001"/>
                  </a:lnTo>
                  <a:cubicBezTo>
                    <a:pt x="950" y="4940"/>
                    <a:pt x="867" y="4902"/>
                    <a:pt x="776" y="4902"/>
                  </a:cubicBezTo>
                  <a:cubicBezTo>
                    <a:pt x="730" y="4902"/>
                    <a:pt x="686" y="4912"/>
                    <a:pt x="646" y="4929"/>
                  </a:cubicBezTo>
                  <a:lnTo>
                    <a:pt x="646" y="1152"/>
                  </a:lnTo>
                  <a:cubicBezTo>
                    <a:pt x="646" y="873"/>
                    <a:pt x="873" y="646"/>
                    <a:pt x="1152" y="646"/>
                  </a:cubicBezTo>
                  <a:close/>
                  <a:moveTo>
                    <a:pt x="7583" y="11077"/>
                  </a:moveTo>
                  <a:cubicBezTo>
                    <a:pt x="7583" y="11357"/>
                    <a:pt x="7356" y="11583"/>
                    <a:pt x="7077" y="11583"/>
                  </a:cubicBezTo>
                  <a:lnTo>
                    <a:pt x="1152" y="11583"/>
                  </a:lnTo>
                  <a:cubicBezTo>
                    <a:pt x="873" y="11583"/>
                    <a:pt x="646" y="11357"/>
                    <a:pt x="646" y="11077"/>
                  </a:cubicBezTo>
                  <a:lnTo>
                    <a:pt x="646" y="8562"/>
                  </a:lnTo>
                  <a:cubicBezTo>
                    <a:pt x="1700" y="8750"/>
                    <a:pt x="2875" y="8854"/>
                    <a:pt x="4114" y="8854"/>
                  </a:cubicBezTo>
                  <a:cubicBezTo>
                    <a:pt x="5354" y="8854"/>
                    <a:pt x="6529" y="8750"/>
                    <a:pt x="7583" y="8562"/>
                  </a:cubicBezTo>
                  <a:lnTo>
                    <a:pt x="7583" y="11077"/>
                  </a:lnTo>
                  <a:close/>
                  <a:moveTo>
                    <a:pt x="4114" y="8209"/>
                  </a:moveTo>
                  <a:cubicBezTo>
                    <a:pt x="2865" y="8209"/>
                    <a:pt x="1685" y="8109"/>
                    <a:pt x="646" y="7933"/>
                  </a:cubicBezTo>
                  <a:lnTo>
                    <a:pt x="646" y="5542"/>
                  </a:lnTo>
                  <a:cubicBezTo>
                    <a:pt x="864" y="5721"/>
                    <a:pt x="1143" y="5828"/>
                    <a:pt x="1447" y="5828"/>
                  </a:cubicBezTo>
                  <a:cubicBezTo>
                    <a:pt x="1796" y="5829"/>
                    <a:pt x="2113" y="5687"/>
                    <a:pt x="2342" y="5458"/>
                  </a:cubicBezTo>
                  <a:cubicBezTo>
                    <a:pt x="2454" y="5346"/>
                    <a:pt x="2610" y="5276"/>
                    <a:pt x="2781" y="5276"/>
                  </a:cubicBezTo>
                  <a:cubicBezTo>
                    <a:pt x="2952" y="5277"/>
                    <a:pt x="3107" y="5346"/>
                    <a:pt x="3219" y="5458"/>
                  </a:cubicBezTo>
                  <a:cubicBezTo>
                    <a:pt x="3448" y="5688"/>
                    <a:pt x="3765" y="5829"/>
                    <a:pt x="4114" y="5829"/>
                  </a:cubicBezTo>
                  <a:cubicBezTo>
                    <a:pt x="4464" y="5830"/>
                    <a:pt x="4780" y="5688"/>
                    <a:pt x="5010" y="5459"/>
                  </a:cubicBezTo>
                  <a:cubicBezTo>
                    <a:pt x="5122" y="5347"/>
                    <a:pt x="5277" y="5277"/>
                    <a:pt x="5448" y="5277"/>
                  </a:cubicBezTo>
                  <a:cubicBezTo>
                    <a:pt x="5619" y="5278"/>
                    <a:pt x="5775" y="5347"/>
                    <a:pt x="5887" y="5459"/>
                  </a:cubicBezTo>
                  <a:cubicBezTo>
                    <a:pt x="6116" y="5689"/>
                    <a:pt x="6432" y="5830"/>
                    <a:pt x="6782" y="5830"/>
                  </a:cubicBezTo>
                  <a:cubicBezTo>
                    <a:pt x="7086" y="5831"/>
                    <a:pt x="7365" y="5723"/>
                    <a:pt x="7583" y="5545"/>
                  </a:cubicBezTo>
                  <a:lnTo>
                    <a:pt x="7583" y="7933"/>
                  </a:lnTo>
                  <a:cubicBezTo>
                    <a:pt x="6543" y="8109"/>
                    <a:pt x="5364" y="8209"/>
                    <a:pt x="4114" y="8209"/>
                  </a:cubicBezTo>
                  <a:close/>
                  <a:moveTo>
                    <a:pt x="3114" y="10259"/>
                  </a:moveTo>
                  <a:cubicBezTo>
                    <a:pt x="3114" y="10797"/>
                    <a:pt x="3551" y="11234"/>
                    <a:pt x="4089" y="11234"/>
                  </a:cubicBezTo>
                  <a:cubicBezTo>
                    <a:pt x="4627" y="11234"/>
                    <a:pt x="5064" y="10797"/>
                    <a:pt x="5064" y="10259"/>
                  </a:cubicBezTo>
                  <a:cubicBezTo>
                    <a:pt x="5064" y="9721"/>
                    <a:pt x="4627" y="9284"/>
                    <a:pt x="4089" y="9284"/>
                  </a:cubicBezTo>
                  <a:cubicBezTo>
                    <a:pt x="3551" y="9284"/>
                    <a:pt x="3114" y="9721"/>
                    <a:pt x="3114" y="10259"/>
                  </a:cubicBezTo>
                  <a:close/>
                  <a:moveTo>
                    <a:pt x="4418" y="10259"/>
                  </a:moveTo>
                  <a:cubicBezTo>
                    <a:pt x="4418" y="10441"/>
                    <a:pt x="4271" y="10588"/>
                    <a:pt x="4089" y="10588"/>
                  </a:cubicBezTo>
                  <a:cubicBezTo>
                    <a:pt x="3907" y="10588"/>
                    <a:pt x="3760" y="10441"/>
                    <a:pt x="3760" y="10259"/>
                  </a:cubicBezTo>
                  <a:cubicBezTo>
                    <a:pt x="3760" y="10077"/>
                    <a:pt x="3907" y="9930"/>
                    <a:pt x="4089" y="9930"/>
                  </a:cubicBezTo>
                  <a:cubicBezTo>
                    <a:pt x="4271" y="9930"/>
                    <a:pt x="4418" y="10077"/>
                    <a:pt x="4418" y="10259"/>
                  </a:cubicBezTo>
                  <a:close/>
                  <a:moveTo>
                    <a:pt x="4089" y="4322"/>
                  </a:moveTo>
                  <a:cubicBezTo>
                    <a:pt x="4285" y="4322"/>
                    <a:pt x="4444" y="4163"/>
                    <a:pt x="4444" y="3968"/>
                  </a:cubicBezTo>
                  <a:cubicBezTo>
                    <a:pt x="4444" y="3772"/>
                    <a:pt x="4285" y="3151"/>
                    <a:pt x="4089" y="3151"/>
                  </a:cubicBezTo>
                  <a:cubicBezTo>
                    <a:pt x="3893" y="3151"/>
                    <a:pt x="3735" y="3772"/>
                    <a:pt x="3735" y="3968"/>
                  </a:cubicBezTo>
                  <a:cubicBezTo>
                    <a:pt x="3735" y="4163"/>
                    <a:pt x="3893" y="4322"/>
                    <a:pt x="4089" y="4322"/>
                  </a:cubicBezTo>
                  <a:close/>
                  <a:moveTo>
                    <a:pt x="4105" y="2517"/>
                  </a:moveTo>
                  <a:close/>
                  <a:moveTo>
                    <a:pt x="3918" y="2517"/>
                  </a:moveTo>
                  <a:cubicBezTo>
                    <a:pt x="3918" y="2621"/>
                    <a:pt x="4002" y="2705"/>
                    <a:pt x="4105" y="2705"/>
                  </a:cubicBezTo>
                  <a:cubicBezTo>
                    <a:pt x="4209" y="2705"/>
                    <a:pt x="4293" y="2621"/>
                    <a:pt x="4293" y="2517"/>
                  </a:cubicBezTo>
                  <a:cubicBezTo>
                    <a:pt x="4293" y="2414"/>
                    <a:pt x="4209" y="2330"/>
                    <a:pt x="4105" y="2330"/>
                  </a:cubicBezTo>
                  <a:cubicBezTo>
                    <a:pt x="4002" y="2330"/>
                    <a:pt x="3918" y="2414"/>
                    <a:pt x="3918" y="2517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8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100" name="文本框 99"/>
          <p:cNvSpPr txBox="1">
            <a:spLocks/>
          </p:cNvSpPr>
          <p:nvPr/>
        </p:nvSpPr>
        <p:spPr>
          <a:xfrm>
            <a:off x="850900" y="3454400"/>
            <a:ext cx="410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1-ch low current output(0~36VDC, 5A)</a:t>
            </a:r>
            <a:endParaRPr lang="zh-CN" alt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文本框 100"/>
          <p:cNvSpPr txBox="1">
            <a:spLocks/>
          </p:cNvSpPr>
          <p:nvPr/>
        </p:nvSpPr>
        <p:spPr>
          <a:xfrm>
            <a:off x="508000" y="1612900"/>
            <a:ext cx="467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1-ch high current output(90~240VAC, 13A)</a:t>
            </a:r>
            <a:endParaRPr lang="zh-CN" alt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564934" y="5263241"/>
            <a:ext cx="467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1-ch high current output(100~240VAC, 10A)</a:t>
            </a:r>
            <a:endParaRPr lang="zh-CN" alt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标题 3"/>
          <p:cNvSpPr txBox="1">
            <a:spLocks/>
          </p:cNvSpPr>
          <p:nvPr/>
        </p:nvSpPr>
        <p:spPr>
          <a:xfrm>
            <a:off x="304800" y="18969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AX PRO Home Automation</a:t>
            </a:r>
            <a:endParaRPr lang="zh-CN" alt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3595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2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00" grpId="0"/>
      <p:bldP spid="101" grpId="0"/>
      <p:bldP spid="1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74341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Relay configuration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07" y="1513840"/>
            <a:ext cx="2106124" cy="43760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77114" y="1823906"/>
            <a:ext cx="47056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Area</a:t>
            </a:r>
          </a:p>
          <a:p>
            <a:r>
              <a:rPr lang="en-US" altLang="zh-CN" sz="11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with a specific Area.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77114" y="2575274"/>
            <a:ext cx="47056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Status</a:t>
            </a:r>
          </a:p>
          <a:p>
            <a:r>
              <a:rPr lang="en-US" altLang="zh-CN" sz="11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“Normal Closed” or “Normal Opened” for output device.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77114" y="3326642"/>
            <a:ext cx="470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Setting</a:t>
            </a:r>
          </a:p>
          <a:p>
            <a:r>
              <a:rPr lang="en-US" altLang="zh-CN" sz="11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Linkage Solution among “by Alarm” , “by Operation”, “by Fault”, “by Schedule”, and “Manual”.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77114" y="4247287"/>
            <a:ext cx="470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Tamper Input</a:t>
            </a:r>
          </a:p>
          <a:p>
            <a:r>
              <a:rPr lang="en-US" altLang="zh-CN" sz="11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this features if it’s in need to detect Tamper Alarm of output device.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77114" y="5167932"/>
            <a:ext cx="47056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Polling Rate</a:t>
            </a:r>
          </a:p>
          <a:p>
            <a:r>
              <a:rPr lang="en-US" altLang="zh-CN" sz="11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heartbeat time.</a:t>
            </a:r>
          </a:p>
        </p:txBody>
      </p:sp>
    </p:spTree>
    <p:extLst>
      <p:ext uri="{BB962C8B-B14F-4D97-AF65-F5344CB8AC3E}">
        <p14:creationId xmlns:p14="http://schemas.microsoft.com/office/powerpoint/2010/main" val="7068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3302" b="840"/>
          <a:stretch>
            <a:fillRect/>
          </a:stretch>
        </p:blipFill>
        <p:spPr>
          <a:xfrm>
            <a:off x="6511471" y="1"/>
            <a:ext cx="7277100" cy="6422571"/>
          </a:xfrm>
          <a:custGeom>
            <a:avLst/>
            <a:gdLst>
              <a:gd name="connsiteX0" fmla="*/ 1298061 w 7277100"/>
              <a:gd name="connsiteY0" fmla="*/ 0 h 6422571"/>
              <a:gd name="connsiteX1" fmla="*/ 5979040 w 7277100"/>
              <a:gd name="connsiteY1" fmla="*/ 0 h 6422571"/>
              <a:gd name="connsiteX2" fmla="*/ 6211394 w 7277100"/>
              <a:gd name="connsiteY2" fmla="*/ 211178 h 6422571"/>
              <a:gd name="connsiteX3" fmla="*/ 7277100 w 7277100"/>
              <a:gd name="connsiteY3" fmla="*/ 2784021 h 6422571"/>
              <a:gd name="connsiteX4" fmla="*/ 3638550 w 7277100"/>
              <a:gd name="connsiteY4" fmla="*/ 6422571 h 6422571"/>
              <a:gd name="connsiteX5" fmla="*/ 0 w 7277100"/>
              <a:gd name="connsiteY5" fmla="*/ 2784021 h 6422571"/>
              <a:gd name="connsiteX6" fmla="*/ 1065707 w 7277100"/>
              <a:gd name="connsiteY6" fmla="*/ 211178 h 64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7100" h="6422571">
                <a:moveTo>
                  <a:pt x="1298061" y="0"/>
                </a:moveTo>
                <a:lnTo>
                  <a:pt x="5979040" y="0"/>
                </a:lnTo>
                <a:lnTo>
                  <a:pt x="6211394" y="211178"/>
                </a:lnTo>
                <a:cubicBezTo>
                  <a:pt x="6869842" y="869626"/>
                  <a:pt x="7277100" y="1779263"/>
                  <a:pt x="7277100" y="2784021"/>
                </a:cubicBezTo>
                <a:cubicBezTo>
                  <a:pt x="7277100" y="4793537"/>
                  <a:pt x="5648066" y="6422571"/>
                  <a:pt x="3638550" y="6422571"/>
                </a:cubicBezTo>
                <a:cubicBezTo>
                  <a:pt x="1629034" y="6422571"/>
                  <a:pt x="0" y="4793537"/>
                  <a:pt x="0" y="2784021"/>
                </a:cubicBezTo>
                <a:cubicBezTo>
                  <a:pt x="0" y="1779263"/>
                  <a:pt x="407259" y="869626"/>
                  <a:pt x="1065707" y="211178"/>
                </a:cubicBezTo>
                <a:close/>
              </a:path>
            </a:pathLst>
          </a:custGeom>
        </p:spPr>
      </p:pic>
      <p:sp>
        <p:nvSpPr>
          <p:cNvPr id="5" name="椭圆 4"/>
          <p:cNvSpPr/>
          <p:nvPr/>
        </p:nvSpPr>
        <p:spPr>
          <a:xfrm>
            <a:off x="6511471" y="-854528"/>
            <a:ext cx="7277100" cy="7277100"/>
          </a:xfrm>
          <a:prstGeom prst="ellipse">
            <a:avLst/>
          </a:prstGeom>
          <a:solidFill>
            <a:srgbClr val="4939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212891" y="1999192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333333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CN" altLang="en-US" sz="9600" b="1" dirty="0">
              <a:solidFill>
                <a:srgbClr val="333333">
                  <a:alpha val="2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10435" y="3411073"/>
            <a:ext cx="4567215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methods for arming/disarming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 with fault</a:t>
            </a:r>
            <a:r>
              <a:rPr lang="zh-CN" altLang="en-US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10436" y="2175620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Arm/Disarm</a:t>
            </a:r>
          </a:p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zh-CN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58" y="316017"/>
            <a:ext cx="1819276" cy="314735"/>
          </a:xfrm>
          <a:prstGeom prst="rect">
            <a:avLst/>
          </a:prstGeom>
          <a:noFill/>
        </p:spPr>
      </p:pic>
      <p:grpSp>
        <p:nvGrpSpPr>
          <p:cNvPr id="15" name="组合 14"/>
          <p:cNvGrpSpPr/>
          <p:nvPr/>
        </p:nvGrpSpPr>
        <p:grpSpPr>
          <a:xfrm>
            <a:off x="6638739" y="3996995"/>
            <a:ext cx="3511282" cy="2631389"/>
            <a:chOff x="6380932" y="1310242"/>
            <a:chExt cx="7675148" cy="5751830"/>
          </a:xfrm>
        </p:grpSpPr>
        <p:pic>
          <p:nvPicPr>
            <p:cNvPr id="16" name="Picture 2" descr="http://spec.hikvision.com/fastdfs/group1/M00/05/00/CgFBIl6VOPiAMrJZAAg2hI8aAbc735.png?imageView2/2/w/1000/h/50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4" r="30484"/>
            <a:stretch/>
          </p:blipFill>
          <p:spPr bwMode="auto">
            <a:xfrm>
              <a:off x="6380932" y="1840031"/>
              <a:ext cx="3305096" cy="4762500"/>
            </a:xfrm>
            <a:prstGeom prst="rect">
              <a:avLst/>
            </a:prstGeom>
            <a:ln>
              <a:noFill/>
            </a:ln>
            <a:effectLst>
              <a:outerShdw blurRad="381000" dist="139700" dir="2700000" sx="103000" sy="103000" algn="tl" rotWithShape="0">
                <a:srgbClr val="333333">
                  <a:alpha val="5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://spec.hikvision.com/fastdfs/group1/M00/05/62/CgFBIl7MrbyAadYKAAfv49RvPk8970.png?imageView2/2/w/1000/h/50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1" r="33501"/>
            <a:stretch/>
          </p:blipFill>
          <p:spPr bwMode="auto">
            <a:xfrm>
              <a:off x="8286681" y="1310242"/>
              <a:ext cx="3374542" cy="5751830"/>
            </a:xfrm>
            <a:prstGeom prst="rect">
              <a:avLst/>
            </a:prstGeom>
            <a:ln>
              <a:noFill/>
            </a:ln>
            <a:effectLst>
              <a:outerShdw blurRad="381000" dist="139700" dir="2700000" sx="103000" sy="103000" algn="tl" rotWithShape="0">
                <a:srgbClr val="333333">
                  <a:alpha val="5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spec.hikvision.com/fastdfs/group1/M00/05/00/CgFBIl6VMG-ARtyDAD0PBeZVUi4377.png?imageView2/2/w/1000/h/5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600" y="3585960"/>
              <a:ext cx="5203480" cy="2926592"/>
            </a:xfrm>
            <a:prstGeom prst="rect">
              <a:avLst/>
            </a:prstGeom>
            <a:ln>
              <a:noFill/>
            </a:ln>
            <a:effectLst>
              <a:outerShdw blurRad="381000" dist="139700" dir="2700000" sx="103000" sy="103000" algn="tl" rotWithShape="0">
                <a:srgbClr val="333333">
                  <a:alpha val="5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1453" y="4400999"/>
            <a:ext cx="1081506" cy="2017151"/>
          </a:xfrm>
          <a:prstGeom prst="rect">
            <a:avLst/>
          </a:prstGeom>
          <a:ln>
            <a:noFill/>
          </a:ln>
          <a:effectLst>
            <a:outerShdw blurRad="381000" dist="139700" dir="2700000" sx="103000" sy="103000" algn="tl" rotWithShape="0">
              <a:srgbClr val="333333">
                <a:alpha val="5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98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3"/>
          <p:cNvSpPr txBox="1">
            <a:spLocks/>
          </p:cNvSpPr>
          <p:nvPr/>
        </p:nvSpPr>
        <p:spPr>
          <a:xfrm>
            <a:off x="1391920" y="74341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(Optional) Enable/Disable “Arm with fault”</a:t>
            </a:r>
            <a:endParaRPr lang="zh-CN" altLang="en-US" sz="200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23" y="1239519"/>
            <a:ext cx="2234998" cy="46438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41" y="1239520"/>
            <a:ext cx="2234998" cy="464382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346656" y="5915680"/>
            <a:ext cx="2309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“System” &gt; “System Options”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436340" y="5915680"/>
            <a:ext cx="1969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Enable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“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Arm With Fault”</a:t>
            </a:r>
          </a:p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And select “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CheckList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”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384141" y="3594100"/>
            <a:ext cx="2234998" cy="306848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8111431" y="1681726"/>
            <a:ext cx="678608" cy="306848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92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/>
          <p:cNvSpPr txBox="1">
            <a:spLocks/>
          </p:cNvSpPr>
          <p:nvPr/>
        </p:nvSpPr>
        <p:spPr>
          <a:xfrm>
            <a:off x="1391920" y="74341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User configuration – Permission setting</a:t>
            </a:r>
            <a:endParaRPr lang="zh-CN" altLang="en-US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75" y="1239520"/>
            <a:ext cx="2234998" cy="46438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30" y="1239520"/>
            <a:ext cx="2234998" cy="46438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85" y="1239520"/>
            <a:ext cx="2234998" cy="46438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20" y="1239520"/>
            <a:ext cx="2234998" cy="46438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70582" y="5915680"/>
            <a:ext cx="2077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Click “User Management”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391920" y="2631078"/>
            <a:ext cx="2234998" cy="388569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327123" y="5915680"/>
            <a:ext cx="1281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Click Name Tag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850375" y="2570827"/>
            <a:ext cx="2234998" cy="1065508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711361" y="5915680"/>
            <a:ext cx="14299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the button</a:t>
            </a:r>
          </a:p>
        </p:txBody>
      </p:sp>
      <p:sp>
        <p:nvSpPr>
          <p:cNvPr id="13" name="矩形 12"/>
          <p:cNvSpPr/>
          <p:nvPr/>
        </p:nvSpPr>
        <p:spPr>
          <a:xfrm>
            <a:off x="8732167" y="5915680"/>
            <a:ext cx="2305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Set User Permission for user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8141302" y="2010846"/>
            <a:ext cx="402525" cy="388569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23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16429" r="24125" b="11433"/>
          <a:stretch/>
        </p:blipFill>
        <p:spPr>
          <a:xfrm flipH="1">
            <a:off x="2596403" y="1116724"/>
            <a:ext cx="7903431" cy="5107107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367582" y="1929281"/>
            <a:ext cx="1694284" cy="1163174"/>
            <a:chOff x="8698458" y="4962840"/>
            <a:chExt cx="1694284" cy="1163174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r="31762"/>
            <a:stretch/>
          </p:blipFill>
          <p:spPr>
            <a:xfrm>
              <a:off x="8869304" y="5080502"/>
              <a:ext cx="451412" cy="681459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 flipH="1">
              <a:off x="8698458" y="5756682"/>
              <a:ext cx="84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 Light" panose="020B0502040204020203" pitchFamily="34" charset="-122"/>
                  <a:cs typeface="Calibri" panose="020F0502020204030204" pitchFamily="34" charset="0"/>
                  <a:sym typeface="Calibri" panose="020F0502020204030204" pitchFamily="34" charset="0"/>
                </a:rPr>
                <a:t>Keyfob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9653708" y="4962840"/>
              <a:ext cx="739034" cy="1144951"/>
              <a:chOff x="10365602" y="5507183"/>
              <a:chExt cx="739034" cy="1144951"/>
            </a:xfrm>
          </p:grpSpPr>
          <p:sp>
            <p:nvSpPr>
              <p:cNvPr id="83" name="文本框 82"/>
              <p:cNvSpPr txBox="1"/>
              <p:nvPr/>
            </p:nvSpPr>
            <p:spPr>
              <a:xfrm flipH="1">
                <a:off x="10382642" y="6282802"/>
                <a:ext cx="7219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 Light" panose="020B0502040204020203" pitchFamily="34" charset="-122"/>
                    <a:cs typeface="Calibri" panose="020F0502020204030204" pitchFamily="34" charset="0"/>
                    <a:sym typeface="Calibri" panose="020F0502020204030204" pitchFamily="34" charset="0"/>
                  </a:rPr>
                  <a:t>APP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 Light" panose="020B0502040204020203" pitchFamily="34" charset="-122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pic>
            <p:nvPicPr>
              <p:cNvPr id="85" name="Picture 6023"/>
              <p:cNvPicPr/>
              <p:nvPr/>
            </p:nvPicPr>
            <p:blipFill rotWithShape="1">
              <a:blip r:embed="rId9"/>
              <a:srcRect b="13112"/>
              <a:stretch/>
            </p:blipFill>
            <p:spPr>
              <a:xfrm>
                <a:off x="10365602" y="5507183"/>
                <a:ext cx="590308" cy="82180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87" name="文本框 86"/>
          <p:cNvSpPr txBox="1"/>
          <p:nvPr/>
        </p:nvSpPr>
        <p:spPr>
          <a:xfrm>
            <a:off x="210207" y="0"/>
            <a:ext cx="519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Villa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Solution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r="24827"/>
          <a:stretch/>
        </p:blipFill>
        <p:spPr>
          <a:xfrm>
            <a:off x="4046133" y="4661347"/>
            <a:ext cx="579425" cy="617801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71" y="5383271"/>
            <a:ext cx="704780" cy="471145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6" r="21446"/>
          <a:stretch/>
        </p:blipFill>
        <p:spPr>
          <a:xfrm>
            <a:off x="10261478" y="2776245"/>
            <a:ext cx="625033" cy="839164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88" y="748287"/>
            <a:ext cx="631901" cy="818249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r="14655"/>
          <a:stretch/>
        </p:blipFill>
        <p:spPr>
          <a:xfrm>
            <a:off x="2226159" y="1775040"/>
            <a:ext cx="1100650" cy="1016572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5" r="32576" b="4420"/>
          <a:stretch/>
        </p:blipFill>
        <p:spPr>
          <a:xfrm>
            <a:off x="2220039" y="3829836"/>
            <a:ext cx="545479" cy="783440"/>
          </a:xfrm>
          <a:prstGeom prst="rect">
            <a:avLst/>
          </a:prstGeom>
          <a:effectLst/>
        </p:spPr>
      </p:pic>
      <p:sp>
        <p:nvSpPr>
          <p:cNvPr id="95" name="椭圆 94"/>
          <p:cNvSpPr/>
          <p:nvPr/>
        </p:nvSpPr>
        <p:spPr>
          <a:xfrm>
            <a:off x="7278735" y="1778859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4450594" y="3382760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97" name="肘形连接符 96"/>
          <p:cNvCxnSpPr/>
          <p:nvPr/>
        </p:nvCxnSpPr>
        <p:spPr>
          <a:xfrm rot="10800000">
            <a:off x="7221605" y="2582615"/>
            <a:ext cx="2983940" cy="675593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椭圆 97"/>
          <p:cNvSpPr/>
          <p:nvPr/>
        </p:nvSpPr>
        <p:spPr>
          <a:xfrm>
            <a:off x="5042744" y="1902813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99" name="肘形连接符 98"/>
          <p:cNvCxnSpPr>
            <a:cxnSpLocks/>
          </p:cNvCxnSpPr>
          <p:nvPr/>
        </p:nvCxnSpPr>
        <p:spPr>
          <a:xfrm rot="5400000" flipH="1" flipV="1">
            <a:off x="4414347" y="3342292"/>
            <a:ext cx="1933902" cy="1324301"/>
          </a:xfrm>
          <a:prstGeom prst="bentConnector3">
            <a:avLst>
              <a:gd name="adj1" fmla="val 543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肘形连接符 99"/>
          <p:cNvCxnSpPr>
            <a:stCxn id="92" idx="3"/>
            <a:endCxn id="101" idx="2"/>
          </p:cNvCxnSpPr>
          <p:nvPr/>
        </p:nvCxnSpPr>
        <p:spPr>
          <a:xfrm>
            <a:off x="3326809" y="2283326"/>
            <a:ext cx="1930722" cy="793945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椭圆 100"/>
          <p:cNvSpPr/>
          <p:nvPr/>
        </p:nvSpPr>
        <p:spPr>
          <a:xfrm>
            <a:off x="5257531" y="2974358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5963333" y="2811554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7016197" y="2482387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6733165" y="4867185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6069740" y="475639"/>
            <a:ext cx="79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IPC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9405758" y="3566158"/>
            <a:ext cx="215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Magnetic Contact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1899390" y="2670741"/>
            <a:ext cx="157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AX PRO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Hub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3446102" y="5333230"/>
            <a:ext cx="191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Indoor Sounder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2000635" y="4640856"/>
            <a:ext cx="102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PIR CAM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7143174" y="5868558"/>
            <a:ext cx="155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Panic Button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3297140" y="1418544"/>
            <a:ext cx="185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Break Glass PIR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7" name="等腰三角形 725"/>
          <p:cNvSpPr/>
          <p:nvPr/>
        </p:nvSpPr>
        <p:spPr>
          <a:xfrm rot="5628068">
            <a:off x="3596944" y="2985659"/>
            <a:ext cx="943313" cy="1027604"/>
          </a:xfrm>
          <a:custGeom>
            <a:avLst/>
            <a:gdLst>
              <a:gd name="connsiteX0" fmla="*/ 0 w 1061596"/>
              <a:gd name="connsiteY0" fmla="*/ 1196039 h 1196039"/>
              <a:gd name="connsiteX1" fmla="*/ 530798 w 1061596"/>
              <a:gd name="connsiteY1" fmla="*/ 0 h 1196039"/>
              <a:gd name="connsiteX2" fmla="*/ 1061596 w 1061596"/>
              <a:gd name="connsiteY2" fmla="*/ 1196039 h 1196039"/>
              <a:gd name="connsiteX3" fmla="*/ 0 w 1061596"/>
              <a:gd name="connsiteY3" fmla="*/ 1196039 h 1196039"/>
              <a:gd name="connsiteX0" fmla="*/ 0 w 1061596"/>
              <a:gd name="connsiteY0" fmla="*/ 1196039 h 1261890"/>
              <a:gd name="connsiteX1" fmla="*/ 530798 w 1061596"/>
              <a:gd name="connsiteY1" fmla="*/ 0 h 1261890"/>
              <a:gd name="connsiteX2" fmla="*/ 1061596 w 1061596"/>
              <a:gd name="connsiteY2" fmla="*/ 1196039 h 1261890"/>
              <a:gd name="connsiteX3" fmla="*/ 0 w 1061596"/>
              <a:gd name="connsiteY3" fmla="*/ 1196039 h 1261890"/>
              <a:gd name="connsiteX0" fmla="*/ 0 w 1061596"/>
              <a:gd name="connsiteY0" fmla="*/ 1196039 h 1291481"/>
              <a:gd name="connsiteX1" fmla="*/ 530798 w 1061596"/>
              <a:gd name="connsiteY1" fmla="*/ 0 h 1291481"/>
              <a:gd name="connsiteX2" fmla="*/ 1061596 w 1061596"/>
              <a:gd name="connsiteY2" fmla="*/ 1196039 h 1291481"/>
              <a:gd name="connsiteX3" fmla="*/ 0 w 1061596"/>
              <a:gd name="connsiteY3" fmla="*/ 1196039 h 129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596" h="1291481">
                <a:moveTo>
                  <a:pt x="0" y="1196039"/>
                </a:moveTo>
                <a:lnTo>
                  <a:pt x="530798" y="0"/>
                </a:lnTo>
                <a:lnTo>
                  <a:pt x="1061596" y="1196039"/>
                </a:lnTo>
                <a:cubicBezTo>
                  <a:pt x="759642" y="1344204"/>
                  <a:pt x="347818" y="1300528"/>
                  <a:pt x="0" y="119603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alpha val="10000"/>
                </a:schemeClr>
              </a:gs>
              <a:gs pos="37000">
                <a:srgbClr val="FF0000">
                  <a:alpha val="4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602" tIns="32801" rIns="65602" bIns="328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3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22" name="等腰三角形 725"/>
          <p:cNvSpPr/>
          <p:nvPr/>
        </p:nvSpPr>
        <p:spPr>
          <a:xfrm rot="15631324">
            <a:off x="7552908" y="1041785"/>
            <a:ext cx="1075609" cy="1444680"/>
          </a:xfrm>
          <a:custGeom>
            <a:avLst/>
            <a:gdLst>
              <a:gd name="connsiteX0" fmla="*/ 0 w 1061596"/>
              <a:gd name="connsiteY0" fmla="*/ 1196039 h 1196039"/>
              <a:gd name="connsiteX1" fmla="*/ 530798 w 1061596"/>
              <a:gd name="connsiteY1" fmla="*/ 0 h 1196039"/>
              <a:gd name="connsiteX2" fmla="*/ 1061596 w 1061596"/>
              <a:gd name="connsiteY2" fmla="*/ 1196039 h 1196039"/>
              <a:gd name="connsiteX3" fmla="*/ 0 w 1061596"/>
              <a:gd name="connsiteY3" fmla="*/ 1196039 h 1196039"/>
              <a:gd name="connsiteX0" fmla="*/ 0 w 1061596"/>
              <a:gd name="connsiteY0" fmla="*/ 1196039 h 1261890"/>
              <a:gd name="connsiteX1" fmla="*/ 530798 w 1061596"/>
              <a:gd name="connsiteY1" fmla="*/ 0 h 1261890"/>
              <a:gd name="connsiteX2" fmla="*/ 1061596 w 1061596"/>
              <a:gd name="connsiteY2" fmla="*/ 1196039 h 1261890"/>
              <a:gd name="connsiteX3" fmla="*/ 0 w 1061596"/>
              <a:gd name="connsiteY3" fmla="*/ 1196039 h 1261890"/>
              <a:gd name="connsiteX0" fmla="*/ 0 w 1061596"/>
              <a:gd name="connsiteY0" fmla="*/ 1196039 h 1291481"/>
              <a:gd name="connsiteX1" fmla="*/ 530798 w 1061596"/>
              <a:gd name="connsiteY1" fmla="*/ 0 h 1291481"/>
              <a:gd name="connsiteX2" fmla="*/ 1061596 w 1061596"/>
              <a:gd name="connsiteY2" fmla="*/ 1196039 h 1291481"/>
              <a:gd name="connsiteX3" fmla="*/ 0 w 1061596"/>
              <a:gd name="connsiteY3" fmla="*/ 1196039 h 129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596" h="1291481">
                <a:moveTo>
                  <a:pt x="0" y="1196039"/>
                </a:moveTo>
                <a:lnTo>
                  <a:pt x="530798" y="0"/>
                </a:lnTo>
                <a:lnTo>
                  <a:pt x="1061596" y="1196039"/>
                </a:lnTo>
                <a:cubicBezTo>
                  <a:pt x="759642" y="1344204"/>
                  <a:pt x="347818" y="1300528"/>
                  <a:pt x="0" y="119603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alpha val="10000"/>
                </a:schemeClr>
              </a:gs>
              <a:gs pos="37000">
                <a:srgbClr val="FF0000">
                  <a:alpha val="4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602" tIns="32801" rIns="65602" bIns="328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3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123" name="肘形连接符 122"/>
          <p:cNvCxnSpPr>
            <a:endCxn id="105" idx="6"/>
          </p:cNvCxnSpPr>
          <p:nvPr/>
        </p:nvCxnSpPr>
        <p:spPr>
          <a:xfrm rot="10800000">
            <a:off x="6938439" y="4970099"/>
            <a:ext cx="1091467" cy="69497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肘形连接符 123"/>
          <p:cNvCxnSpPr>
            <a:stCxn id="91" idx="3"/>
          </p:cNvCxnSpPr>
          <p:nvPr/>
        </p:nvCxnSpPr>
        <p:spPr>
          <a:xfrm>
            <a:off x="4561489" y="1157412"/>
            <a:ext cx="578070" cy="755470"/>
          </a:xfrm>
          <a:prstGeom prst="bent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图片 70">
            <a:extLst>
              <a:ext uri="{FF2B5EF4-FFF2-40B4-BE49-F238E27FC236}">
                <a16:creationId xmlns:a16="http://schemas.microsoft.com/office/drawing/2014/main" id="{E55A602A-2BE9-F24F-B650-34F1E41AFB0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7" r="28825"/>
          <a:stretch/>
        </p:blipFill>
        <p:spPr>
          <a:xfrm>
            <a:off x="9024419" y="4298232"/>
            <a:ext cx="531959" cy="754335"/>
          </a:xfrm>
          <a:prstGeom prst="rect">
            <a:avLst/>
          </a:prstGeom>
        </p:spPr>
      </p:pic>
      <p:sp>
        <p:nvSpPr>
          <p:cNvPr id="133" name="文本框 79">
            <a:extLst>
              <a:ext uri="{FF2B5EF4-FFF2-40B4-BE49-F238E27FC236}">
                <a16:creationId xmlns:a16="http://schemas.microsoft.com/office/drawing/2014/main" id="{9FA02932-9AD9-3946-A4EE-4D5E629DA5CE}"/>
              </a:ext>
            </a:extLst>
          </p:cNvPr>
          <p:cNvSpPr txBox="1"/>
          <p:nvPr/>
        </p:nvSpPr>
        <p:spPr>
          <a:xfrm flipH="1">
            <a:off x="8925527" y="5016325"/>
            <a:ext cx="89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Keypad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84" y="411142"/>
            <a:ext cx="1000293" cy="562674"/>
          </a:xfrm>
          <a:prstGeom prst="rect">
            <a:avLst/>
          </a:prstGeom>
        </p:spPr>
      </p:pic>
      <p:cxnSp>
        <p:nvCxnSpPr>
          <p:cNvPr id="103" name="肘形连接符 102"/>
          <p:cNvCxnSpPr>
            <a:cxnSpLocks/>
            <a:endCxn id="96" idx="2"/>
          </p:cNvCxnSpPr>
          <p:nvPr/>
        </p:nvCxnSpPr>
        <p:spPr>
          <a:xfrm flipV="1">
            <a:off x="2785241" y="3485673"/>
            <a:ext cx="1665353" cy="707955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肘形连接符 170"/>
          <p:cNvCxnSpPr>
            <a:endCxn id="95" idx="0"/>
          </p:cNvCxnSpPr>
          <p:nvPr/>
        </p:nvCxnSpPr>
        <p:spPr>
          <a:xfrm rot="16200000" flipH="1">
            <a:off x="6737380" y="1134867"/>
            <a:ext cx="948542" cy="33944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椭圆 172"/>
          <p:cNvSpPr/>
          <p:nvPr/>
        </p:nvSpPr>
        <p:spPr>
          <a:xfrm>
            <a:off x="7889501" y="3287507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176" name="肘形连接符 175"/>
          <p:cNvCxnSpPr>
            <a:stCxn id="132" idx="1"/>
            <a:endCxn id="173" idx="4"/>
          </p:cNvCxnSpPr>
          <p:nvPr/>
        </p:nvCxnSpPr>
        <p:spPr>
          <a:xfrm rot="10800000">
            <a:off x="7992139" y="3493332"/>
            <a:ext cx="1032281" cy="1182068"/>
          </a:xfrm>
          <a:prstGeom prst="bent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9" r="21623"/>
          <a:stretch/>
        </p:blipFill>
        <p:spPr>
          <a:xfrm>
            <a:off x="10063012" y="1330820"/>
            <a:ext cx="1013926" cy="1044443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9719593" y="2313700"/>
            <a:ext cx="197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Outdoor Sounder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8404307" y="1703571"/>
            <a:ext cx="205273" cy="2058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53" name="肘形连接符 52"/>
          <p:cNvCxnSpPr/>
          <p:nvPr/>
        </p:nvCxnSpPr>
        <p:spPr>
          <a:xfrm rot="10800000">
            <a:off x="8582695" y="1757554"/>
            <a:ext cx="1496726" cy="26043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5957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1391920" y="189700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Keypad Operation</a:t>
            </a:r>
            <a:endParaRPr lang="zh-CN" altLang="en-US" sz="2000" dirty="0"/>
          </a:p>
        </p:txBody>
      </p:sp>
      <p:sp>
        <p:nvSpPr>
          <p:cNvPr id="4" name="标题 3"/>
          <p:cNvSpPr txBox="1">
            <a:spLocks/>
          </p:cNvSpPr>
          <p:nvPr/>
        </p:nvSpPr>
        <p:spPr>
          <a:xfrm>
            <a:off x="7543800" y="749300"/>
            <a:ext cx="4343400" cy="47204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Notes:</a:t>
            </a:r>
          </a:p>
          <a:p>
            <a:endParaRPr lang="en-US" altLang="zh-CN" sz="2000" b="1" dirty="0" smtClean="0">
              <a:gradFill>
                <a:gsLst>
                  <a:gs pos="100000">
                    <a:schemeClr val="accent4"/>
                  </a:gs>
                  <a:gs pos="0">
                    <a:schemeClr val="accent1"/>
                  </a:gs>
                </a:gsLst>
                <a:lin ang="0" scaled="1"/>
              </a:gradFill>
            </a:endParaRPr>
          </a:p>
          <a:p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When “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Arm With Fault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” is enabled. Panel will begin to check all the items you choose in “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Checklist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” in arming process, and the 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Fault LED 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will blink when they system detects any fault, you can stop the arming manually, or you can press 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Arm Button 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again to arm</a:t>
            </a:r>
            <a:r>
              <a:rPr lang="en-US" altLang="zh-CN" sz="1800" dirty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.</a:t>
            </a:r>
            <a:endParaRPr lang="en-US" altLang="zh-CN" sz="1800" dirty="0" smtClean="0">
              <a:gradFill>
                <a:gsLst>
                  <a:gs pos="100000">
                    <a:schemeClr val="accent4"/>
                  </a:gs>
                  <a:gs pos="0">
                    <a:schemeClr val="accent1"/>
                  </a:gs>
                </a:gsLst>
                <a:lin ang="0" scaled="1"/>
              </a:gradFill>
            </a:endParaRPr>
          </a:p>
          <a:p>
            <a:endParaRPr lang="en-US" altLang="zh-CN" sz="1800" dirty="0" smtClean="0">
              <a:gradFill>
                <a:gsLst>
                  <a:gs pos="100000">
                    <a:schemeClr val="accent4"/>
                  </a:gs>
                  <a:gs pos="0">
                    <a:schemeClr val="accent1"/>
                  </a:gs>
                </a:gsLst>
                <a:lin ang="0" scaled="1"/>
              </a:gradFill>
            </a:endParaRPr>
          </a:p>
          <a:p>
            <a:endParaRPr lang="en-US" altLang="zh-CN" sz="1800" dirty="0">
              <a:gradFill>
                <a:gsLst>
                  <a:gs pos="100000">
                    <a:schemeClr val="accent4"/>
                  </a:gs>
                  <a:gs pos="0">
                    <a:schemeClr val="accent1"/>
                  </a:gs>
                </a:gsLst>
                <a:lin ang="0" scaled="1"/>
              </a:gradFill>
            </a:endParaRPr>
          </a:p>
          <a:p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When “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Arm With Fault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” is disabled.</a:t>
            </a:r>
          </a:p>
          <a:p>
            <a:r>
              <a:rPr lang="en-US" altLang="zh-CN" sz="1400" i="1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(</a:t>
            </a:r>
            <a:r>
              <a:rPr lang="en-US" altLang="zh-CN" sz="1400" i="1" dirty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But the system will not be compliant with the European EN50131-1 </a:t>
            </a:r>
            <a:r>
              <a:rPr lang="en-US" altLang="zh-CN" sz="1400" i="1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standard) </a:t>
            </a:r>
          </a:p>
          <a:p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When you arm the system, the panel will be armed successfully no matter the system have fault or not. </a:t>
            </a:r>
          </a:p>
          <a:p>
            <a:endParaRPr lang="en-US" altLang="zh-CN" sz="1800" dirty="0" smtClean="0">
              <a:gradFill>
                <a:gsLst>
                  <a:gs pos="100000">
                    <a:schemeClr val="accent4"/>
                  </a:gs>
                  <a:gs pos="0">
                    <a:schemeClr val="accent1"/>
                  </a:gs>
                </a:gsLst>
                <a:lin ang="0" scaled="1"/>
              </a:gra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7239000" cy="58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3774332" y="237851"/>
            <a:ext cx="4643338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Keyfob</a:t>
            </a:r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 Operation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25" y="826142"/>
            <a:ext cx="8334375" cy="2676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25" y="3594857"/>
            <a:ext cx="5245640" cy="3152197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5666665" y="4305347"/>
            <a:ext cx="6525335" cy="14223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Notes:</a:t>
            </a:r>
          </a:p>
          <a:p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When “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Arm With Fault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” is enabled. Panel will begin to check all the items you choose in “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Checklist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” in arming process, and the 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Orange LED 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will blink when they system detects any fault, you can stop the arming manually, or you can press </a:t>
            </a:r>
            <a:r>
              <a:rPr lang="en-US" altLang="zh-CN" sz="1800" b="1" dirty="0" smtClean="0">
                <a:solidFill>
                  <a:schemeClr val="accent4"/>
                </a:solidFill>
              </a:rPr>
              <a:t>Arm Button </a:t>
            </a:r>
            <a:r>
              <a:rPr lang="en-US" altLang="zh-CN" sz="1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again to arm.</a:t>
            </a:r>
          </a:p>
        </p:txBody>
      </p:sp>
    </p:spTree>
    <p:extLst>
      <p:ext uri="{BB962C8B-B14F-4D97-AF65-F5344CB8AC3E}">
        <p14:creationId xmlns:p14="http://schemas.microsoft.com/office/powerpoint/2010/main" val="5405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3302" b="840"/>
          <a:stretch>
            <a:fillRect/>
          </a:stretch>
        </p:blipFill>
        <p:spPr>
          <a:xfrm>
            <a:off x="6511471" y="1"/>
            <a:ext cx="7277100" cy="6422571"/>
          </a:xfrm>
          <a:custGeom>
            <a:avLst/>
            <a:gdLst>
              <a:gd name="connsiteX0" fmla="*/ 1298061 w 7277100"/>
              <a:gd name="connsiteY0" fmla="*/ 0 h 6422571"/>
              <a:gd name="connsiteX1" fmla="*/ 5979040 w 7277100"/>
              <a:gd name="connsiteY1" fmla="*/ 0 h 6422571"/>
              <a:gd name="connsiteX2" fmla="*/ 6211394 w 7277100"/>
              <a:gd name="connsiteY2" fmla="*/ 211178 h 6422571"/>
              <a:gd name="connsiteX3" fmla="*/ 7277100 w 7277100"/>
              <a:gd name="connsiteY3" fmla="*/ 2784021 h 6422571"/>
              <a:gd name="connsiteX4" fmla="*/ 3638550 w 7277100"/>
              <a:gd name="connsiteY4" fmla="*/ 6422571 h 6422571"/>
              <a:gd name="connsiteX5" fmla="*/ 0 w 7277100"/>
              <a:gd name="connsiteY5" fmla="*/ 2784021 h 6422571"/>
              <a:gd name="connsiteX6" fmla="*/ 1065707 w 7277100"/>
              <a:gd name="connsiteY6" fmla="*/ 211178 h 64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7100" h="6422571">
                <a:moveTo>
                  <a:pt x="1298061" y="0"/>
                </a:moveTo>
                <a:lnTo>
                  <a:pt x="5979040" y="0"/>
                </a:lnTo>
                <a:lnTo>
                  <a:pt x="6211394" y="211178"/>
                </a:lnTo>
                <a:cubicBezTo>
                  <a:pt x="6869842" y="869626"/>
                  <a:pt x="7277100" y="1779263"/>
                  <a:pt x="7277100" y="2784021"/>
                </a:cubicBezTo>
                <a:cubicBezTo>
                  <a:pt x="7277100" y="4793537"/>
                  <a:pt x="5648066" y="6422571"/>
                  <a:pt x="3638550" y="6422571"/>
                </a:cubicBezTo>
                <a:cubicBezTo>
                  <a:pt x="1629034" y="6422571"/>
                  <a:pt x="0" y="4793537"/>
                  <a:pt x="0" y="2784021"/>
                </a:cubicBezTo>
                <a:cubicBezTo>
                  <a:pt x="0" y="1779263"/>
                  <a:pt x="407259" y="869626"/>
                  <a:pt x="1065707" y="211178"/>
                </a:cubicBezTo>
                <a:close/>
              </a:path>
            </a:pathLst>
          </a:custGeom>
        </p:spPr>
      </p:pic>
      <p:sp>
        <p:nvSpPr>
          <p:cNvPr id="5" name="椭圆 4"/>
          <p:cNvSpPr/>
          <p:nvPr/>
        </p:nvSpPr>
        <p:spPr>
          <a:xfrm>
            <a:off x="6511471" y="-854528"/>
            <a:ext cx="7277100" cy="7277100"/>
          </a:xfrm>
          <a:prstGeom prst="ellipse">
            <a:avLst/>
          </a:prstGeom>
          <a:solidFill>
            <a:srgbClr val="4939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212891" y="1999192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333333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lang="zh-CN" altLang="en-US" sz="9600" b="1" dirty="0">
              <a:solidFill>
                <a:srgbClr val="333333">
                  <a:alpha val="2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10435" y="3411073"/>
            <a:ext cx="4567215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/ Voice Call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Verification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10436" y="2175620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zh-CN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58" y="316017"/>
            <a:ext cx="1819276" cy="314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68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" y="1456713"/>
            <a:ext cx="2156376" cy="46721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3239" y="6117176"/>
            <a:ext cx="2492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‘&gt;’ to add phone numbers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590712" y="4703624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68" y="1456714"/>
            <a:ext cx="2156376" cy="467214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934261" y="6117176"/>
            <a:ext cx="14453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to continue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323486" y="2726037"/>
            <a:ext cx="666939" cy="6269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43" y="1457369"/>
            <a:ext cx="2149652" cy="465757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743815" y="6131123"/>
            <a:ext cx="1521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Add and configure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97" y="1463669"/>
            <a:ext cx="2149955" cy="46582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692720" y="6131123"/>
            <a:ext cx="1521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Add and configure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3" name="标题 3"/>
          <p:cNvSpPr txBox="1">
            <a:spLocks/>
          </p:cNvSpPr>
          <p:nvPr/>
        </p:nvSpPr>
        <p:spPr>
          <a:xfrm>
            <a:off x="1391920" y="74341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SMS / Voice Call Setting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95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3"/>
          <p:cNvSpPr txBox="1">
            <a:spLocks/>
          </p:cNvSpPr>
          <p:nvPr/>
        </p:nvSpPr>
        <p:spPr>
          <a:xfrm>
            <a:off x="1391920" y="74341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SMS / Voice Call Features</a:t>
            </a:r>
            <a:endParaRPr lang="zh-CN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2641329" y="6131123"/>
            <a:ext cx="1401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Notification SMS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57" y="1380597"/>
            <a:ext cx="2192551" cy="475052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/>
          <a:stretch/>
        </p:blipFill>
        <p:spPr>
          <a:xfrm>
            <a:off x="7092256" y="1392283"/>
            <a:ext cx="2270594" cy="473884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783937" y="6131123"/>
            <a:ext cx="887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Voice Call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16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3"/>
          <p:cNvSpPr txBox="1">
            <a:spLocks/>
          </p:cNvSpPr>
          <p:nvPr/>
        </p:nvSpPr>
        <p:spPr>
          <a:xfrm>
            <a:off x="1391920" y="74341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Video Verification</a:t>
            </a:r>
          </a:p>
          <a:p>
            <a:pPr algn="ctr"/>
            <a:r>
              <a:rPr lang="en-US" altLang="zh-CN" sz="20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1.Adding IP Camera</a:t>
            </a:r>
            <a:endParaRPr lang="zh-CN" altLang="en-US" sz="1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60" y="1595942"/>
            <a:ext cx="2084576" cy="451658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16507" y="6115781"/>
            <a:ext cx="1903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‘&gt;’ to add camera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778065" y="3854233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23" y="1595940"/>
            <a:ext cx="2084577" cy="451658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156408" y="6131123"/>
            <a:ext cx="1094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to add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359953" y="2808216"/>
            <a:ext cx="666939" cy="6269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61" y="1595940"/>
            <a:ext cx="2093162" cy="453518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522496" y="6131123"/>
            <a:ext cx="2166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Input parameters and save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284" y="1595940"/>
            <a:ext cx="2089374" cy="452697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800568" y="6123500"/>
            <a:ext cx="1518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Refresh and finish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99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3"/>
          <p:cNvSpPr txBox="1">
            <a:spLocks/>
          </p:cNvSpPr>
          <p:nvPr/>
        </p:nvSpPr>
        <p:spPr>
          <a:xfrm>
            <a:off x="1391920" y="74341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Video Verification</a:t>
            </a:r>
          </a:p>
          <a:p>
            <a:pPr algn="ctr"/>
            <a:r>
              <a:rPr lang="en-US" altLang="zh-CN" sz="20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1.Zone Linkage</a:t>
            </a:r>
            <a:endParaRPr lang="zh-CN" altLang="en-US" sz="16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9" y="1661621"/>
            <a:ext cx="2126140" cy="460663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04800" y="6268258"/>
            <a:ext cx="2866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Select one detector you want to link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497628" y="3802148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40" y="1661621"/>
            <a:ext cx="2126140" cy="460663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088210" y="6286064"/>
            <a:ext cx="15140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to configure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671277" y="1840194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36" y="1661621"/>
            <a:ext cx="2134358" cy="462444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7039574" y="6274390"/>
            <a:ext cx="13094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Press ‘&gt;’ to link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479328" y="4305068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51" y="1662229"/>
            <a:ext cx="2149917" cy="465815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403379" y="6286064"/>
            <a:ext cx="2311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Select one camera and finish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34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3"/>
          <p:cNvSpPr txBox="1">
            <a:spLocks/>
          </p:cNvSpPr>
          <p:nvPr/>
        </p:nvSpPr>
        <p:spPr>
          <a:xfrm>
            <a:off x="1391920" y="743419"/>
            <a:ext cx="9408162" cy="49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Video Verification</a:t>
            </a:r>
          </a:p>
          <a:p>
            <a:pPr algn="ctr"/>
            <a:r>
              <a:rPr lang="en-US" altLang="zh-CN" sz="20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Feature demonstration</a:t>
            </a:r>
            <a:endParaRPr lang="zh-CN" altLang="en-US" sz="1600" dirty="0"/>
          </a:p>
        </p:txBody>
      </p:sp>
      <p:pic>
        <p:nvPicPr>
          <p:cNvPr id="18" name="74b2f0d0cc80d1f8919cde54c2ae3d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95" r="8413"/>
          <a:stretch/>
        </p:blipFill>
        <p:spPr>
          <a:xfrm>
            <a:off x="5015060" y="1673619"/>
            <a:ext cx="2253006" cy="474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27538" y="2570816"/>
            <a:ext cx="4745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zh-CN" altLang="en-US" sz="6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66576" y="6183207"/>
            <a:ext cx="2520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Product and Solution Center</a:t>
            </a:r>
            <a:endParaRPr lang="zh-CN" altLang="en-US" sz="1000" dirty="0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1" b="8170"/>
          <a:stretch/>
        </p:blipFill>
        <p:spPr>
          <a:xfrm>
            <a:off x="78330" y="3586479"/>
            <a:ext cx="7159082" cy="185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666022"/>
              </p:ext>
            </p:extLst>
          </p:nvPr>
        </p:nvGraphicFramePr>
        <p:xfrm>
          <a:off x="2317170" y="648815"/>
          <a:ext cx="8697191" cy="6059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066">
                  <a:extLst>
                    <a:ext uri="{9D8B030D-6E8A-4147-A177-3AD203B41FA5}">
                      <a16:colId xmlns:a16="http://schemas.microsoft.com/office/drawing/2014/main" val="2523291704"/>
                    </a:ext>
                  </a:extLst>
                </a:gridCol>
                <a:gridCol w="2828099">
                  <a:extLst>
                    <a:ext uri="{9D8B030D-6E8A-4147-A177-3AD203B41FA5}">
                      <a16:colId xmlns:a16="http://schemas.microsoft.com/office/drawing/2014/main" val="2313342102"/>
                    </a:ext>
                  </a:extLst>
                </a:gridCol>
                <a:gridCol w="2673026">
                  <a:extLst>
                    <a:ext uri="{9D8B030D-6E8A-4147-A177-3AD203B41FA5}">
                      <a16:colId xmlns:a16="http://schemas.microsoft.com/office/drawing/2014/main" val="3921310485"/>
                    </a:ext>
                  </a:extLst>
                </a:gridCol>
              </a:tblGrid>
              <a:tr h="5529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Description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Model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Picture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374128"/>
                  </a:ext>
                </a:extLst>
              </a:tr>
              <a:tr h="1556900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AX </a:t>
                      </a:r>
                      <a:r>
                        <a:rPr kumimoji="0" lang="en-US" altLang="zh-CN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PRO Kit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软雅黑 Light" panose="020B0502040204020203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DS-PWA96-Kit-WB</a:t>
                      </a:r>
                      <a:endParaRPr lang="zh-CN" altLang="en-US"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691188"/>
                  </a:ext>
                </a:extLst>
              </a:tr>
              <a:tr h="5424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Wireless PIR Break-Glass</a:t>
                      </a:r>
                      <a:endParaRPr kumimoji="0" lang="zh-CN" alt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DS-PDPG12P-EG2-WB</a:t>
                      </a:r>
                      <a:endParaRPr lang="zh-CN" altLang="en-US"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57683"/>
                  </a:ext>
                </a:extLst>
              </a:tr>
              <a:tr h="511444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Wireless Panic Button</a:t>
                      </a:r>
                      <a:endParaRPr kumimoji="0" lang="zh-CN" alt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DS-PDEB1-EG2-WB</a:t>
                      </a:r>
                      <a:endParaRPr lang="zh-CN" altLang="en-US"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454219"/>
                  </a:ext>
                </a:extLst>
              </a:tr>
              <a:tr h="472698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Wireless </a:t>
                      </a:r>
                      <a:r>
                        <a:rPr kumimoji="0" lang="en-US" altLang="zh-CN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PIRCAM</a:t>
                      </a:r>
                      <a:endParaRPr kumimoji="0" lang="zh-CN" alt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DS-PDPC12P-EG2-WB</a:t>
                      </a:r>
                      <a:endParaRPr lang="zh-CN" altLang="en-US"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733415"/>
                  </a:ext>
                </a:extLst>
              </a:tr>
              <a:tr h="511444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Wireless Keypad</a:t>
                      </a:r>
                      <a:endParaRPr kumimoji="0" lang="zh-CN" alt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DS-PK1-E-WB</a:t>
                      </a:r>
                      <a:endParaRPr lang="zh-CN" altLang="en-US"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151425"/>
                  </a:ext>
                </a:extLst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Wireless Internal Sounder</a:t>
                      </a:r>
                      <a:endParaRPr kumimoji="0" lang="zh-CN" alt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DS-PS1-I-WB</a:t>
                      </a:r>
                      <a:endParaRPr lang="zh-CN" altLang="en-US" sz="18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149189" marR="149189" marT="74594" marB="7459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95037"/>
                  </a:ext>
                </a:extLst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Wireless External Sounder</a:t>
                      </a:r>
                      <a:endParaRPr kumimoji="0" lang="zh-CN" alt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DS-PS1-E-WB</a:t>
                      </a:r>
                      <a:endParaRPr lang="zh-CN" altLang="en-US"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149189" marR="149189" marT="74594" marB="7459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763089"/>
                  </a:ext>
                </a:extLst>
              </a:tr>
              <a:tr h="7649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 Light" panose="020B0502040204020203" pitchFamily="34" charset="-122"/>
                          <a:cs typeface="+mn-cs"/>
                        </a:rPr>
                        <a:t>IPC</a:t>
                      </a:r>
                      <a:endParaRPr kumimoji="0" lang="zh-CN" alt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149189" marR="149189" marT="74594" marB="7459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Hikvision</a:t>
                      </a:r>
                      <a:r>
                        <a:rPr lang="en-US" altLang="zh-CN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8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IP Camera &amp; IPC with </a:t>
                      </a:r>
                      <a:r>
                        <a:rPr lang="en-US" altLang="zh-CN" sz="1800" baseline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Onvif</a:t>
                      </a:r>
                      <a:endParaRPr lang="zh-CN" altLang="en-US"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9189" marR="149189" marT="74594" marB="7459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marL="149189" marR="149189" marT="74594" marB="7459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633718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5" r="32576" b="4420"/>
          <a:stretch/>
        </p:blipFill>
        <p:spPr>
          <a:xfrm>
            <a:off x="9574605" y="3834319"/>
            <a:ext cx="322499" cy="463187"/>
          </a:xfrm>
          <a:prstGeom prst="rect">
            <a:avLst/>
          </a:prstGeom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709" y="3363936"/>
            <a:ext cx="624290" cy="4173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" r="11357" b="11426"/>
          <a:stretch/>
        </p:blipFill>
        <p:spPr>
          <a:xfrm>
            <a:off x="9533936" y="2813482"/>
            <a:ext cx="403836" cy="4901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7" r="28825"/>
          <a:stretch/>
        </p:blipFill>
        <p:spPr>
          <a:xfrm>
            <a:off x="9560886" y="4295848"/>
            <a:ext cx="349937" cy="4962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9" r="21623"/>
          <a:stretch/>
        </p:blipFill>
        <p:spPr>
          <a:xfrm>
            <a:off x="9463580" y="5315770"/>
            <a:ext cx="544548" cy="6606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0246" y="6131995"/>
            <a:ext cx="771216" cy="43381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62758" y="0"/>
            <a:ext cx="519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+mn-cs"/>
                <a:sym typeface="Calibri" panose="020F0502020204030204" pitchFamily="34" charset="0"/>
              </a:rPr>
              <a:t>Villa Solution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r="24827"/>
          <a:stretch/>
        </p:blipFill>
        <p:spPr>
          <a:xfrm>
            <a:off x="9515137" y="4864201"/>
            <a:ext cx="441434" cy="470670"/>
          </a:xfrm>
          <a:prstGeom prst="rect">
            <a:avLst/>
          </a:prstGeom>
        </p:spPr>
      </p:pic>
      <p:sp>
        <p:nvSpPr>
          <p:cNvPr id="19" name="ïşľïďé">
            <a:extLst>
              <a:ext uri="{FF2B5EF4-FFF2-40B4-BE49-F238E27FC236}">
                <a16:creationId xmlns:a16="http://schemas.microsoft.com/office/drawing/2014/main" id="{7DAB4435-2F0A-4BCA-8A31-D6D9C1B3523E}"/>
              </a:ext>
            </a:extLst>
          </p:cNvPr>
          <p:cNvSpPr/>
          <p:nvPr/>
        </p:nvSpPr>
        <p:spPr>
          <a:xfrm>
            <a:off x="10324178" y="6356350"/>
            <a:ext cx="1867822" cy="489018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Internal Use Only</a:t>
            </a:r>
            <a:endParaRPr kumimoji="0" lang="tr-TR" altLang="zh-CN" sz="18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026" name="Picture 2" descr="http://spec.hikvision.com/fastdfs/group1/M00/05/05/CgFBIl6YKISAaFD1ADenYiaxwtA385.png?imageView2/2/w/1000/h/50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50" y="1486633"/>
            <a:ext cx="1734208" cy="9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39802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3302" b="840"/>
          <a:stretch>
            <a:fillRect/>
          </a:stretch>
        </p:blipFill>
        <p:spPr>
          <a:xfrm>
            <a:off x="6511471" y="1"/>
            <a:ext cx="7277100" cy="6422571"/>
          </a:xfrm>
          <a:custGeom>
            <a:avLst/>
            <a:gdLst>
              <a:gd name="connsiteX0" fmla="*/ 1298061 w 7277100"/>
              <a:gd name="connsiteY0" fmla="*/ 0 h 6422571"/>
              <a:gd name="connsiteX1" fmla="*/ 5979040 w 7277100"/>
              <a:gd name="connsiteY1" fmla="*/ 0 h 6422571"/>
              <a:gd name="connsiteX2" fmla="*/ 6211394 w 7277100"/>
              <a:gd name="connsiteY2" fmla="*/ 211178 h 6422571"/>
              <a:gd name="connsiteX3" fmla="*/ 7277100 w 7277100"/>
              <a:gd name="connsiteY3" fmla="*/ 2784021 h 6422571"/>
              <a:gd name="connsiteX4" fmla="*/ 3638550 w 7277100"/>
              <a:gd name="connsiteY4" fmla="*/ 6422571 h 6422571"/>
              <a:gd name="connsiteX5" fmla="*/ 0 w 7277100"/>
              <a:gd name="connsiteY5" fmla="*/ 2784021 h 6422571"/>
              <a:gd name="connsiteX6" fmla="*/ 1065707 w 7277100"/>
              <a:gd name="connsiteY6" fmla="*/ 211178 h 64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7100" h="6422571">
                <a:moveTo>
                  <a:pt x="1298061" y="0"/>
                </a:moveTo>
                <a:lnTo>
                  <a:pt x="5979040" y="0"/>
                </a:lnTo>
                <a:lnTo>
                  <a:pt x="6211394" y="211178"/>
                </a:lnTo>
                <a:cubicBezTo>
                  <a:pt x="6869842" y="869626"/>
                  <a:pt x="7277100" y="1779263"/>
                  <a:pt x="7277100" y="2784021"/>
                </a:cubicBezTo>
                <a:cubicBezTo>
                  <a:pt x="7277100" y="4793537"/>
                  <a:pt x="5648066" y="6422571"/>
                  <a:pt x="3638550" y="6422571"/>
                </a:cubicBezTo>
                <a:cubicBezTo>
                  <a:pt x="1629034" y="6422571"/>
                  <a:pt x="0" y="4793537"/>
                  <a:pt x="0" y="2784021"/>
                </a:cubicBezTo>
                <a:cubicBezTo>
                  <a:pt x="0" y="1779263"/>
                  <a:pt x="407259" y="869626"/>
                  <a:pt x="1065707" y="211178"/>
                </a:cubicBezTo>
                <a:close/>
              </a:path>
            </a:pathLst>
          </a:custGeom>
        </p:spPr>
      </p:pic>
      <p:sp>
        <p:nvSpPr>
          <p:cNvPr id="5" name="椭圆 4"/>
          <p:cNvSpPr/>
          <p:nvPr/>
        </p:nvSpPr>
        <p:spPr>
          <a:xfrm>
            <a:off x="6511471" y="-854528"/>
            <a:ext cx="7277100" cy="7277100"/>
          </a:xfrm>
          <a:prstGeom prst="ellipse">
            <a:avLst/>
          </a:prstGeom>
          <a:solidFill>
            <a:srgbClr val="4939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966106" y="1999192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333333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9600" b="1" dirty="0">
              <a:solidFill>
                <a:srgbClr val="333333">
                  <a:alpha val="2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10436" y="3411073"/>
            <a:ext cx="339148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Activing and Connect AX PRO into Network via Wi-Fi/LAN/SIM</a:t>
            </a:r>
            <a:endParaRPr lang="zh-CN" alt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10436" y="2175620"/>
            <a:ext cx="2005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Activing</a:t>
            </a:r>
          </a:p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 PRO</a:t>
            </a:r>
            <a:endParaRPr lang="zh-CN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58" y="316017"/>
            <a:ext cx="1819276" cy="314735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02" y="2680688"/>
            <a:ext cx="5485837" cy="3085829"/>
          </a:xfrm>
          <a:prstGeom prst="rect">
            <a:avLst/>
          </a:prstGeom>
          <a:ln>
            <a:noFill/>
          </a:ln>
          <a:effectLst>
            <a:outerShdw blurRad="381000" dist="139700" dir="2700000" sx="103000" sy="103000" algn="tl" rotWithShape="0">
              <a:srgbClr val="333333">
                <a:alpha val="5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6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-图片 33"/>
          <p:cNvPicPr>
            <a:picLocks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4658" r="23949" b="6813"/>
          <a:stretch/>
        </p:blipFill>
        <p:spPr>
          <a:xfrm>
            <a:off x="979948" y="2571446"/>
            <a:ext cx="2768630" cy="266456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119980" y="2719960"/>
            <a:ext cx="2480756" cy="34290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51545" y="1615833"/>
            <a:ext cx="2456229" cy="4131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System Status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Indicators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cxnSp>
        <p:nvCxnSpPr>
          <p:cNvPr id="6" name="直接箭头连接符 5"/>
          <p:cNvCxnSpPr>
            <a:stCxn id="4" idx="0"/>
          </p:cNvCxnSpPr>
          <p:nvPr/>
        </p:nvCxnSpPr>
        <p:spPr>
          <a:xfrm flipV="1">
            <a:off x="2360358" y="2153967"/>
            <a:ext cx="8341" cy="565993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1809993" y="3082573"/>
            <a:ext cx="1084856" cy="18542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68557" y="2817533"/>
            <a:ext cx="2456229" cy="4131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prstClr val="black"/>
                </a:solidFill>
                <a:cs typeface="Calibri" panose="020F0502020204030204" pitchFamily="34" charset="0"/>
              </a:rPr>
              <a:t>Power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Supply LED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cxnSp>
        <p:nvCxnSpPr>
          <p:cNvPr id="9" name="直接箭头连接符 8"/>
          <p:cNvCxnSpPr>
            <a:stCxn id="7" idx="3"/>
          </p:cNvCxnSpPr>
          <p:nvPr/>
        </p:nvCxnSpPr>
        <p:spPr>
          <a:xfrm>
            <a:off x="2894849" y="3175283"/>
            <a:ext cx="1219844" cy="0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1858545" y="3760691"/>
            <a:ext cx="1017702" cy="41824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1" name="直接箭头连接符 10"/>
          <p:cNvCxnSpPr>
            <a:stCxn id="10" idx="2"/>
          </p:cNvCxnSpPr>
          <p:nvPr/>
        </p:nvCxnSpPr>
        <p:spPr>
          <a:xfrm>
            <a:off x="2367396" y="4178931"/>
            <a:ext cx="3752" cy="1237963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11436" y="5387175"/>
            <a:ext cx="3524544" cy="4131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Built-in Tag</a:t>
            </a:r>
            <a:r>
              <a:rPr kumimoji="0" lang="en-US" altLang="zh-CN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Reader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11518" r="11823" b="14079"/>
          <a:stretch/>
        </p:blipFill>
        <p:spPr>
          <a:xfrm>
            <a:off x="7096143" y="2581599"/>
            <a:ext cx="2763496" cy="27233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741080" y="3410622"/>
            <a:ext cx="352768" cy="160244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8917462" y="2170074"/>
            <a:ext cx="0" cy="1240548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16" name="文本框 422"/>
          <p:cNvSpPr txBox="1"/>
          <p:nvPr/>
        </p:nvSpPr>
        <p:spPr>
          <a:xfrm>
            <a:off x="8195053" y="1785172"/>
            <a:ext cx="1709841" cy="2632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STAR PRO" panose="02000806030000020004" pitchFamily="50" charset="0"/>
                <a:ea typeface="微软雅黑 Light" panose="020B0502040204020203" pitchFamily="34" charset="-122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Power Switch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807330" y="3894735"/>
            <a:ext cx="197780" cy="662621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8" name="直接箭头连接符 17"/>
          <p:cNvCxnSpPr>
            <a:stCxn id="17" idx="3"/>
          </p:cNvCxnSpPr>
          <p:nvPr/>
        </p:nvCxnSpPr>
        <p:spPr>
          <a:xfrm flipV="1">
            <a:off x="9005114" y="4207994"/>
            <a:ext cx="1190477" cy="18046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19" name="文本框 425"/>
          <p:cNvSpPr txBox="1"/>
          <p:nvPr/>
        </p:nvSpPr>
        <p:spPr>
          <a:xfrm>
            <a:off x="9797819" y="3875783"/>
            <a:ext cx="1668185" cy="5237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defTabSz="9144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/>
                </a:solidFill>
                <a:latin typeface="TSTAR PRO" panose="02000806030000020004" pitchFamily="50" charset="0"/>
                <a:ea typeface="微软雅黑 Light" panose="020B0502040204020203" pitchFamily="34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SIM card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Slots (2)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954220" y="4206019"/>
            <a:ext cx="132412" cy="320566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1" name="直接箭头连接符 20"/>
          <p:cNvCxnSpPr>
            <a:stCxn id="20" idx="1"/>
          </p:cNvCxnSpPr>
          <p:nvPr/>
        </p:nvCxnSpPr>
        <p:spPr>
          <a:xfrm flipH="1">
            <a:off x="6827763" y="4366304"/>
            <a:ext cx="1126456" cy="21610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22" name="文本框 428"/>
          <p:cNvSpPr txBox="1"/>
          <p:nvPr/>
        </p:nvSpPr>
        <p:spPr>
          <a:xfrm>
            <a:off x="5667983" y="4114684"/>
            <a:ext cx="1472146" cy="3950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defTabSz="9144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/>
                </a:solidFill>
                <a:latin typeface="TSTAR PRO" panose="02000806030000020004" pitchFamily="50" charset="0"/>
                <a:ea typeface="微软雅黑 Light" panose="020B0502040204020203" pitchFamily="34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Tamper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Switch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113515" y="4489675"/>
            <a:ext cx="177379" cy="177379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ys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4" name="肘形连接符 23"/>
          <p:cNvCxnSpPr/>
          <p:nvPr/>
        </p:nvCxnSpPr>
        <p:spPr>
          <a:xfrm rot="5400000">
            <a:off x="7025814" y="4335300"/>
            <a:ext cx="863310" cy="1444030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25" name="文本框 431"/>
          <p:cNvSpPr txBox="1"/>
          <p:nvPr/>
        </p:nvSpPr>
        <p:spPr>
          <a:xfrm>
            <a:off x="5577944" y="5185609"/>
            <a:ext cx="1533657" cy="462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defTabSz="9144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/>
                </a:solidFill>
                <a:latin typeface="TSTAR PRO" panose="02000806030000020004" pitchFamily="50" charset="0"/>
                <a:ea typeface="微软雅黑 Light" panose="020B0502040204020203" pitchFamily="34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Reset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Button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323023" y="4399509"/>
            <a:ext cx="468366" cy="404494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7" name="肘形连接符 26"/>
          <p:cNvCxnSpPr>
            <a:stCxn id="26" idx="2"/>
          </p:cNvCxnSpPr>
          <p:nvPr/>
        </p:nvCxnSpPr>
        <p:spPr>
          <a:xfrm rot="16200000" flipH="1">
            <a:off x="9046186" y="4315024"/>
            <a:ext cx="616772" cy="1594732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28" name="文本框 434"/>
          <p:cNvSpPr txBox="1"/>
          <p:nvPr/>
        </p:nvSpPr>
        <p:spPr>
          <a:xfrm>
            <a:off x="9998776" y="5243517"/>
            <a:ext cx="1343840" cy="431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defTabSz="9144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/>
                </a:solidFill>
                <a:latin typeface="TSTAR PRO" panose="02000806030000020004" pitchFamily="50" charset="0"/>
                <a:ea typeface="微软雅黑 Light" panose="020B0502040204020203" pitchFamily="34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RS232 Port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435"/>
          <p:cNvSpPr txBox="1"/>
          <p:nvPr/>
        </p:nvSpPr>
        <p:spPr>
          <a:xfrm>
            <a:off x="5518429" y="2950728"/>
            <a:ext cx="2046108" cy="593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defTabSz="9144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/>
                </a:solidFill>
                <a:latin typeface="TSTAR PRO" panose="02000806030000020004" pitchFamily="50" charset="0"/>
                <a:ea typeface="微软雅黑 Light" panose="020B0502040204020203" pitchFamily="34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436"/>
          <p:cNvSpPr txBox="1"/>
          <p:nvPr/>
        </p:nvSpPr>
        <p:spPr>
          <a:xfrm>
            <a:off x="5375762" y="1771334"/>
            <a:ext cx="1909356" cy="4318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STAR PRO" panose="02000806030000020004" pitchFamily="50" charset="0"/>
                <a:ea typeface="微软雅黑 Light" panose="020B0502040204020203" pitchFamily="34" charset="-122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LAN Interface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(RJ45)</a:t>
            </a:r>
          </a:p>
        </p:txBody>
      </p:sp>
      <p:sp>
        <p:nvSpPr>
          <p:cNvPr id="31" name="矩形 30"/>
          <p:cNvSpPr/>
          <p:nvPr/>
        </p:nvSpPr>
        <p:spPr>
          <a:xfrm>
            <a:off x="8619043" y="3545223"/>
            <a:ext cx="188289" cy="221661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049166" y="3569877"/>
            <a:ext cx="529005" cy="164154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33" name="肘形连接符 32"/>
          <p:cNvCxnSpPr>
            <a:stCxn id="32" idx="0"/>
          </p:cNvCxnSpPr>
          <p:nvPr/>
        </p:nvCxnSpPr>
        <p:spPr>
          <a:xfrm rot="16200000" flipV="1">
            <a:off x="7419024" y="2675240"/>
            <a:ext cx="277878" cy="1511407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34" name="肘形连接符 33"/>
          <p:cNvCxnSpPr>
            <a:stCxn id="31" idx="0"/>
          </p:cNvCxnSpPr>
          <p:nvPr/>
        </p:nvCxnSpPr>
        <p:spPr>
          <a:xfrm rot="16200000" flipV="1">
            <a:off x="7117458" y="1949492"/>
            <a:ext cx="1351328" cy="1840126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35" name="文本框 34"/>
          <p:cNvSpPr txBox="1"/>
          <p:nvPr/>
        </p:nvSpPr>
        <p:spPr>
          <a:xfrm>
            <a:off x="862571" y="5854038"/>
            <a:ext cx="2875096" cy="322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</a:lstStyle>
          <a:p>
            <a:pPr marL="285777" indent="-285777" algn="ctr" defTabSz="91449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800" b="1" dirty="0">
                <a:solidFill>
                  <a:prstClr val="black"/>
                </a:solidFill>
                <a:cs typeface="Calibri" panose="020F0502020204030204" pitchFamily="34" charset="0"/>
              </a:rPr>
              <a:t>Front of AX PRO</a:t>
            </a:r>
            <a:endParaRPr lang="zh-CN" altLang="en-US" sz="18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993975" y="5854038"/>
            <a:ext cx="2875096" cy="322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</a:lstStyle>
          <a:p>
            <a:pPr marL="285777" indent="-285777" algn="ctr" defTabSz="91449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800" b="1" dirty="0">
                <a:solidFill>
                  <a:prstClr val="black"/>
                </a:solidFill>
                <a:cs typeface="Calibri" panose="020F0502020204030204" pitchFamily="34" charset="0"/>
              </a:rPr>
              <a:t>Rear of AX PRO</a:t>
            </a:r>
            <a:endParaRPr lang="zh-CN" altLang="en-US" sz="18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7" name="标题 3"/>
          <p:cNvSpPr txBox="1">
            <a:spLocks/>
          </p:cNvSpPr>
          <p:nvPr/>
        </p:nvSpPr>
        <p:spPr>
          <a:xfrm>
            <a:off x="2925763" y="743419"/>
            <a:ext cx="6340475" cy="804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AX PRO Control Panel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455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3"/>
          <p:cNvSpPr txBox="1">
            <a:spLocks/>
          </p:cNvSpPr>
          <p:nvPr/>
        </p:nvSpPr>
        <p:spPr>
          <a:xfrm>
            <a:off x="1686561" y="283796"/>
            <a:ext cx="8818880" cy="5696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Adding AX PRO into </a:t>
            </a:r>
            <a:r>
              <a:rPr lang="en-US" altLang="zh-CN" sz="3200" dirty="0" err="1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Hik</a:t>
            </a:r>
            <a:r>
              <a:rPr lang="en-US" altLang="zh-CN" sz="3200" dirty="0" smtClean="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1"/>
                </a:gradFill>
              </a:rPr>
              <a:t>-Connect</a:t>
            </a:r>
            <a:endParaRPr lang="zh-CN" altLang="en-US" sz="2400" dirty="0"/>
          </a:p>
        </p:txBody>
      </p:sp>
      <p:pic>
        <p:nvPicPr>
          <p:cNvPr id="46" name="7b13051538a9bb7919ecd9f04367e2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376" y="1123724"/>
            <a:ext cx="2305684" cy="49407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22825" y="6064475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Adding via Wi-Fi</a:t>
            </a:r>
          </a:p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(Option 1)</a:t>
            </a:r>
            <a:endParaRPr lang="zh-CN" altLang="en-US" b="1" dirty="0">
              <a:solidFill>
                <a:schemeClr val="tx2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935068" y="3798251"/>
            <a:ext cx="2321861" cy="2266224"/>
            <a:chOff x="8136124" y="2928935"/>
            <a:chExt cx="3672419" cy="3584419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8" t="19225" r="14615" b="20879"/>
            <a:stretch/>
          </p:blipFill>
          <p:spPr>
            <a:xfrm rot="16200000">
              <a:off x="8180124" y="2884935"/>
              <a:ext cx="3584419" cy="3672419"/>
            </a:xfrm>
            <a:prstGeom prst="rect">
              <a:avLst/>
            </a:prstGeom>
          </p:spPr>
        </p:pic>
        <p:sp>
          <p:nvSpPr>
            <p:cNvPr id="48" name="圆角矩形 47"/>
            <p:cNvSpPr/>
            <p:nvPr/>
          </p:nvSpPr>
          <p:spPr>
            <a:xfrm rot="5400000">
              <a:off x="9609072" y="3149242"/>
              <a:ext cx="158950" cy="27990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5215957" y="3490473"/>
            <a:ext cx="1760085" cy="313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status indicator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049847" y="2848743"/>
            <a:ext cx="209230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Insert SIM card backboard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4935069" y="1107347"/>
            <a:ext cx="2321861" cy="1741396"/>
            <a:chOff x="4085133" y="1123724"/>
            <a:chExt cx="4666699" cy="3500024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33" y="1123724"/>
              <a:ext cx="4666699" cy="3500024"/>
            </a:xfrm>
            <a:prstGeom prst="rect">
              <a:avLst/>
            </a:prstGeom>
          </p:spPr>
        </p:pic>
        <p:sp>
          <p:nvSpPr>
            <p:cNvPr id="53" name="圆角矩形 52"/>
            <p:cNvSpPr/>
            <p:nvPr/>
          </p:nvSpPr>
          <p:spPr>
            <a:xfrm rot="5400000">
              <a:off x="7196716" y="1686444"/>
              <a:ext cx="149942" cy="63893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5042476" y="6064475"/>
            <a:ext cx="210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Adding via SIM Card</a:t>
            </a:r>
          </a:p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(Option 2)</a:t>
            </a:r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9288981" y="6064475"/>
            <a:ext cx="1633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Adding via LAN</a:t>
            </a:r>
          </a:p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(Option 3)</a:t>
            </a:r>
            <a:endParaRPr lang="zh-CN" altLang="en-US" b="1" dirty="0">
              <a:solidFill>
                <a:schemeClr val="tx2"/>
              </a:solidFill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b="13155"/>
          <a:stretch/>
        </p:blipFill>
        <p:spPr>
          <a:xfrm>
            <a:off x="9142419" y="1107347"/>
            <a:ext cx="1926904" cy="2537897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9618" r="16128" b="10562"/>
          <a:stretch/>
        </p:blipFill>
        <p:spPr>
          <a:xfrm>
            <a:off x="8415983" y="4347603"/>
            <a:ext cx="3379778" cy="171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99137" y="792672"/>
            <a:ext cx="2924285" cy="4396167"/>
            <a:chOff x="199138" y="792673"/>
            <a:chExt cx="2620782" cy="3939902"/>
          </a:xfrm>
        </p:grpSpPr>
        <p:pic>
          <p:nvPicPr>
            <p:cNvPr id="6" name="图片 5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16" y="792673"/>
              <a:ext cx="1819536" cy="3939902"/>
            </a:xfrm>
            <a:prstGeom prst="rect">
              <a:avLst/>
            </a:prstGeom>
          </p:spPr>
        </p:pic>
        <p:sp>
          <p:nvSpPr>
            <p:cNvPr id="7" name="圆角矩形 6"/>
            <p:cNvSpPr/>
            <p:nvPr/>
          </p:nvSpPr>
          <p:spPr>
            <a:xfrm>
              <a:off x="1784320" y="1851461"/>
              <a:ext cx="792088" cy="504056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99138" y="3939693"/>
              <a:ext cx="26207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accent4"/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sym typeface="Calibri" panose="020F0502020204030204" pitchFamily="34" charset="0"/>
                </a:rPr>
                <a:t>Dual buttons for Arming and Disarming</a:t>
              </a:r>
              <a:endParaRPr lang="zh-CN" altLang="en-US" sz="12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cxnSp>
          <p:nvCxnSpPr>
            <p:cNvPr id="9" name="直接箭头连接符 8"/>
            <p:cNvCxnSpPr>
              <a:stCxn id="8" idx="0"/>
            </p:cNvCxnSpPr>
            <p:nvPr/>
          </p:nvCxnSpPr>
          <p:spPr>
            <a:xfrm flipV="1">
              <a:off x="1509529" y="2355517"/>
              <a:ext cx="634831" cy="158417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5293360" y="749300"/>
            <a:ext cx="5902960" cy="4444563"/>
            <a:chOff x="5659119" y="2434015"/>
            <a:chExt cx="3999990" cy="3011745"/>
          </a:xfrm>
        </p:grpSpPr>
        <p:grpSp>
          <p:nvGrpSpPr>
            <p:cNvPr id="10" name="组合 9"/>
            <p:cNvGrpSpPr/>
            <p:nvPr/>
          </p:nvGrpSpPr>
          <p:grpSpPr>
            <a:xfrm>
              <a:off x="5659119" y="2434015"/>
              <a:ext cx="1263688" cy="3011745"/>
              <a:chOff x="4571999" y="928157"/>
              <a:chExt cx="1263688" cy="3011745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1999" y="1203598"/>
                <a:ext cx="1263688" cy="2736304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4644839" y="928157"/>
                <a:ext cx="10677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accent4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  <a:sym typeface="Calibri" panose="020F0502020204030204" pitchFamily="34" charset="0"/>
                  </a:rPr>
                  <a:t>Area Interface</a:t>
                </a:r>
                <a:endParaRPr lang="zh-CN" altLang="en-US" sz="1200" dirty="0" smtClean="0">
                  <a:solidFill>
                    <a:schemeClr val="accent4"/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7027272" y="2434015"/>
              <a:ext cx="1263686" cy="3011745"/>
              <a:chOff x="5940152" y="928157"/>
              <a:chExt cx="1263686" cy="3011745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1203598"/>
                <a:ext cx="1263686" cy="2736304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6154407" y="928157"/>
                <a:ext cx="8474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accent4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  <a:sym typeface="Calibri" panose="020F0502020204030204" pitchFamily="34" charset="0"/>
                  </a:rPr>
                  <a:t>Device List</a:t>
                </a:r>
                <a:endParaRPr lang="zh-CN" altLang="en-US" sz="1200" dirty="0" smtClean="0">
                  <a:solidFill>
                    <a:schemeClr val="accent4"/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395423" y="2434015"/>
              <a:ext cx="1263686" cy="3011745"/>
              <a:chOff x="7308303" y="928157"/>
              <a:chExt cx="1263686" cy="3011745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8303" y="1203598"/>
                <a:ext cx="1263686" cy="2736304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7415165" y="928157"/>
                <a:ext cx="10499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accent4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  <a:sym typeface="Calibri" panose="020F0502020204030204" pitchFamily="34" charset="0"/>
                  </a:rPr>
                  <a:t>System Status</a:t>
                </a:r>
                <a:endParaRPr lang="zh-CN" altLang="en-US" sz="1200" dirty="0" smtClean="0">
                  <a:solidFill>
                    <a:schemeClr val="accent4"/>
                  </a:solidFill>
                  <a:latin typeface="Calibri" panose="020F0502020204030204" pitchFamily="34" charset="0"/>
                  <a:ea typeface="微软雅黑 Light" panose="020B0502040204020203" pitchFamily="34" charset="-122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9" name="圆角矩形 18"/>
            <p:cNvSpPr/>
            <p:nvPr/>
          </p:nvSpPr>
          <p:spPr>
            <a:xfrm>
              <a:off x="5659119" y="3871906"/>
              <a:ext cx="648072" cy="504056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7027272" y="4015143"/>
              <a:ext cx="1263686" cy="360819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8395423" y="3888711"/>
              <a:ext cx="1263686" cy="122413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199554" y="55155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AX PRO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has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a more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logical directory in </a:t>
            </a:r>
            <a:r>
              <a:rPr lang="en-US" altLang="zh-CN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Hik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-Connect, which is divided into </a:t>
            </a:r>
            <a:r>
              <a:rPr lang="en-US" altLang="zh-CN" b="1" dirty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Area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 / </a:t>
            </a:r>
            <a:r>
              <a:rPr lang="en-US" altLang="zh-CN" b="1" dirty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Device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 / </a:t>
            </a:r>
            <a:r>
              <a:rPr lang="en-US" altLang="zh-CN" b="1" dirty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Status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.</a:t>
            </a:r>
          </a:p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Besides,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t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hese readable icons also help us know more status of all the system, such as </a:t>
            </a:r>
            <a:r>
              <a:rPr lang="en-US" altLang="zh-CN" dirty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Area Arming Status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, </a:t>
            </a:r>
            <a:r>
              <a:rPr lang="en-US" altLang="zh-CN" dirty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RF Signal Strength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, </a:t>
            </a:r>
            <a:r>
              <a:rPr lang="en-US" altLang="zh-CN" dirty="0">
                <a:solidFill>
                  <a:schemeClr val="accent4"/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battery life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sym typeface="Calibri" panose="020F0502020204030204" pitchFamily="34" charset="0"/>
              </a:rPr>
              <a:t>, and other system status.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3302" b="840"/>
          <a:stretch>
            <a:fillRect/>
          </a:stretch>
        </p:blipFill>
        <p:spPr>
          <a:xfrm>
            <a:off x="6511471" y="1"/>
            <a:ext cx="7277100" cy="6422571"/>
          </a:xfrm>
          <a:custGeom>
            <a:avLst/>
            <a:gdLst>
              <a:gd name="connsiteX0" fmla="*/ 1298061 w 7277100"/>
              <a:gd name="connsiteY0" fmla="*/ 0 h 6422571"/>
              <a:gd name="connsiteX1" fmla="*/ 5979040 w 7277100"/>
              <a:gd name="connsiteY1" fmla="*/ 0 h 6422571"/>
              <a:gd name="connsiteX2" fmla="*/ 6211394 w 7277100"/>
              <a:gd name="connsiteY2" fmla="*/ 211178 h 6422571"/>
              <a:gd name="connsiteX3" fmla="*/ 7277100 w 7277100"/>
              <a:gd name="connsiteY3" fmla="*/ 2784021 h 6422571"/>
              <a:gd name="connsiteX4" fmla="*/ 3638550 w 7277100"/>
              <a:gd name="connsiteY4" fmla="*/ 6422571 h 6422571"/>
              <a:gd name="connsiteX5" fmla="*/ 0 w 7277100"/>
              <a:gd name="connsiteY5" fmla="*/ 2784021 h 6422571"/>
              <a:gd name="connsiteX6" fmla="*/ 1065707 w 7277100"/>
              <a:gd name="connsiteY6" fmla="*/ 211178 h 64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7100" h="6422571">
                <a:moveTo>
                  <a:pt x="1298061" y="0"/>
                </a:moveTo>
                <a:lnTo>
                  <a:pt x="5979040" y="0"/>
                </a:lnTo>
                <a:lnTo>
                  <a:pt x="6211394" y="211178"/>
                </a:lnTo>
                <a:cubicBezTo>
                  <a:pt x="6869842" y="869626"/>
                  <a:pt x="7277100" y="1779263"/>
                  <a:pt x="7277100" y="2784021"/>
                </a:cubicBezTo>
                <a:cubicBezTo>
                  <a:pt x="7277100" y="4793537"/>
                  <a:pt x="5648066" y="6422571"/>
                  <a:pt x="3638550" y="6422571"/>
                </a:cubicBezTo>
                <a:cubicBezTo>
                  <a:pt x="1629034" y="6422571"/>
                  <a:pt x="0" y="4793537"/>
                  <a:pt x="0" y="2784021"/>
                </a:cubicBezTo>
                <a:cubicBezTo>
                  <a:pt x="0" y="1779263"/>
                  <a:pt x="407259" y="869626"/>
                  <a:pt x="1065707" y="211178"/>
                </a:cubicBezTo>
                <a:close/>
              </a:path>
            </a:pathLst>
          </a:custGeom>
        </p:spPr>
      </p:pic>
      <p:sp>
        <p:nvSpPr>
          <p:cNvPr id="5" name="椭圆 4"/>
          <p:cNvSpPr/>
          <p:nvPr/>
        </p:nvSpPr>
        <p:spPr>
          <a:xfrm>
            <a:off x="6511471" y="-854528"/>
            <a:ext cx="7277100" cy="7277100"/>
          </a:xfrm>
          <a:prstGeom prst="ellipse">
            <a:avLst/>
          </a:prstGeom>
          <a:solidFill>
            <a:srgbClr val="4939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966106" y="1999192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333333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9600" b="1" dirty="0">
              <a:solidFill>
                <a:srgbClr val="333333">
                  <a:alpha val="2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10436" y="3411073"/>
            <a:ext cx="3391484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wireless detectors and accessories into AX PRO panel</a:t>
            </a:r>
            <a:endParaRPr lang="zh-CN" alt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10436" y="2175620"/>
            <a:ext cx="2698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</a:p>
          <a:p>
            <a:r>
              <a:rPr lang="en-US" altLang="zh-CN" sz="36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Peripherals</a:t>
            </a:r>
            <a:endParaRPr lang="zh-CN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58" y="316017"/>
            <a:ext cx="1819276" cy="314735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1" b="8170"/>
          <a:stretch/>
        </p:blipFill>
        <p:spPr>
          <a:xfrm>
            <a:off x="4928122" y="4423381"/>
            <a:ext cx="7159082" cy="185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4b6cbc1e-ae3e-4e5e-85d2-313389013a7b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23587;"/>
  <p:tag name="ISLIDE.VECTOR" val="#379064;"/>
  <p:tag name="ISLIDE.ICON" val="#16603;#165832;#120505;#176256;#371610;#375988;#107647;#177644;#391646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b9ce479d-84fe-4895-946c-286396b110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9684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2988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2988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报警产品线配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D4C8A"/>
      </a:accent1>
      <a:accent2>
        <a:srgbClr val="A69AD9"/>
      </a:accent2>
      <a:accent3>
        <a:srgbClr val="999999"/>
      </a:accent3>
      <a:accent4>
        <a:srgbClr val="49398C"/>
      </a:accent4>
      <a:accent5>
        <a:srgbClr val="375899"/>
      </a:accent5>
      <a:accent6>
        <a:srgbClr val="D4D9E2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mwk1wh3z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9D4C8A"/>
      </a:accent1>
      <a:accent2>
        <a:srgbClr val="A69AD9"/>
      </a:accent2>
      <a:accent3>
        <a:srgbClr val="FFFFFF"/>
      </a:accent3>
      <a:accent4>
        <a:srgbClr val="49398C"/>
      </a:accent4>
      <a:accent5>
        <a:srgbClr val="375899"/>
      </a:accent5>
      <a:accent6>
        <a:srgbClr val="1D1440"/>
      </a:accent6>
      <a:hlink>
        <a:srgbClr val="4472C4"/>
      </a:hlink>
      <a:folHlink>
        <a:srgbClr val="BFBFBF"/>
      </a:folHlink>
    </a:clrScheme>
    <a:fontScheme name="入侵PP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mwk1wh3z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9D4C8A"/>
      </a:accent1>
      <a:accent2>
        <a:srgbClr val="A69AD9"/>
      </a:accent2>
      <a:accent3>
        <a:srgbClr val="FFFFFF"/>
      </a:accent3>
      <a:accent4>
        <a:srgbClr val="49398C"/>
      </a:accent4>
      <a:accent5>
        <a:srgbClr val="375899"/>
      </a:accent5>
      <a:accent6>
        <a:srgbClr val="1D1440"/>
      </a:accent6>
      <a:hlink>
        <a:srgbClr val="4472C4"/>
      </a:hlink>
      <a:folHlink>
        <a:srgbClr val="BFBFBF"/>
      </a:folHlink>
    </a:clrScheme>
    <a:fontScheme name="入侵PP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mwk1wh3z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9D4C8A"/>
      </a:accent1>
      <a:accent2>
        <a:srgbClr val="A69AD9"/>
      </a:accent2>
      <a:accent3>
        <a:srgbClr val="FFFFFF"/>
      </a:accent3>
      <a:accent4>
        <a:srgbClr val="49398C"/>
      </a:accent4>
      <a:accent5>
        <a:srgbClr val="375899"/>
      </a:accent5>
      <a:accent6>
        <a:srgbClr val="1D1440"/>
      </a:accent6>
      <a:hlink>
        <a:srgbClr val="4472C4"/>
      </a:hlink>
      <a:folHlink>
        <a:srgbClr val="BFBFBF"/>
      </a:folHlink>
    </a:clrScheme>
    <a:fontScheme name="入侵PP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A171D"/>
      </a:accent1>
      <a:accent2>
        <a:srgbClr val="F17F82"/>
      </a:accent2>
      <a:accent3>
        <a:srgbClr val="61615F"/>
      </a:accent3>
      <a:accent4>
        <a:srgbClr val="7C7C7A"/>
      </a:accent4>
      <a:accent5>
        <a:srgbClr val="9E9E9C"/>
      </a:accent5>
      <a:accent6>
        <a:srgbClr val="CACAC8"/>
      </a:accent6>
      <a:hlink>
        <a:srgbClr val="046EA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85000"/>
            <a:lumOff val="15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A171D"/>
    </a:accent1>
    <a:accent2>
      <a:srgbClr val="F17F82"/>
    </a:accent2>
    <a:accent3>
      <a:srgbClr val="61615F"/>
    </a:accent3>
    <a:accent4>
      <a:srgbClr val="7C7C7A"/>
    </a:accent4>
    <a:accent5>
      <a:srgbClr val="9E9E9C"/>
    </a:accent5>
    <a:accent6>
      <a:srgbClr val="CACAC8"/>
    </a:accent6>
    <a:hlink>
      <a:srgbClr val="046EA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A171D"/>
    </a:accent1>
    <a:accent2>
      <a:srgbClr val="F17F82"/>
    </a:accent2>
    <a:accent3>
      <a:srgbClr val="61615F"/>
    </a:accent3>
    <a:accent4>
      <a:srgbClr val="7C7C7A"/>
    </a:accent4>
    <a:accent5>
      <a:srgbClr val="9E9E9C"/>
    </a:accent5>
    <a:accent6>
      <a:srgbClr val="CACAC8"/>
    </a:accent6>
    <a:hlink>
      <a:srgbClr val="046EA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11404</TotalTime>
  <Words>1213</Words>
  <Application>Microsoft Office PowerPoint</Application>
  <PresentationFormat>宽屏</PresentationFormat>
  <Paragraphs>280</Paragraphs>
  <Slides>38</Slides>
  <Notes>11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等线</vt:lpstr>
      <vt:lpstr>等线 Light</vt:lpstr>
      <vt:lpstr>宋体</vt:lpstr>
      <vt:lpstr>微软雅黑</vt:lpstr>
      <vt:lpstr>微软雅黑 Light</vt:lpstr>
      <vt:lpstr>Arial</vt:lpstr>
      <vt:lpstr>Calibri</vt:lpstr>
      <vt:lpstr>Times New Roman</vt:lpstr>
      <vt:lpstr>TSTAR PRO</vt:lpstr>
      <vt:lpstr>Office 主题​​</vt:lpstr>
      <vt:lpstr>1_Office 主题​​</vt:lpstr>
      <vt:lpstr>2_Office 主题​​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王菲25</dc:creator>
  <cp:lastModifiedBy>Richard.Chen</cp:lastModifiedBy>
  <cp:revision>254</cp:revision>
  <dcterms:created xsi:type="dcterms:W3CDTF">2020-12-07T05:52:31Z</dcterms:created>
  <dcterms:modified xsi:type="dcterms:W3CDTF">2021-05-17T14:21:58Z</dcterms:modified>
</cp:coreProperties>
</file>