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32"/>
  </p:notesMasterIdLst>
  <p:sldIdLst>
    <p:sldId id="257" r:id="rId3"/>
    <p:sldId id="321" r:id="rId4"/>
    <p:sldId id="297" r:id="rId5"/>
    <p:sldId id="298" r:id="rId6"/>
    <p:sldId id="299" r:id="rId7"/>
    <p:sldId id="323" r:id="rId8"/>
    <p:sldId id="324" r:id="rId9"/>
    <p:sldId id="325" r:id="rId10"/>
    <p:sldId id="331" r:id="rId11"/>
    <p:sldId id="332" r:id="rId12"/>
    <p:sldId id="301" r:id="rId13"/>
    <p:sldId id="328" r:id="rId14"/>
    <p:sldId id="326" r:id="rId15"/>
    <p:sldId id="327" r:id="rId16"/>
    <p:sldId id="329" r:id="rId17"/>
    <p:sldId id="330" r:id="rId18"/>
    <p:sldId id="339" r:id="rId19"/>
    <p:sldId id="320" r:id="rId20"/>
    <p:sldId id="307" r:id="rId21"/>
    <p:sldId id="308" r:id="rId22"/>
    <p:sldId id="309" r:id="rId23"/>
    <p:sldId id="338" r:id="rId24"/>
    <p:sldId id="310" r:id="rId25"/>
    <p:sldId id="333" r:id="rId26"/>
    <p:sldId id="340" r:id="rId27"/>
    <p:sldId id="312" r:id="rId28"/>
    <p:sldId id="313" r:id="rId29"/>
    <p:sldId id="315" r:id="rId30"/>
    <p:sldId id="262"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许 桤暄" initials="许" lastIdx="2" clrIdx="0">
    <p:extLst>
      <p:ext uri="{19B8F6BF-5375-455C-9EA6-DF929625EA0E}">
        <p15:presenceInfo xmlns:p15="http://schemas.microsoft.com/office/powerpoint/2012/main" userId="7d04e304795141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4F56"/>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21" autoAdjust="0"/>
    <p:restoredTop sz="84644" autoAdjust="0"/>
  </p:normalViewPr>
  <p:slideViewPr>
    <p:cSldViewPr snapToGrid="0">
      <p:cViewPr varScale="1">
        <p:scale>
          <a:sx n="62" d="100"/>
          <a:sy n="62" d="100"/>
        </p:scale>
        <p:origin x="11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C3239-F2F1-4BE2-85FB-929251071753}" type="datetimeFigureOut">
              <a:rPr lang="zh-CN" altLang="en-US" smtClean="0"/>
              <a:t>2019/12/18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49216-8F7A-4A51-A943-0E7A9EBB12B8}" type="slidenum">
              <a:rPr lang="zh-CN" altLang="en-US" smtClean="0"/>
              <a:t>‹#›</a:t>
            </a:fld>
            <a:endParaRPr lang="zh-CN" altLang="en-US"/>
          </a:p>
        </p:txBody>
      </p:sp>
    </p:spTree>
    <p:extLst>
      <p:ext uri="{BB962C8B-B14F-4D97-AF65-F5344CB8AC3E}">
        <p14:creationId xmlns:p14="http://schemas.microsoft.com/office/powerpoint/2010/main" val="133636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A49216-8F7A-4A51-A943-0E7A9EBB12B8}" type="slidenum">
              <a:rPr lang="zh-CN" altLang="en-US" smtClean="0"/>
              <a:t>1</a:t>
            </a:fld>
            <a:endParaRPr lang="zh-CN" altLang="en-US"/>
          </a:p>
        </p:txBody>
      </p:sp>
    </p:spTree>
    <p:extLst>
      <p:ext uri="{BB962C8B-B14F-4D97-AF65-F5344CB8AC3E}">
        <p14:creationId xmlns:p14="http://schemas.microsoft.com/office/powerpoint/2010/main" val="2555337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076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1583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6820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You can</a:t>
            </a:r>
            <a:r>
              <a:rPr lang="en-US" altLang="zh-CN" baseline="0" dirty="0" smtClean="0"/>
              <a:t> drag the radar to the actual position, adjust the angle of radar.</a:t>
            </a:r>
            <a:endParaRPr lang="en-US" altLang="zh-CN" dirty="0" smtClean="0"/>
          </a:p>
          <a:p>
            <a:r>
              <a:rPr lang="en-US" altLang="zh-CN" dirty="0" smtClean="0"/>
              <a:t>Edit detection area:</a:t>
            </a:r>
            <a:r>
              <a:rPr lang="en-US" altLang="zh-CN" baseline="0" dirty="0" smtClean="0"/>
              <a:t> adjust the angle of radar.</a:t>
            </a:r>
          </a:p>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8526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smtClean="0"/>
              <a:t>Manually Draw</a:t>
            </a:r>
          </a:p>
          <a:p>
            <a:r>
              <a:rPr lang="en-US" altLang="zh-CN" dirty="0" smtClean="0"/>
              <a:t>You can draw any shape for the zone using this method.</a:t>
            </a:r>
          </a:p>
          <a:p>
            <a:r>
              <a:rPr lang="en-US" altLang="zh-CN" b="1" dirty="0" smtClean="0"/>
              <a:t>Zone Segmentation</a:t>
            </a:r>
          </a:p>
          <a:p>
            <a:r>
              <a:rPr lang="en-US" altLang="zh-CN" dirty="0" smtClean="0"/>
              <a:t>Split a zone into two smaller zone by a line.</a:t>
            </a:r>
          </a:p>
          <a:p>
            <a:r>
              <a:rPr lang="en-US" altLang="zh-CN" b="1" dirty="0" smtClean="0"/>
              <a:t>Distance Segmentation</a:t>
            </a:r>
          </a:p>
          <a:p>
            <a:r>
              <a:rPr lang="en-US" altLang="zh-CN" dirty="0" smtClean="0"/>
              <a:t>Split a zone into two smaller zone by an arc.</a:t>
            </a:r>
          </a:p>
          <a:p>
            <a:r>
              <a:rPr lang="en-US" altLang="zh-CN" b="1" dirty="0" smtClean="0"/>
              <a:t>Field Assistance</a:t>
            </a:r>
          </a:p>
          <a:p>
            <a:r>
              <a:rPr lang="en-US" altLang="zh-CN" dirty="0" smtClean="0"/>
              <a:t>Click to enable zone painting assistance function. For example, person A takes an on-site</a:t>
            </a:r>
          </a:p>
          <a:p>
            <a:r>
              <a:rPr lang="en-US" altLang="zh-CN" dirty="0" smtClean="0"/>
              <a:t>walk along the field to shape a closed figure as a zone. And then the moving path will</a:t>
            </a:r>
          </a:p>
          <a:p>
            <a:r>
              <a:rPr lang="en-US" altLang="zh-CN" dirty="0" smtClean="0"/>
              <a:t>automatically be painted as a zone on the map and a window for selecting zone type will</a:t>
            </a:r>
          </a:p>
          <a:p>
            <a:r>
              <a:rPr lang="en-US" altLang="zh-CN" dirty="0" smtClean="0"/>
              <a:t>pop up. And then Person B which operating the computer running the Web Client select a</a:t>
            </a:r>
          </a:p>
          <a:p>
            <a:r>
              <a:rPr lang="en-US" altLang="zh-CN" dirty="0" smtClean="0"/>
              <a:t>type for the zone.</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4817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1222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要求浏览器的分辨率为默认的分辨率，按下</a:t>
            </a:r>
            <a:r>
              <a:rPr lang="en-US" altLang="zh-CN" dirty="0" smtClean="0"/>
              <a:t>CTRL+0</a:t>
            </a:r>
            <a:r>
              <a:rPr lang="zh-CN" altLang="en-US" dirty="0" smtClean="0"/>
              <a:t>能够恢复默认的</a:t>
            </a:r>
            <a:r>
              <a:rPr lang="en-US" altLang="zh-CN" dirty="0" smtClean="0"/>
              <a:t>100%</a:t>
            </a:r>
            <a:r>
              <a:rPr lang="zh-CN" altLang="en-US" dirty="0" smtClean="0"/>
              <a:t>分辨率</a:t>
            </a:r>
            <a:endParaRPr lang="en-US" altLang="zh-CN" dirty="0" smtClean="0"/>
          </a:p>
          <a:p>
            <a:r>
              <a:rPr lang="en-US" altLang="zh-CN" dirty="0" smtClean="0"/>
              <a:t>1.Target</a:t>
            </a:r>
            <a:r>
              <a:rPr lang="en-US" altLang="zh-CN" baseline="0" dirty="0" smtClean="0"/>
              <a:t> person </a:t>
            </a:r>
            <a:r>
              <a:rPr lang="en-US" altLang="zh-CN" dirty="0" smtClean="0"/>
              <a:t>should better take up vertically 2/3 of the linked camera’s real-time scene. In addition, in the horizontal direction, you’d better put the figure of target person in the middle of the image.</a:t>
            </a:r>
          </a:p>
          <a:p>
            <a:r>
              <a:rPr lang="en-US" altLang="zh-CN" dirty="0" smtClean="0"/>
              <a:t>2.If the radar and</a:t>
            </a:r>
            <a:r>
              <a:rPr lang="en-US" altLang="zh-CN" baseline="0" dirty="0" smtClean="0"/>
              <a:t> PTZ camera are installed in the same pole,  1 calibration point is enough. If they are installed separately, need at least 4 points.</a:t>
            </a:r>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025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518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smtClean="0"/>
              <a:t>Auto-Arming/ Auto-Arming failed/</a:t>
            </a:r>
            <a:r>
              <a:rPr lang="en-US" altLang="zh-CN" b="1" baseline="0" dirty="0" smtClean="0"/>
              <a:t> Auto disarming /Auto- Disarming failed/ Disarm / Instant Arming /Line Crossing(don’t support configuration in </a:t>
            </a:r>
            <a:r>
              <a:rPr lang="en-US" altLang="zh-CN" b="1" baseline="0" dirty="0" err="1" smtClean="0"/>
              <a:t>Hikcentral</a:t>
            </a:r>
            <a:r>
              <a:rPr lang="en-US" altLang="zh-CN" b="1" baseline="0" dirty="0" smtClean="0"/>
              <a:t> but can receive the event) /Region Entrance</a:t>
            </a:r>
            <a:endParaRPr lang="en-US" altLang="zh-CN" b="1" dirty="0" smtClean="0"/>
          </a:p>
          <a:p>
            <a:endParaRPr lang="en-US" altLang="zh-CN" b="1" dirty="0" smtClean="0"/>
          </a:p>
          <a:p>
            <a:r>
              <a:rPr lang="en-US" altLang="zh-CN" b="1" dirty="0" smtClean="0"/>
              <a:t>System-monitored event </a:t>
            </a:r>
            <a:r>
              <a:rPr lang="en-US" altLang="zh-CN" dirty="0" smtClean="0"/>
              <a:t>is the signal that resource (e.g., device, camera, server) sends when</a:t>
            </a:r>
          </a:p>
          <a:p>
            <a:r>
              <a:rPr lang="en-US" altLang="zh-CN" dirty="0" smtClean="0"/>
              <a:t>something occurs. System can receive and record event for checking, and can also trigger a series</a:t>
            </a:r>
          </a:p>
          <a:p>
            <a:r>
              <a:rPr lang="en-US" altLang="zh-CN" dirty="0" smtClean="0"/>
              <a:t>of linkage actions for notification. The event can also trigger an alarm for further notification and</a:t>
            </a:r>
          </a:p>
          <a:p>
            <a:r>
              <a:rPr lang="en-US" altLang="zh-CN" dirty="0" smtClean="0"/>
              <a:t>linkage actions (such as alarm recipients, pop-up window on the Control Client, displaying on the</a:t>
            </a:r>
          </a:p>
          <a:p>
            <a:r>
              <a:rPr lang="en-US" altLang="zh-CN" dirty="0" smtClean="0"/>
              <a:t>Smart Wall, etc.). You can check the event related video and captured pictures via the Control</a:t>
            </a:r>
          </a:p>
          <a:p>
            <a:r>
              <a:rPr lang="en-US" altLang="zh-CN" dirty="0" smtClean="0"/>
              <a:t>Client if you set the recording and capturing as event linkage.</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8260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smtClean="0"/>
              <a:t>Active</a:t>
            </a:r>
            <a:r>
              <a:rPr lang="en-US" altLang="zh-CN" b="1" baseline="0" dirty="0" smtClean="0"/>
              <a:t> Control</a:t>
            </a:r>
            <a:r>
              <a:rPr lang="zh-CN" altLang="en-US" b="1" baseline="0" dirty="0" smtClean="0"/>
              <a:t>：</a:t>
            </a:r>
            <a:endParaRPr lang="en-US" altLang="zh-CN" b="1" baseline="0" dirty="0" smtClean="0"/>
          </a:p>
          <a:p>
            <a:r>
              <a:rPr lang="en-US" altLang="zh-CN" sz="1200" b="0" i="0" u="none" strike="noStrike" kern="1200" baseline="0" dirty="0" smtClean="0">
                <a:solidFill>
                  <a:schemeClr val="tx1"/>
                </a:solidFill>
                <a:latin typeface="+mn-lt"/>
                <a:ea typeface="+mn-ea"/>
                <a:cs typeface="+mn-cs"/>
              </a:rPr>
              <a:t>Active Control is used to avoid the same event occurs frequently in a short time, which may</a:t>
            </a:r>
          </a:p>
          <a:p>
            <a:r>
              <a:rPr lang="en-US" altLang="zh-CN" sz="1200" b="0" i="0" u="none" strike="noStrike" kern="1200" baseline="0" dirty="0" smtClean="0">
                <a:solidFill>
                  <a:schemeClr val="tx1"/>
                </a:solidFill>
                <a:latin typeface="+mn-lt"/>
                <a:ea typeface="+mn-ea"/>
                <a:cs typeface="+mn-cs"/>
              </a:rPr>
              <a:t>aggravate the burden of </a:t>
            </a:r>
            <a:r>
              <a:rPr lang="en-US" altLang="zh-CN" sz="1200" b="0" i="0" u="none" strike="noStrike" kern="1200" baseline="0" dirty="0" err="1" smtClean="0">
                <a:solidFill>
                  <a:schemeClr val="tx1"/>
                </a:solidFill>
                <a:latin typeface="+mn-lt"/>
                <a:ea typeface="+mn-ea"/>
                <a:cs typeface="+mn-cs"/>
              </a:rPr>
              <a:t>HikCentral</a:t>
            </a:r>
            <a:r>
              <a:rPr lang="en-US" altLang="zh-CN" sz="1200" b="0" i="0" u="none" strike="noStrike" kern="1200" baseline="0" dirty="0" smtClean="0">
                <a:solidFill>
                  <a:schemeClr val="tx1"/>
                </a:solidFill>
                <a:latin typeface="+mn-lt"/>
                <a:ea typeface="+mn-ea"/>
                <a:cs typeface="+mn-cs"/>
              </a:rPr>
              <a:t> Professional event center. You need to set the Threshold</a:t>
            </a:r>
          </a:p>
          <a:p>
            <a:r>
              <a:rPr lang="en-US" altLang="zh-CN" sz="1200" b="0" i="0" u="none" strike="noStrike" kern="1200" baseline="0" dirty="0" smtClean="0">
                <a:solidFill>
                  <a:schemeClr val="tx1"/>
                </a:solidFill>
                <a:latin typeface="+mn-lt"/>
                <a:ea typeface="+mn-ea"/>
                <a:cs typeface="+mn-cs"/>
              </a:rPr>
              <a:t>for Reactivation. For example, you have set the Threshold for Reactivation as </a:t>
            </a:r>
            <a:r>
              <a:rPr lang="en-US" altLang="zh-CN" sz="1200" b="1" i="0" u="none" strike="noStrike" kern="1200" baseline="0" dirty="0" smtClean="0">
                <a:solidFill>
                  <a:schemeClr val="tx1"/>
                </a:solidFill>
                <a:latin typeface="+mn-lt"/>
                <a:ea typeface="+mn-ea"/>
                <a:cs typeface="+mn-cs"/>
              </a:rPr>
              <a:t>30 s</a:t>
            </a:r>
            <a:r>
              <a:rPr lang="en-US" altLang="zh-CN" sz="1200" b="0" i="0" u="none" strike="noStrike" kern="1200" baseline="0" dirty="0" smtClean="0">
                <a:solidFill>
                  <a:schemeClr val="tx1"/>
                </a:solidFill>
                <a:latin typeface="+mn-lt"/>
                <a:ea typeface="+mn-ea"/>
                <a:cs typeface="+mn-cs"/>
              </a:rPr>
              <a:t>, the same</a:t>
            </a:r>
          </a:p>
          <a:p>
            <a:r>
              <a:rPr lang="en-US" altLang="zh-CN" sz="1200" b="0" i="0" u="none" strike="noStrike" kern="1200" baseline="0" dirty="0" smtClean="0">
                <a:solidFill>
                  <a:schemeClr val="tx1"/>
                </a:solidFill>
                <a:latin typeface="+mn-lt"/>
                <a:ea typeface="+mn-ea"/>
                <a:cs typeface="+mn-cs"/>
              </a:rPr>
              <a:t>events from the same camera within 30 s will be regarded as one event on the </a:t>
            </a:r>
            <a:r>
              <a:rPr lang="en-US" altLang="zh-CN" sz="1200" b="0" i="0" u="none" strike="noStrike" kern="1200" baseline="0" dirty="0" err="1" smtClean="0">
                <a:solidFill>
                  <a:schemeClr val="tx1"/>
                </a:solidFill>
                <a:latin typeface="+mn-lt"/>
                <a:ea typeface="+mn-ea"/>
                <a:cs typeface="+mn-cs"/>
              </a:rPr>
              <a:t>HikCentral</a:t>
            </a:r>
            <a:endParaRPr lang="en-US" altLang="zh-CN" sz="1200" b="0" i="0" u="none" strike="noStrike" kern="1200" baseline="0" dirty="0" smtClean="0">
              <a:solidFill>
                <a:schemeClr val="tx1"/>
              </a:solidFill>
              <a:latin typeface="+mn-lt"/>
              <a:ea typeface="+mn-ea"/>
              <a:cs typeface="+mn-cs"/>
            </a:endParaRPr>
          </a:p>
          <a:p>
            <a:r>
              <a:rPr lang="en-US" altLang="zh-CN" sz="1200" b="0" i="0" u="none" strike="noStrike" kern="1200" baseline="0" dirty="0" smtClean="0">
                <a:solidFill>
                  <a:schemeClr val="tx1"/>
                </a:solidFill>
                <a:latin typeface="+mn-lt"/>
                <a:ea typeface="+mn-ea"/>
                <a:cs typeface="+mn-cs"/>
              </a:rPr>
              <a:t>Professional.</a:t>
            </a:r>
          </a:p>
          <a:p>
            <a:r>
              <a:rPr lang="en-US" altLang="zh-CN" sz="1200" b="0" i="0" u="none" strike="noStrike" kern="1200" baseline="0" dirty="0" smtClean="0">
                <a:solidFill>
                  <a:schemeClr val="tx1"/>
                </a:solidFill>
                <a:latin typeface="+mn-lt"/>
                <a:ea typeface="+mn-ea"/>
                <a:cs typeface="+mn-cs"/>
              </a:rPr>
              <a:t>• The Threshold for Reactivation is 15 s by default. You can set it from 15 s to 1800 s.</a:t>
            </a:r>
          </a:p>
          <a:p>
            <a:endParaRPr lang="en-US" altLang="zh-CN"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i="0" u="none" strike="noStrike" kern="1200" baseline="0" dirty="0" smtClean="0">
                <a:solidFill>
                  <a:schemeClr val="tx1"/>
                </a:solidFill>
                <a:latin typeface="+mn-lt"/>
                <a:ea typeface="+mn-ea"/>
                <a:cs typeface="+mn-cs"/>
              </a:rPr>
              <a:t>Trigger record</a:t>
            </a:r>
            <a:r>
              <a:rPr lang="zh-CN" altLang="en-US" sz="1200" b="1" i="0" u="none" strike="noStrike" kern="1200" baseline="0" dirty="0" smtClean="0">
                <a:solidFill>
                  <a:schemeClr val="tx1"/>
                </a:solidFill>
                <a:latin typeface="+mn-lt"/>
                <a:ea typeface="+mn-ea"/>
                <a:cs typeface="+mn-cs"/>
              </a:rPr>
              <a:t>：</a:t>
            </a:r>
            <a:r>
              <a:rPr lang="en-US" altLang="zh-CN" dirty="0" smtClean="0">
                <a:effectLst/>
              </a:rPr>
              <a:t>These cameras will be triggered for recording and you can view the video files when checking event.</a:t>
            </a:r>
          </a:p>
          <a:p>
            <a:r>
              <a:rPr lang="en-US" altLang="zh-CN" dirty="0" smtClean="0"/>
              <a:t>Trigger up to 64 PTZs.</a:t>
            </a:r>
          </a:p>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1605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716213" y="506413"/>
            <a:ext cx="4510087" cy="25368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5F1C843-F236-478B-9E9E-C00CE9622011}" type="slidenum">
              <a:rPr lang="en-US" altLang="zh-CN" smtClean="0">
                <a:solidFill>
                  <a:prstClr val="black"/>
                </a:solidFill>
              </a:rPr>
              <a:pPr>
                <a:defRPr/>
              </a:pPr>
              <a:t>2</a:t>
            </a:fld>
            <a:endParaRPr lang="en-US" altLang="zh-CN" dirty="0">
              <a:solidFill>
                <a:prstClr val="black"/>
              </a:solidFill>
            </a:endParaRPr>
          </a:p>
        </p:txBody>
      </p:sp>
    </p:spTree>
    <p:extLst>
      <p:ext uri="{BB962C8B-B14F-4D97-AF65-F5344CB8AC3E}">
        <p14:creationId xmlns:p14="http://schemas.microsoft.com/office/powerpoint/2010/main" val="3174159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8278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prstClr val="black">
                    <a:lumMod val="65000"/>
                    <a:lumOff val="35000"/>
                  </a:prstClr>
                </a:solidFill>
                <a:latin typeface="TSTAR PRO"/>
                <a:ea typeface="Microsoft YaHei"/>
                <a:cs typeface="+mn-ea"/>
                <a:sym typeface="+mn-lt"/>
              </a:rPr>
              <a:t>Attention the linkage actions for alarm and event are different, and only alarm notification will be showed in alarm center.</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7601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prstClr val="black">
                    <a:lumMod val="65000"/>
                    <a:lumOff val="35000"/>
                  </a:prstClr>
                </a:solidFill>
                <a:latin typeface="TSTAR PRO"/>
                <a:ea typeface="Microsoft YaHei"/>
                <a:cs typeface="+mn-ea"/>
                <a:sym typeface="+mn-lt"/>
              </a:rPr>
              <a:t>Arming Schedule: </a:t>
            </a:r>
            <a:r>
              <a:rPr lang="en-US" altLang="zh-CN" dirty="0" smtClean="0">
                <a:effectLst/>
              </a:rPr>
              <a:t>Event occurred during the arming schedule will be triggered as alarm and notify the user.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prstClr val="black">
                    <a:lumMod val="65000"/>
                    <a:lumOff val="35000"/>
                  </a:prstClr>
                </a:solidFill>
                <a:latin typeface="TSTAR PRO"/>
                <a:ea typeface="Microsoft YaHei"/>
                <a:cs typeface="+mn-ea"/>
                <a:sym typeface="+mn-lt"/>
              </a:rPr>
              <a:t>Alarm</a:t>
            </a:r>
            <a:r>
              <a:rPr lang="en-US" altLang="zh-CN" sz="1200" baseline="0" dirty="0" smtClean="0">
                <a:solidFill>
                  <a:prstClr val="black">
                    <a:lumMod val="65000"/>
                    <a:lumOff val="35000"/>
                  </a:prstClr>
                </a:solidFill>
                <a:latin typeface="TSTAR PRO"/>
                <a:ea typeface="Microsoft YaHei"/>
                <a:cs typeface="+mn-ea"/>
                <a:sym typeface="+mn-lt"/>
              </a:rPr>
              <a:t> Priority: Define the priority for the alarm as the reference when handling alarms in Control Client.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prstClr val="black">
                    <a:lumMod val="65000"/>
                    <a:lumOff val="35000"/>
                  </a:prstClr>
                </a:solidFill>
                <a:latin typeface="TSTAR PRO"/>
                <a:ea typeface="Microsoft YaHei"/>
                <a:cs typeface="+mn-ea"/>
                <a:sym typeface="+mn-lt"/>
              </a:rPr>
              <a:t>Related Map: Select the alarm source's related map. When viewing the alarm information, you can view the alarm source's location on the map.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prstClr val="black">
                    <a:lumMod val="65000"/>
                    <a:lumOff val="35000"/>
                  </a:prstClr>
                </a:solidFill>
                <a:latin typeface="TSTAR PRO"/>
                <a:ea typeface="Microsoft YaHei"/>
                <a:cs typeface="+mn-ea"/>
                <a:sym typeface="+mn-lt"/>
              </a:rPr>
              <a:t>Trigger Pop-up Window: Select to pop up the alarm window on Control Client to display all the alarm related cameras' live videos and playback when alarm occurs.</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616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solidFill>
                <a:prstClr val="black">
                  <a:lumMod val="65000"/>
                  <a:lumOff val="35000"/>
                </a:prstClr>
              </a:solidFill>
              <a:latin typeface="TSTAR PRO"/>
              <a:ea typeface="Microsoft YaHei"/>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3958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548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4776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solidFill>
                <a:prstClr val="black">
                  <a:lumMod val="65000"/>
                  <a:lumOff val="35000"/>
                </a:prstClr>
              </a:solidFill>
              <a:latin typeface="TSTAR PRO"/>
              <a:ea typeface="Microsoft YaHei"/>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0933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solidFill>
                <a:prstClr val="black">
                  <a:lumMod val="65000"/>
                  <a:lumOff val="35000"/>
                </a:prstClr>
              </a:solidFill>
              <a:latin typeface="TSTAR PRO"/>
              <a:ea typeface="Microsoft YaHei"/>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8084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prstClr val="black">
                    <a:lumMod val="65000"/>
                    <a:lumOff val="35000"/>
                  </a:prstClr>
                </a:solidFill>
                <a:latin typeface="TSTAR PRO"/>
                <a:ea typeface="Microsoft YaHei"/>
                <a:cs typeface="+mn-ea"/>
                <a:sym typeface="+mn-lt"/>
              </a:rPr>
              <a:t>After you</a:t>
            </a:r>
            <a:r>
              <a:rPr lang="en-US" altLang="zh-CN" sz="1200" baseline="0" dirty="0" smtClean="0">
                <a:solidFill>
                  <a:prstClr val="black">
                    <a:lumMod val="65000"/>
                    <a:lumOff val="35000"/>
                  </a:prstClr>
                </a:solidFill>
                <a:latin typeface="TSTAR PRO"/>
                <a:ea typeface="Microsoft YaHei"/>
                <a:cs typeface="+mn-ea"/>
                <a:sym typeface="+mn-lt"/>
              </a:rPr>
              <a:t> adding the radar, </a:t>
            </a:r>
            <a:r>
              <a:rPr lang="en-US" altLang="zh-CN" sz="1200" baseline="0" dirty="0" err="1" smtClean="0">
                <a:solidFill>
                  <a:prstClr val="black">
                    <a:lumMod val="65000"/>
                    <a:lumOff val="35000"/>
                  </a:prstClr>
                </a:solidFill>
                <a:latin typeface="TSTAR PRO"/>
                <a:ea typeface="Microsoft YaHei"/>
                <a:cs typeface="+mn-ea"/>
                <a:sym typeface="+mn-lt"/>
              </a:rPr>
              <a:t>HikCentral</a:t>
            </a:r>
            <a:r>
              <a:rPr lang="en-US" altLang="zh-CN" sz="1200" baseline="0" dirty="0" smtClean="0">
                <a:solidFill>
                  <a:prstClr val="black">
                    <a:lumMod val="65000"/>
                    <a:lumOff val="35000"/>
                  </a:prstClr>
                </a:solidFill>
                <a:latin typeface="TSTAR PRO"/>
                <a:ea typeface="Microsoft YaHei"/>
                <a:cs typeface="+mn-ea"/>
                <a:sym typeface="+mn-lt"/>
              </a:rPr>
              <a:t> keeps arming the radar. If you want to do some configuration in radar local web page, please disarm first.</a:t>
            </a:r>
            <a:endParaRPr lang="en-US" altLang="zh-CN" sz="1200" dirty="0" smtClean="0">
              <a:solidFill>
                <a:prstClr val="black">
                  <a:lumMod val="65000"/>
                  <a:lumOff val="35000"/>
                </a:prstClr>
              </a:solidFill>
              <a:latin typeface="TSTAR PRO"/>
              <a:ea typeface="Microsoft YaHei"/>
              <a:cs typeface="+mn-ea"/>
              <a:sym typeface="+mn-l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3572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818742" rtl="0" eaLnBrk="1" fontAlgn="auto" latinLnBrk="0" hangingPunct="1">
              <a:lnSpc>
                <a:spcPct val="100000"/>
              </a:lnSpc>
              <a:spcBef>
                <a:spcPts val="0"/>
              </a:spcBef>
              <a:spcAft>
                <a:spcPts val="0"/>
              </a:spcAft>
              <a:buClrTx/>
              <a:buSzTx/>
              <a:buFontTx/>
              <a:buNone/>
              <a:tabLst/>
              <a:defRPr/>
            </a:pPr>
            <a:fld id="{03B8BA23-BD00-4857-B603-DD487FFC39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818742"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698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8518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For Radar product</a:t>
            </a:r>
            <a:r>
              <a:rPr lang="zh-CN" altLang="en-US" dirty="0" smtClean="0"/>
              <a:t>， </a:t>
            </a:r>
            <a:r>
              <a:rPr lang="en-US" altLang="zh-CN" dirty="0" err="1" smtClean="0"/>
              <a:t>HikCentral</a:t>
            </a:r>
            <a:r>
              <a:rPr lang="en-US" altLang="zh-CN" dirty="0" smtClean="0"/>
              <a:t> only supports 1 radar resource</a:t>
            </a:r>
            <a:r>
              <a:rPr lang="zh-CN" altLang="en-US" dirty="0" smtClean="0"/>
              <a:t>，</a:t>
            </a:r>
            <a:r>
              <a:rPr lang="en-US" altLang="zh-CN" dirty="0" smtClean="0"/>
              <a:t>no alarm input</a:t>
            </a:r>
            <a:r>
              <a:rPr lang="zh-CN" altLang="en-US" dirty="0" smtClean="0"/>
              <a:t>，</a:t>
            </a:r>
            <a:r>
              <a:rPr lang="en-US" altLang="zh-CN" dirty="0" smtClean="0"/>
              <a:t>and 4 outputs.</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6234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58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Please</a:t>
            </a:r>
            <a:r>
              <a:rPr lang="en-US" altLang="zh-CN" baseline="0" dirty="0" smtClean="0"/>
              <a:t> remember to set the correct map scale, otherwise, the radar icon and map can not matched.</a:t>
            </a:r>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1618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Currently,</a:t>
            </a:r>
            <a:r>
              <a:rPr lang="en-US" altLang="zh-CN" baseline="0" dirty="0" smtClean="0"/>
              <a:t> the GIS Map is not recommended, because radar </a:t>
            </a:r>
            <a:r>
              <a:rPr lang="en-US" altLang="zh-CN" baseline="0" smtClean="0"/>
              <a:t>detection area </a:t>
            </a:r>
            <a:r>
              <a:rPr lang="en-US" altLang="zh-CN" baseline="0" dirty="0" smtClean="0"/>
              <a:t>is not clear when located in the map.</a:t>
            </a:r>
            <a:endParaRPr lang="en-US" altLang="zh-CN" dirty="0" smtClean="0"/>
          </a:p>
          <a:p>
            <a:r>
              <a:rPr lang="en-US" altLang="zh-CN" dirty="0" smtClean="0"/>
              <a:t>To get the API key, please go to https://developers.google.com/map/documentation/javascript/get-api-key.To ensure the proper usage, please activate it.</a:t>
            </a:r>
          </a:p>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477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90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49216-8F7A-4A51-A943-0E7A9EBB12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1146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2" y="2130425"/>
            <a:ext cx="10363200" cy="1470026"/>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2411155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2384393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1" y="206376"/>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2" y="206376"/>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251633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2" y="2130430"/>
            <a:ext cx="10363199"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531" indent="0" algn="ctr">
              <a:buNone/>
              <a:defRPr>
                <a:solidFill>
                  <a:schemeClr val="tx1">
                    <a:tint val="75000"/>
                  </a:schemeClr>
                </a:solidFill>
              </a:defRPr>
            </a:lvl2pPr>
            <a:lvl3pPr marL="1219063" indent="0" algn="ctr">
              <a:buNone/>
              <a:defRPr>
                <a:solidFill>
                  <a:schemeClr val="tx1">
                    <a:tint val="75000"/>
                  </a:schemeClr>
                </a:solidFill>
              </a:defRPr>
            </a:lvl3pPr>
            <a:lvl4pPr marL="1828596" indent="0" algn="ctr">
              <a:buNone/>
              <a:defRPr>
                <a:solidFill>
                  <a:schemeClr val="tx1">
                    <a:tint val="75000"/>
                  </a:schemeClr>
                </a:solidFill>
              </a:defRPr>
            </a:lvl4pPr>
            <a:lvl5pPr marL="2438127" indent="0" algn="ctr">
              <a:buNone/>
              <a:defRPr>
                <a:solidFill>
                  <a:schemeClr val="tx1">
                    <a:tint val="75000"/>
                  </a:schemeClr>
                </a:solidFill>
              </a:defRPr>
            </a:lvl5pPr>
            <a:lvl6pPr marL="3047658" indent="0" algn="ctr">
              <a:buNone/>
              <a:defRPr>
                <a:solidFill>
                  <a:schemeClr val="tx1">
                    <a:tint val="75000"/>
                  </a:schemeClr>
                </a:solidFill>
              </a:defRPr>
            </a:lvl6pPr>
            <a:lvl7pPr marL="3657190" indent="0" algn="ctr">
              <a:buNone/>
              <a:defRPr>
                <a:solidFill>
                  <a:schemeClr val="tx1">
                    <a:tint val="75000"/>
                  </a:schemeClr>
                </a:solidFill>
              </a:defRPr>
            </a:lvl7pPr>
            <a:lvl8pPr marL="4266721" indent="0" algn="ctr">
              <a:buNone/>
              <a:defRPr>
                <a:solidFill>
                  <a:schemeClr val="tx1">
                    <a:tint val="75000"/>
                  </a:schemeClr>
                </a:solidFill>
              </a:defRPr>
            </a:lvl8pPr>
            <a:lvl9pPr marL="487625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3107466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1514615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199" cy="1362075"/>
          </a:xfrm>
        </p:spPr>
        <p:txBody>
          <a:bodyPr anchor="t"/>
          <a:lstStyle>
            <a:lvl1pPr algn="l">
              <a:defRPr sz="5333"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5" y="2906713"/>
            <a:ext cx="10363199" cy="1500187"/>
          </a:xfrm>
        </p:spPr>
        <p:txBody>
          <a:bodyPr anchor="b"/>
          <a:lstStyle>
            <a:lvl1pPr marL="0" indent="0">
              <a:buNone/>
              <a:defRPr sz="2666">
                <a:solidFill>
                  <a:schemeClr val="tx1">
                    <a:tint val="75000"/>
                  </a:schemeClr>
                </a:solidFill>
              </a:defRPr>
            </a:lvl1pPr>
            <a:lvl2pPr marL="609531" indent="0">
              <a:buNone/>
              <a:defRPr sz="2400">
                <a:solidFill>
                  <a:schemeClr val="tx1">
                    <a:tint val="75000"/>
                  </a:schemeClr>
                </a:solidFill>
              </a:defRPr>
            </a:lvl2pPr>
            <a:lvl3pPr marL="1219063" indent="0">
              <a:buNone/>
              <a:defRPr sz="2133">
                <a:solidFill>
                  <a:schemeClr val="tx1">
                    <a:tint val="75000"/>
                  </a:schemeClr>
                </a:solidFill>
              </a:defRPr>
            </a:lvl3pPr>
            <a:lvl4pPr marL="1828596" indent="0">
              <a:buNone/>
              <a:defRPr sz="1866">
                <a:solidFill>
                  <a:schemeClr val="tx1">
                    <a:tint val="75000"/>
                  </a:schemeClr>
                </a:solidFill>
              </a:defRPr>
            </a:lvl4pPr>
            <a:lvl5pPr marL="2438127" indent="0">
              <a:buNone/>
              <a:defRPr sz="1866">
                <a:solidFill>
                  <a:schemeClr val="tx1">
                    <a:tint val="75000"/>
                  </a:schemeClr>
                </a:solidFill>
              </a:defRPr>
            </a:lvl5pPr>
            <a:lvl6pPr marL="3047658" indent="0">
              <a:buNone/>
              <a:defRPr sz="1866">
                <a:solidFill>
                  <a:schemeClr val="tx1">
                    <a:tint val="75000"/>
                  </a:schemeClr>
                </a:solidFill>
              </a:defRPr>
            </a:lvl6pPr>
            <a:lvl7pPr marL="3657190" indent="0">
              <a:buNone/>
              <a:defRPr sz="1866">
                <a:solidFill>
                  <a:schemeClr val="tx1">
                    <a:tint val="75000"/>
                  </a:schemeClr>
                </a:solidFill>
              </a:defRPr>
            </a:lvl7pPr>
            <a:lvl8pPr marL="4266721" indent="0">
              <a:buNone/>
              <a:defRPr sz="1866">
                <a:solidFill>
                  <a:schemeClr val="tx1">
                    <a:tint val="75000"/>
                  </a:schemeClr>
                </a:solidFill>
              </a:defRPr>
            </a:lvl8pPr>
            <a:lvl9pPr marL="4876254" indent="0">
              <a:buNone/>
              <a:defRPr sz="1866">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1739000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2" y="1200152"/>
            <a:ext cx="5384800" cy="3394075"/>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2" y="1200152"/>
            <a:ext cx="5384800" cy="3394075"/>
          </a:xfrm>
        </p:spPr>
        <p:txBody>
          <a:bodyPr/>
          <a:lstStyle>
            <a:lvl1pPr>
              <a:defRPr sz="3733"/>
            </a:lvl1pPr>
            <a:lvl2pPr>
              <a:defRPr sz="3200"/>
            </a:lvl2pPr>
            <a:lvl3pPr>
              <a:defRPr sz="2666"/>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643299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2"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3"/>
          </a:xfrm>
        </p:spPr>
        <p:txBody>
          <a:bodyPr anchor="b"/>
          <a:lstStyle>
            <a:lvl1pPr marL="0" indent="0">
              <a:buNone/>
              <a:defRPr sz="3200" b="1"/>
            </a:lvl1pPr>
            <a:lvl2pPr marL="609531" indent="0">
              <a:buNone/>
              <a:defRPr sz="2666" b="1"/>
            </a:lvl2pPr>
            <a:lvl3pPr marL="1219063" indent="0">
              <a:buNone/>
              <a:defRPr sz="2400" b="1"/>
            </a:lvl3pPr>
            <a:lvl4pPr marL="1828596" indent="0">
              <a:buNone/>
              <a:defRPr sz="2133" b="1"/>
            </a:lvl4pPr>
            <a:lvl5pPr marL="2438127" indent="0">
              <a:buNone/>
              <a:defRPr sz="2133" b="1"/>
            </a:lvl5pPr>
            <a:lvl6pPr marL="3047658" indent="0">
              <a:buNone/>
              <a:defRPr sz="2133" b="1"/>
            </a:lvl6pPr>
            <a:lvl7pPr marL="3657190" indent="0">
              <a:buNone/>
              <a:defRPr sz="2133" b="1"/>
            </a:lvl7pPr>
            <a:lvl8pPr marL="4266721" indent="0">
              <a:buNone/>
              <a:defRPr sz="2133" b="1"/>
            </a:lvl8pPr>
            <a:lvl9pPr marL="4876254"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0" y="1535114"/>
            <a:ext cx="5389033" cy="639763"/>
          </a:xfrm>
        </p:spPr>
        <p:txBody>
          <a:bodyPr anchor="b"/>
          <a:lstStyle>
            <a:lvl1pPr marL="0" indent="0">
              <a:buNone/>
              <a:defRPr sz="3200" b="1"/>
            </a:lvl1pPr>
            <a:lvl2pPr marL="609531" indent="0">
              <a:buNone/>
              <a:defRPr sz="2666" b="1"/>
            </a:lvl2pPr>
            <a:lvl3pPr marL="1219063" indent="0">
              <a:buNone/>
              <a:defRPr sz="2400" b="1"/>
            </a:lvl3pPr>
            <a:lvl4pPr marL="1828596" indent="0">
              <a:buNone/>
              <a:defRPr sz="2133" b="1"/>
            </a:lvl4pPr>
            <a:lvl5pPr marL="2438127" indent="0">
              <a:buNone/>
              <a:defRPr sz="2133" b="1"/>
            </a:lvl5pPr>
            <a:lvl6pPr marL="3047658" indent="0">
              <a:buNone/>
              <a:defRPr sz="2133" b="1"/>
            </a:lvl6pPr>
            <a:lvl7pPr marL="3657190" indent="0">
              <a:buNone/>
              <a:defRPr sz="2133" b="1"/>
            </a:lvl7pPr>
            <a:lvl8pPr marL="4266721" indent="0">
              <a:buNone/>
              <a:defRPr sz="2133" b="1"/>
            </a:lvl8pPr>
            <a:lvl9pPr marL="4876254"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3124048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3714970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1079384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1"/>
          </a:xfrm>
        </p:spPr>
        <p:txBody>
          <a:bodyPr anchor="b"/>
          <a:lstStyle>
            <a:lvl1pPr algn="l">
              <a:defRPr sz="2666"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5" y="273054"/>
            <a:ext cx="6815666" cy="5853113"/>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6"/>
            </a:lvl1pPr>
            <a:lvl2pPr marL="609531" indent="0">
              <a:buNone/>
              <a:defRPr sz="1600"/>
            </a:lvl2pPr>
            <a:lvl3pPr marL="1219063" indent="0">
              <a:buNone/>
              <a:defRPr sz="1333"/>
            </a:lvl3pPr>
            <a:lvl4pPr marL="1828596" indent="0">
              <a:buNone/>
              <a:defRPr sz="1200"/>
            </a:lvl4pPr>
            <a:lvl5pPr marL="2438127" indent="0">
              <a:buNone/>
              <a:defRPr sz="1200"/>
            </a:lvl5pPr>
            <a:lvl6pPr marL="3047658" indent="0">
              <a:buNone/>
              <a:defRPr sz="1200"/>
            </a:lvl6pPr>
            <a:lvl7pPr marL="3657190" indent="0">
              <a:buNone/>
              <a:defRPr sz="1200"/>
            </a:lvl7pPr>
            <a:lvl8pPr marL="4266721" indent="0">
              <a:buNone/>
              <a:defRPr sz="1200"/>
            </a:lvl8pPr>
            <a:lvl9pPr marL="4876254"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886931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3804335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9" y="4800604"/>
            <a:ext cx="7315200" cy="566739"/>
          </a:xfrm>
        </p:spPr>
        <p:txBody>
          <a:bodyPr anchor="b"/>
          <a:lstStyle>
            <a:lvl1pPr algn="l">
              <a:defRPr sz="2666"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9" y="612775"/>
            <a:ext cx="7315200" cy="4114800"/>
          </a:xfrm>
        </p:spPr>
        <p:txBody>
          <a:bodyPr/>
          <a:lstStyle>
            <a:lvl1pPr marL="0" indent="0">
              <a:buNone/>
              <a:defRPr sz="4266"/>
            </a:lvl1pPr>
            <a:lvl2pPr marL="609531" indent="0">
              <a:buNone/>
              <a:defRPr sz="3733"/>
            </a:lvl2pPr>
            <a:lvl3pPr marL="1219063" indent="0">
              <a:buNone/>
              <a:defRPr sz="3200"/>
            </a:lvl3pPr>
            <a:lvl4pPr marL="1828596" indent="0">
              <a:buNone/>
              <a:defRPr sz="2666"/>
            </a:lvl4pPr>
            <a:lvl5pPr marL="2438127" indent="0">
              <a:buNone/>
              <a:defRPr sz="2666"/>
            </a:lvl5pPr>
            <a:lvl6pPr marL="3047658" indent="0">
              <a:buNone/>
              <a:defRPr sz="2666"/>
            </a:lvl6pPr>
            <a:lvl7pPr marL="3657190" indent="0">
              <a:buNone/>
              <a:defRPr sz="2666"/>
            </a:lvl7pPr>
            <a:lvl8pPr marL="4266721" indent="0">
              <a:buNone/>
              <a:defRPr sz="2666"/>
            </a:lvl8pPr>
            <a:lvl9pPr marL="4876254" indent="0">
              <a:buNone/>
              <a:defRPr sz="2666"/>
            </a:lvl9pPr>
          </a:lstStyle>
          <a:p>
            <a:endParaRPr lang="zh-CN" altLang="en-US"/>
          </a:p>
        </p:txBody>
      </p:sp>
      <p:sp>
        <p:nvSpPr>
          <p:cNvPr id="4" name="文本占位符 3"/>
          <p:cNvSpPr>
            <a:spLocks noGrp="1"/>
          </p:cNvSpPr>
          <p:nvPr>
            <p:ph type="body" sz="half" idx="2"/>
          </p:nvPr>
        </p:nvSpPr>
        <p:spPr>
          <a:xfrm>
            <a:off x="2389719" y="5367342"/>
            <a:ext cx="7315200" cy="804863"/>
          </a:xfrm>
        </p:spPr>
        <p:txBody>
          <a:bodyPr/>
          <a:lstStyle>
            <a:lvl1pPr marL="0" indent="0">
              <a:buNone/>
              <a:defRPr sz="1866"/>
            </a:lvl1pPr>
            <a:lvl2pPr marL="609531" indent="0">
              <a:buNone/>
              <a:defRPr sz="1600"/>
            </a:lvl2pPr>
            <a:lvl3pPr marL="1219063" indent="0">
              <a:buNone/>
              <a:defRPr sz="1333"/>
            </a:lvl3pPr>
            <a:lvl4pPr marL="1828596" indent="0">
              <a:buNone/>
              <a:defRPr sz="1200"/>
            </a:lvl4pPr>
            <a:lvl5pPr marL="2438127" indent="0">
              <a:buNone/>
              <a:defRPr sz="1200"/>
            </a:lvl5pPr>
            <a:lvl6pPr marL="3047658" indent="0">
              <a:buNone/>
              <a:defRPr sz="1200"/>
            </a:lvl6pPr>
            <a:lvl7pPr marL="3657190" indent="0">
              <a:buNone/>
              <a:defRPr sz="1200"/>
            </a:lvl7pPr>
            <a:lvl8pPr marL="4266721" indent="0">
              <a:buNone/>
              <a:defRPr sz="1200"/>
            </a:lvl8pPr>
            <a:lvl9pPr marL="4876254"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2314153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252935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2" y="206376"/>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2" y="206376"/>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2526975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CORPORATE">
    <p:spTree>
      <p:nvGrpSpPr>
        <p:cNvPr id="1" name=""/>
        <p:cNvGrpSpPr/>
        <p:nvPr/>
      </p:nvGrpSpPr>
      <p:grpSpPr>
        <a:xfrm>
          <a:off x="0" y="0"/>
          <a:ext cx="0" cy="0"/>
          <a:chOff x="0" y="0"/>
          <a:chExt cx="0" cy="0"/>
        </a:xfrm>
      </p:grpSpPr>
      <p:sp>
        <p:nvSpPr>
          <p:cNvPr id="10" name="Rectangle 3"/>
          <p:cNvSpPr>
            <a:spLocks noGrp="1" noChangeArrowheads="1"/>
          </p:cNvSpPr>
          <p:nvPr>
            <p:ph type="ctrTitle"/>
          </p:nvPr>
        </p:nvSpPr>
        <p:spPr>
          <a:xfrm>
            <a:off x="3735790" y="5065150"/>
            <a:ext cx="7699021" cy="573943"/>
          </a:xfrm>
          <a:prstGeom prst="rect">
            <a:avLst/>
          </a:prstGeom>
        </p:spPr>
        <p:txBody>
          <a:bodyPr/>
          <a:lstStyle>
            <a:lvl1pPr algn="l">
              <a:defRPr sz="3733" b="0" i="0" spc="0" baseline="0">
                <a:solidFill>
                  <a:schemeClr val="tx1">
                    <a:lumMod val="65000"/>
                    <a:lumOff val="35000"/>
                  </a:schemeClr>
                </a:solidFill>
                <a:latin typeface="+mj-lt"/>
                <a:cs typeface="Arial"/>
              </a:defRPr>
            </a:lvl1pPr>
          </a:lstStyle>
          <a:p>
            <a:r>
              <a:rPr lang="it-IT" dirty="0" smtClean="0"/>
              <a:t>Fare clic per modificare stile</a:t>
            </a:r>
            <a:endParaRPr lang="en-GB" dirty="0"/>
          </a:p>
        </p:txBody>
      </p:sp>
    </p:spTree>
    <p:extLst>
      <p:ext uri="{BB962C8B-B14F-4D97-AF65-F5344CB8AC3E}">
        <p14:creationId xmlns:p14="http://schemas.microsoft.com/office/powerpoint/2010/main" val="769430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VER CORPOR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060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9" name="Titolo 1"/>
          <p:cNvSpPr>
            <a:spLocks noGrp="1"/>
          </p:cNvSpPr>
          <p:nvPr>
            <p:ph type="title"/>
          </p:nvPr>
        </p:nvSpPr>
        <p:spPr>
          <a:xfrm>
            <a:off x="671524" y="856551"/>
            <a:ext cx="8532455" cy="732367"/>
          </a:xfrm>
          <a:prstGeom prst="rect">
            <a:avLst/>
          </a:prstGeom>
        </p:spPr>
        <p:txBody>
          <a:bodyPr/>
          <a:lstStyle>
            <a:lvl1pPr marL="0" indent="0">
              <a:defRPr sz="2133" baseline="0">
                <a:solidFill>
                  <a:srgbClr val="595959"/>
                </a:solidFill>
              </a:defRPr>
            </a:lvl1pPr>
          </a:lstStyle>
          <a:p>
            <a:r>
              <a:rPr lang="it-IT" dirty="0" smtClean="0"/>
              <a:t>Fare clic per modificare stile</a:t>
            </a:r>
            <a:endParaRPr lang="it-IT" dirty="0"/>
          </a:p>
        </p:txBody>
      </p:sp>
      <p:sp>
        <p:nvSpPr>
          <p:cNvPr id="8" name="Text Placeholder 2"/>
          <p:cNvSpPr>
            <a:spLocks noGrp="1"/>
          </p:cNvSpPr>
          <p:nvPr>
            <p:ph type="body" idx="1"/>
          </p:nvPr>
        </p:nvSpPr>
        <p:spPr>
          <a:xfrm>
            <a:off x="671523" y="1924755"/>
            <a:ext cx="4451352" cy="1308808"/>
          </a:xfrm>
          <a:prstGeom prst="rect">
            <a:avLst/>
          </a:prstGeom>
        </p:spPr>
        <p:txBody>
          <a:bodyPr/>
          <a:lstStyle>
            <a:lvl1pPr marL="0" indent="0" algn="l">
              <a:buNone/>
              <a:defRPr sz="1866" baseline="0">
                <a:solidFill>
                  <a:srgbClr val="595959"/>
                </a:solidFill>
              </a:defRPr>
            </a:lvl1pPr>
            <a:lvl2pPr marL="609531" indent="0">
              <a:buNone/>
              <a:defRPr sz="2400"/>
            </a:lvl2pPr>
            <a:lvl3pPr marL="1219063" indent="0">
              <a:buNone/>
              <a:defRPr sz="2133"/>
            </a:lvl3pPr>
            <a:lvl4pPr marL="1828596" indent="0">
              <a:buNone/>
              <a:defRPr sz="1866"/>
            </a:lvl4pPr>
            <a:lvl5pPr marL="2438127" indent="0">
              <a:buNone/>
              <a:defRPr sz="1866"/>
            </a:lvl5pPr>
            <a:lvl6pPr marL="3047658" indent="0">
              <a:buNone/>
              <a:defRPr sz="1866"/>
            </a:lvl6pPr>
            <a:lvl7pPr marL="3657190" indent="0">
              <a:buNone/>
              <a:defRPr sz="1866"/>
            </a:lvl7pPr>
            <a:lvl8pPr marL="4266721" indent="0">
              <a:buNone/>
              <a:defRPr sz="1866"/>
            </a:lvl8pPr>
            <a:lvl9pPr marL="4876254" indent="0">
              <a:buNone/>
              <a:defRPr sz="1866"/>
            </a:lvl9pPr>
          </a:lstStyle>
          <a:p>
            <a:pPr lvl="0"/>
            <a:r>
              <a:rPr lang="it-IT" dirty="0" smtClean="0"/>
              <a:t>Fare clic per modificare gli stili del testo dello schema</a:t>
            </a:r>
          </a:p>
        </p:txBody>
      </p:sp>
      <p:sp>
        <p:nvSpPr>
          <p:cNvPr id="13" name="Picture Placeholder 2"/>
          <p:cNvSpPr>
            <a:spLocks noGrp="1"/>
          </p:cNvSpPr>
          <p:nvPr>
            <p:ph type="pic" idx="11"/>
          </p:nvPr>
        </p:nvSpPr>
        <p:spPr>
          <a:xfrm>
            <a:off x="671525" y="3406556"/>
            <a:ext cx="4463188" cy="2203677"/>
          </a:xfrm>
          <a:prstGeom prst="rect">
            <a:avLst/>
          </a:prstGeom>
        </p:spPr>
        <p:txBody>
          <a:bodyPr/>
          <a:lstStyle>
            <a:lvl1pPr marL="0" indent="0">
              <a:buNone/>
              <a:defRPr sz="1866">
                <a:solidFill>
                  <a:schemeClr val="tx1">
                    <a:lumMod val="65000"/>
                    <a:lumOff val="35000"/>
                  </a:schemeClr>
                </a:solidFill>
              </a:defRPr>
            </a:lvl1pPr>
            <a:lvl2pPr marL="609531" indent="0">
              <a:buNone/>
              <a:defRPr sz="3733"/>
            </a:lvl2pPr>
            <a:lvl3pPr marL="1219063" indent="0">
              <a:buNone/>
              <a:defRPr sz="3200"/>
            </a:lvl3pPr>
            <a:lvl4pPr marL="1828596" indent="0">
              <a:buNone/>
              <a:defRPr sz="2666"/>
            </a:lvl4pPr>
            <a:lvl5pPr marL="2438127" indent="0">
              <a:buNone/>
              <a:defRPr sz="2666"/>
            </a:lvl5pPr>
            <a:lvl6pPr marL="3047658" indent="0">
              <a:buNone/>
              <a:defRPr sz="2666"/>
            </a:lvl6pPr>
            <a:lvl7pPr marL="3657190" indent="0">
              <a:buNone/>
              <a:defRPr sz="2666"/>
            </a:lvl7pPr>
            <a:lvl8pPr marL="4266721" indent="0">
              <a:buNone/>
              <a:defRPr sz="2666"/>
            </a:lvl8pPr>
            <a:lvl9pPr marL="4876254" indent="0">
              <a:buNone/>
              <a:defRPr sz="2666"/>
            </a:lvl9pPr>
          </a:lstStyle>
          <a:p>
            <a:pPr lvl="0"/>
            <a:r>
              <a:rPr lang="it-IT" noProof="0" dirty="0" smtClean="0"/>
              <a:t>Trascinare l'immagine su un segnaposto o fare clic sull'icona per aggiungerla</a:t>
            </a:r>
            <a:endParaRPr lang="en-GB" noProof="0" dirty="0"/>
          </a:p>
        </p:txBody>
      </p:sp>
      <p:sp>
        <p:nvSpPr>
          <p:cNvPr id="15" name="Text Placeholder 2"/>
          <p:cNvSpPr>
            <a:spLocks noGrp="1"/>
          </p:cNvSpPr>
          <p:nvPr>
            <p:ph type="body" idx="13"/>
          </p:nvPr>
        </p:nvSpPr>
        <p:spPr>
          <a:xfrm>
            <a:off x="671523" y="5740396"/>
            <a:ext cx="4428778" cy="389469"/>
          </a:xfrm>
          <a:prstGeom prst="rect">
            <a:avLst/>
          </a:prstGeom>
        </p:spPr>
        <p:txBody>
          <a:bodyPr/>
          <a:lstStyle>
            <a:lvl1pPr marL="0" indent="0" algn="l">
              <a:buNone/>
              <a:defRPr sz="1333" baseline="0">
                <a:solidFill>
                  <a:srgbClr val="595959"/>
                </a:solidFill>
              </a:defRPr>
            </a:lvl1pPr>
            <a:lvl2pPr marL="609531" indent="0">
              <a:buNone/>
              <a:defRPr sz="2400"/>
            </a:lvl2pPr>
            <a:lvl3pPr marL="1219063" indent="0">
              <a:buNone/>
              <a:defRPr sz="2133"/>
            </a:lvl3pPr>
            <a:lvl4pPr marL="1828596" indent="0">
              <a:buNone/>
              <a:defRPr sz="1866"/>
            </a:lvl4pPr>
            <a:lvl5pPr marL="2438127" indent="0">
              <a:buNone/>
              <a:defRPr sz="1866"/>
            </a:lvl5pPr>
            <a:lvl6pPr marL="3047658" indent="0">
              <a:buNone/>
              <a:defRPr sz="1866"/>
            </a:lvl6pPr>
            <a:lvl7pPr marL="3657190" indent="0">
              <a:buNone/>
              <a:defRPr sz="1866"/>
            </a:lvl7pPr>
            <a:lvl8pPr marL="4266721" indent="0">
              <a:buNone/>
              <a:defRPr sz="1866"/>
            </a:lvl8pPr>
            <a:lvl9pPr marL="4876254" indent="0">
              <a:buNone/>
              <a:defRPr sz="1866"/>
            </a:lvl9pPr>
          </a:lstStyle>
          <a:p>
            <a:pPr lvl="0"/>
            <a:r>
              <a:rPr lang="it-IT" dirty="0" smtClean="0"/>
              <a:t>Fare clic per modificare gli stili del testo dello schema</a:t>
            </a:r>
          </a:p>
        </p:txBody>
      </p:sp>
      <p:sp>
        <p:nvSpPr>
          <p:cNvPr id="12" name="Text Placeholder 2"/>
          <p:cNvSpPr>
            <a:spLocks noGrp="1"/>
          </p:cNvSpPr>
          <p:nvPr>
            <p:ph type="body" idx="14"/>
          </p:nvPr>
        </p:nvSpPr>
        <p:spPr>
          <a:xfrm>
            <a:off x="5339121" y="1925783"/>
            <a:ext cx="4451352" cy="1308808"/>
          </a:xfrm>
          <a:prstGeom prst="rect">
            <a:avLst/>
          </a:prstGeom>
        </p:spPr>
        <p:txBody>
          <a:bodyPr/>
          <a:lstStyle>
            <a:lvl1pPr marL="0" indent="0" algn="l">
              <a:buNone/>
              <a:defRPr sz="1866" baseline="0">
                <a:solidFill>
                  <a:srgbClr val="595959"/>
                </a:solidFill>
              </a:defRPr>
            </a:lvl1pPr>
            <a:lvl2pPr marL="609531" indent="0">
              <a:buNone/>
              <a:defRPr sz="2400"/>
            </a:lvl2pPr>
            <a:lvl3pPr marL="1219063" indent="0">
              <a:buNone/>
              <a:defRPr sz="2133"/>
            </a:lvl3pPr>
            <a:lvl4pPr marL="1828596" indent="0">
              <a:buNone/>
              <a:defRPr sz="1866"/>
            </a:lvl4pPr>
            <a:lvl5pPr marL="2438127" indent="0">
              <a:buNone/>
              <a:defRPr sz="1866"/>
            </a:lvl5pPr>
            <a:lvl6pPr marL="3047658" indent="0">
              <a:buNone/>
              <a:defRPr sz="1866"/>
            </a:lvl6pPr>
            <a:lvl7pPr marL="3657190" indent="0">
              <a:buNone/>
              <a:defRPr sz="1866"/>
            </a:lvl7pPr>
            <a:lvl8pPr marL="4266721" indent="0">
              <a:buNone/>
              <a:defRPr sz="1866"/>
            </a:lvl8pPr>
            <a:lvl9pPr marL="4876254" indent="0">
              <a:buNone/>
              <a:defRPr sz="1866"/>
            </a:lvl9pPr>
          </a:lstStyle>
          <a:p>
            <a:pPr lvl="0"/>
            <a:r>
              <a:rPr lang="it-IT" dirty="0" smtClean="0"/>
              <a:t>Fare clic per modificare gli stili del testo dello schema</a:t>
            </a:r>
          </a:p>
        </p:txBody>
      </p:sp>
      <p:sp>
        <p:nvSpPr>
          <p:cNvPr id="14" name="Picture Placeholder 2"/>
          <p:cNvSpPr>
            <a:spLocks noGrp="1"/>
          </p:cNvSpPr>
          <p:nvPr>
            <p:ph type="pic" idx="15"/>
          </p:nvPr>
        </p:nvSpPr>
        <p:spPr>
          <a:xfrm>
            <a:off x="5471585" y="3407587"/>
            <a:ext cx="5912830" cy="2203677"/>
          </a:xfrm>
          <a:prstGeom prst="rect">
            <a:avLst/>
          </a:prstGeom>
        </p:spPr>
        <p:txBody>
          <a:bodyPr/>
          <a:lstStyle>
            <a:lvl1pPr marL="0" indent="0">
              <a:buNone/>
              <a:defRPr sz="1866">
                <a:solidFill>
                  <a:schemeClr val="tx1">
                    <a:lumMod val="65000"/>
                    <a:lumOff val="35000"/>
                  </a:schemeClr>
                </a:solidFill>
              </a:defRPr>
            </a:lvl1pPr>
            <a:lvl2pPr marL="609531" indent="0">
              <a:buNone/>
              <a:defRPr sz="3733"/>
            </a:lvl2pPr>
            <a:lvl3pPr marL="1219063" indent="0">
              <a:buNone/>
              <a:defRPr sz="3200"/>
            </a:lvl3pPr>
            <a:lvl4pPr marL="1828596" indent="0">
              <a:buNone/>
              <a:defRPr sz="2666"/>
            </a:lvl4pPr>
            <a:lvl5pPr marL="2438127" indent="0">
              <a:buNone/>
              <a:defRPr sz="2666"/>
            </a:lvl5pPr>
            <a:lvl6pPr marL="3047658" indent="0">
              <a:buNone/>
              <a:defRPr sz="2666"/>
            </a:lvl6pPr>
            <a:lvl7pPr marL="3657190" indent="0">
              <a:buNone/>
              <a:defRPr sz="2666"/>
            </a:lvl7pPr>
            <a:lvl8pPr marL="4266721" indent="0">
              <a:buNone/>
              <a:defRPr sz="2666"/>
            </a:lvl8pPr>
            <a:lvl9pPr marL="4876254" indent="0">
              <a:buNone/>
              <a:defRPr sz="2666"/>
            </a:lvl9pPr>
          </a:lstStyle>
          <a:p>
            <a:pPr lvl="0"/>
            <a:r>
              <a:rPr lang="it-IT" noProof="0" dirty="0" smtClean="0"/>
              <a:t>Trascinare l'immagine su un segnaposto o fare clic sull'icona per aggiungerla</a:t>
            </a:r>
            <a:endParaRPr lang="en-GB" noProof="0" dirty="0"/>
          </a:p>
        </p:txBody>
      </p:sp>
      <p:sp>
        <p:nvSpPr>
          <p:cNvPr id="16" name="Text Placeholder 2"/>
          <p:cNvSpPr>
            <a:spLocks noGrp="1"/>
          </p:cNvSpPr>
          <p:nvPr>
            <p:ph type="body" idx="16"/>
          </p:nvPr>
        </p:nvSpPr>
        <p:spPr>
          <a:xfrm>
            <a:off x="5339122" y="5741425"/>
            <a:ext cx="6031692" cy="389469"/>
          </a:xfrm>
          <a:prstGeom prst="rect">
            <a:avLst/>
          </a:prstGeom>
        </p:spPr>
        <p:txBody>
          <a:bodyPr/>
          <a:lstStyle>
            <a:lvl1pPr marL="0" indent="0" algn="l">
              <a:buNone/>
              <a:defRPr sz="1333" baseline="0">
                <a:solidFill>
                  <a:srgbClr val="595959"/>
                </a:solidFill>
              </a:defRPr>
            </a:lvl1pPr>
            <a:lvl2pPr marL="609531" indent="0">
              <a:buNone/>
              <a:defRPr sz="2400"/>
            </a:lvl2pPr>
            <a:lvl3pPr marL="1219063" indent="0">
              <a:buNone/>
              <a:defRPr sz="2133"/>
            </a:lvl3pPr>
            <a:lvl4pPr marL="1828596" indent="0">
              <a:buNone/>
              <a:defRPr sz="1866"/>
            </a:lvl4pPr>
            <a:lvl5pPr marL="2438127" indent="0">
              <a:buNone/>
              <a:defRPr sz="1866"/>
            </a:lvl5pPr>
            <a:lvl6pPr marL="3047658" indent="0">
              <a:buNone/>
              <a:defRPr sz="1866"/>
            </a:lvl6pPr>
            <a:lvl7pPr marL="3657190" indent="0">
              <a:buNone/>
              <a:defRPr sz="1866"/>
            </a:lvl7pPr>
            <a:lvl8pPr marL="4266721" indent="0">
              <a:buNone/>
              <a:defRPr sz="1866"/>
            </a:lvl8pPr>
            <a:lvl9pPr marL="4876254" indent="0">
              <a:buNone/>
              <a:defRPr sz="1866"/>
            </a:lvl9pPr>
          </a:lstStyle>
          <a:p>
            <a:pPr lvl="0"/>
            <a:r>
              <a:rPr lang="it-IT" dirty="0" smtClean="0"/>
              <a:t>Fare clic per modificare gli stili del testo dello schema</a:t>
            </a:r>
          </a:p>
        </p:txBody>
      </p:sp>
    </p:spTree>
    <p:extLst>
      <p:ext uri="{BB962C8B-B14F-4D97-AF65-F5344CB8AC3E}">
        <p14:creationId xmlns:p14="http://schemas.microsoft.com/office/powerpoint/2010/main" val="1484153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 DESCRIPTION">
    <p:spTree>
      <p:nvGrpSpPr>
        <p:cNvPr id="1" name=""/>
        <p:cNvGrpSpPr/>
        <p:nvPr/>
      </p:nvGrpSpPr>
      <p:grpSpPr>
        <a:xfrm>
          <a:off x="0" y="0"/>
          <a:ext cx="0" cy="0"/>
          <a:chOff x="0" y="0"/>
          <a:chExt cx="0" cy="0"/>
        </a:xfrm>
      </p:grpSpPr>
      <p:sp>
        <p:nvSpPr>
          <p:cNvPr id="2" name="Titolo 1"/>
          <p:cNvSpPr>
            <a:spLocks noGrp="1"/>
          </p:cNvSpPr>
          <p:nvPr>
            <p:ph type="title"/>
          </p:nvPr>
        </p:nvSpPr>
        <p:spPr>
          <a:xfrm>
            <a:off x="664638" y="854188"/>
            <a:ext cx="7272867" cy="732367"/>
          </a:xfrm>
          <a:prstGeom prst="rect">
            <a:avLst/>
          </a:prstGeom>
        </p:spPr>
        <p:txBody>
          <a:bodyPr/>
          <a:lstStyle>
            <a:lvl1pPr>
              <a:defRPr sz="2133">
                <a:solidFill>
                  <a:schemeClr val="tx1">
                    <a:lumMod val="65000"/>
                    <a:lumOff val="35000"/>
                  </a:schemeClr>
                </a:solidFill>
              </a:defRPr>
            </a:lvl1pPr>
          </a:lstStyle>
          <a:p>
            <a:r>
              <a:rPr lang="it-IT" dirty="0" smtClean="0"/>
              <a:t>Fare clic per modificare stile</a:t>
            </a:r>
            <a:endParaRPr lang="it-IT" dirty="0"/>
          </a:p>
        </p:txBody>
      </p:sp>
      <p:sp>
        <p:nvSpPr>
          <p:cNvPr id="5" name="Content Placeholder 3"/>
          <p:cNvSpPr>
            <a:spLocks noGrp="1"/>
          </p:cNvSpPr>
          <p:nvPr>
            <p:ph sz="half" idx="2"/>
          </p:nvPr>
        </p:nvSpPr>
        <p:spPr>
          <a:xfrm>
            <a:off x="802221" y="2025652"/>
            <a:ext cx="5709954" cy="3901016"/>
          </a:xfrm>
          <a:prstGeom prst="rect">
            <a:avLst/>
          </a:prstGeom>
        </p:spPr>
        <p:txBody>
          <a:bodyPr wrap="square" lIns="0" tIns="0" rIns="0" bIns="0" anchor="t" anchorCtr="0">
            <a:normAutofit/>
          </a:bodyPr>
          <a:lstStyle>
            <a:lvl1pPr marL="0" marR="0" indent="225575" algn="l" defTabSz="1219063" rtl="0" eaLnBrk="0" fontAlgn="base" latinLnBrk="0" hangingPunct="0">
              <a:lnSpc>
                <a:spcPts val="1920"/>
              </a:lnSpc>
              <a:spcBef>
                <a:spcPts val="0"/>
              </a:spcBef>
              <a:spcAft>
                <a:spcPts val="1472"/>
              </a:spcAft>
              <a:buClr>
                <a:srgbClr val="C11119"/>
              </a:buClr>
              <a:buSzPct val="100000"/>
              <a:buFont typeface="Arial"/>
              <a:buChar char="•"/>
              <a:tabLst/>
              <a:defRPr sz="1600" spc="0">
                <a:solidFill>
                  <a:schemeClr val="tx1">
                    <a:lumMod val="65000"/>
                    <a:lumOff val="35000"/>
                  </a:schemeClr>
                </a:solidFill>
              </a:defRPr>
            </a:lvl1pPr>
            <a:lvl2pPr marL="0" marR="0" indent="225575" algn="l" defTabSz="1219063" rtl="0" eaLnBrk="0" fontAlgn="base" latinLnBrk="0" hangingPunct="0">
              <a:lnSpc>
                <a:spcPts val="1920"/>
              </a:lnSpc>
              <a:spcBef>
                <a:spcPts val="0"/>
              </a:spcBef>
              <a:spcAft>
                <a:spcPts val="1472"/>
              </a:spcAft>
              <a:buClr>
                <a:srgbClr val="C11119"/>
              </a:buClr>
              <a:buSzPct val="100000"/>
              <a:buFont typeface="Arial"/>
              <a:buChar char="•"/>
              <a:tabLst/>
              <a:defRPr sz="1600" spc="0">
                <a:solidFill>
                  <a:schemeClr val="tx1">
                    <a:lumMod val="65000"/>
                    <a:lumOff val="35000"/>
                  </a:schemeClr>
                </a:solidFill>
              </a:defRPr>
            </a:lvl2pPr>
            <a:lvl3pPr marL="0" marR="0" indent="225575" algn="l" defTabSz="1219063" rtl="0" eaLnBrk="0" fontAlgn="base" latinLnBrk="0" hangingPunct="0">
              <a:lnSpc>
                <a:spcPts val="1920"/>
              </a:lnSpc>
              <a:spcBef>
                <a:spcPts val="0"/>
              </a:spcBef>
              <a:spcAft>
                <a:spcPts val="1472"/>
              </a:spcAft>
              <a:buClr>
                <a:srgbClr val="C11119"/>
              </a:buClr>
              <a:buSzPct val="100000"/>
              <a:buFont typeface="Arial"/>
              <a:buChar char="•"/>
              <a:tabLst/>
              <a:defRPr sz="1600" spc="0">
                <a:solidFill>
                  <a:schemeClr val="tx1">
                    <a:lumMod val="65000"/>
                    <a:lumOff val="35000"/>
                  </a:schemeClr>
                </a:solidFill>
              </a:defRPr>
            </a:lvl3pPr>
            <a:lvl4pPr marL="0" marR="0" indent="225575" algn="l" defTabSz="1219063" rtl="0" eaLnBrk="0" fontAlgn="base" latinLnBrk="0" hangingPunct="0">
              <a:lnSpc>
                <a:spcPts val="1920"/>
              </a:lnSpc>
              <a:spcBef>
                <a:spcPts val="0"/>
              </a:spcBef>
              <a:spcAft>
                <a:spcPts val="1472"/>
              </a:spcAft>
              <a:buClr>
                <a:srgbClr val="C11119"/>
              </a:buClr>
              <a:buSzPct val="100000"/>
              <a:buFont typeface="Arial"/>
              <a:buChar char="•"/>
              <a:tabLst/>
              <a:defRPr sz="1600" spc="0">
                <a:solidFill>
                  <a:schemeClr val="tx1">
                    <a:lumMod val="65000"/>
                    <a:lumOff val="35000"/>
                  </a:schemeClr>
                </a:solidFill>
              </a:defRPr>
            </a:lvl4pPr>
            <a:lvl5pPr marL="0" marR="0" indent="225575" algn="l" defTabSz="1219063" rtl="0" eaLnBrk="0" fontAlgn="base" latinLnBrk="0" hangingPunct="0">
              <a:lnSpc>
                <a:spcPts val="1920"/>
              </a:lnSpc>
              <a:spcBef>
                <a:spcPts val="0"/>
              </a:spcBef>
              <a:spcAft>
                <a:spcPts val="1472"/>
              </a:spcAft>
              <a:buClr>
                <a:srgbClr val="C11119"/>
              </a:buClr>
              <a:buSzPct val="100000"/>
              <a:buFont typeface="Arial"/>
              <a:buChar char="•"/>
              <a:tabLst/>
              <a:defRPr sz="1600" spc="0">
                <a:solidFill>
                  <a:schemeClr val="tx1">
                    <a:lumMod val="65000"/>
                    <a:lumOff val="35000"/>
                  </a:schemeClr>
                </a:solidFill>
              </a:defRPr>
            </a:lvl5pPr>
            <a:lvl6pPr>
              <a:defRPr sz="2133"/>
            </a:lvl6pPr>
            <a:lvl7pPr>
              <a:defRPr sz="2133"/>
            </a:lvl7pPr>
            <a:lvl8pPr>
              <a:defRPr sz="2133"/>
            </a:lvl8pPr>
            <a:lvl9pPr>
              <a:defRPr sz="2133"/>
            </a:lvl9pPr>
          </a:lstStyle>
          <a:p>
            <a:pPr lvl="0"/>
            <a:r>
              <a:rPr lang="it-IT" noProof="0" dirty="0" smtClean="0"/>
              <a:t>Fare clic per modificare gli stili del testo dello schema</a:t>
            </a:r>
          </a:p>
          <a:p>
            <a:pPr lvl="1"/>
            <a:r>
              <a:rPr lang="it-IT" noProof="0" dirty="0" smtClean="0"/>
              <a:t>Secondo livello</a:t>
            </a:r>
          </a:p>
          <a:p>
            <a:pPr lvl="2"/>
            <a:r>
              <a:rPr lang="it-IT" noProof="0" dirty="0" smtClean="0"/>
              <a:t>Terzo livello</a:t>
            </a:r>
          </a:p>
          <a:p>
            <a:pPr lvl="3"/>
            <a:r>
              <a:rPr lang="it-IT" noProof="0" dirty="0" smtClean="0"/>
              <a:t>Quarto livello</a:t>
            </a:r>
          </a:p>
          <a:p>
            <a:pPr lvl="4"/>
            <a:r>
              <a:rPr lang="it-IT" noProof="0" dirty="0" smtClean="0"/>
              <a:t>Quinto livello</a:t>
            </a:r>
            <a:endParaRPr lang="en-GB" noProof="0" dirty="0"/>
          </a:p>
        </p:txBody>
      </p:sp>
      <p:sp>
        <p:nvSpPr>
          <p:cNvPr id="7" name="Picture Placeholder 2"/>
          <p:cNvSpPr>
            <a:spLocks noGrp="1"/>
          </p:cNvSpPr>
          <p:nvPr>
            <p:ph type="pic" idx="15"/>
          </p:nvPr>
        </p:nvSpPr>
        <p:spPr>
          <a:xfrm>
            <a:off x="6746321" y="2020343"/>
            <a:ext cx="3910416" cy="3929833"/>
          </a:xfrm>
          <a:prstGeom prst="rect">
            <a:avLst/>
          </a:prstGeom>
        </p:spPr>
        <p:txBody>
          <a:bodyPr/>
          <a:lstStyle>
            <a:lvl1pPr marL="0" indent="0">
              <a:buNone/>
              <a:defRPr sz="1600">
                <a:solidFill>
                  <a:schemeClr val="tx1">
                    <a:lumMod val="65000"/>
                    <a:lumOff val="35000"/>
                  </a:schemeClr>
                </a:solidFill>
              </a:defRPr>
            </a:lvl1pPr>
            <a:lvl2pPr marL="609531" indent="0">
              <a:buNone/>
              <a:defRPr sz="3733"/>
            </a:lvl2pPr>
            <a:lvl3pPr marL="1219063" indent="0">
              <a:buNone/>
              <a:defRPr sz="3200"/>
            </a:lvl3pPr>
            <a:lvl4pPr marL="1828596" indent="0">
              <a:buNone/>
              <a:defRPr sz="2666"/>
            </a:lvl4pPr>
            <a:lvl5pPr marL="2438127" indent="0">
              <a:buNone/>
              <a:defRPr sz="2666"/>
            </a:lvl5pPr>
            <a:lvl6pPr marL="3047658" indent="0">
              <a:buNone/>
              <a:defRPr sz="2666"/>
            </a:lvl6pPr>
            <a:lvl7pPr marL="3657190" indent="0">
              <a:buNone/>
              <a:defRPr sz="2666"/>
            </a:lvl7pPr>
            <a:lvl8pPr marL="4266721" indent="0">
              <a:buNone/>
              <a:defRPr sz="2666"/>
            </a:lvl8pPr>
            <a:lvl9pPr marL="4876254" indent="0">
              <a:buNone/>
              <a:defRPr sz="2666"/>
            </a:lvl9pPr>
          </a:lstStyle>
          <a:p>
            <a:pPr lvl="0"/>
            <a:r>
              <a:rPr lang="it-IT" noProof="0" dirty="0" smtClean="0"/>
              <a:t>Trascinare l'immagine su un segnaposto o fare clic sull'icona per aggiungerla</a:t>
            </a:r>
            <a:endParaRPr lang="en-GB" noProof="0" dirty="0"/>
          </a:p>
        </p:txBody>
      </p:sp>
    </p:spTree>
    <p:extLst>
      <p:ext uri="{BB962C8B-B14F-4D97-AF65-F5344CB8AC3E}">
        <p14:creationId xmlns:p14="http://schemas.microsoft.com/office/powerpoint/2010/main" val="2666616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END PRESENTATION">
    <p:spTree>
      <p:nvGrpSpPr>
        <p:cNvPr id="1" name=""/>
        <p:cNvGrpSpPr/>
        <p:nvPr/>
      </p:nvGrpSpPr>
      <p:grpSpPr>
        <a:xfrm>
          <a:off x="0" y="0"/>
          <a:ext cx="0" cy="0"/>
          <a:chOff x="0" y="0"/>
          <a:chExt cx="0" cy="0"/>
        </a:xfrm>
      </p:grpSpPr>
      <p:sp>
        <p:nvSpPr>
          <p:cNvPr id="2" name="Titolo 1"/>
          <p:cNvSpPr>
            <a:spLocks noGrp="1"/>
          </p:cNvSpPr>
          <p:nvPr>
            <p:ph type="title"/>
          </p:nvPr>
        </p:nvSpPr>
        <p:spPr>
          <a:xfrm>
            <a:off x="1" y="2813060"/>
            <a:ext cx="12192000" cy="732367"/>
          </a:xfrm>
          <a:prstGeom prst="rect">
            <a:avLst/>
          </a:prstGeom>
        </p:spPr>
        <p:txBody>
          <a:bodyPr/>
          <a:lstStyle>
            <a:lvl1pPr algn="ctr">
              <a:defRPr sz="4666" b="0">
                <a:solidFill>
                  <a:srgbClr val="C11119"/>
                </a:solidFill>
              </a:defRPr>
            </a:lvl1pPr>
          </a:lstStyle>
          <a:p>
            <a:r>
              <a:rPr lang="it-IT" dirty="0" smtClean="0"/>
              <a:t>Fare clic per modificare stile</a:t>
            </a:r>
            <a:endParaRPr lang="it-IT" dirty="0"/>
          </a:p>
        </p:txBody>
      </p:sp>
    </p:spTree>
    <p:extLst>
      <p:ext uri="{BB962C8B-B14F-4D97-AF65-F5344CB8AC3E}">
        <p14:creationId xmlns:p14="http://schemas.microsoft.com/office/powerpoint/2010/main" val="307486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6" y="4406902"/>
            <a:ext cx="10363200" cy="1362075"/>
          </a:xfrm>
        </p:spPr>
        <p:txBody>
          <a:bodyPr anchor="t"/>
          <a:lstStyle>
            <a:lvl1pPr algn="l">
              <a:defRPr sz="5299"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6" y="2906713"/>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1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3685646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2" y="1200152"/>
            <a:ext cx="5384800" cy="3394075"/>
          </a:xfrm>
        </p:spPr>
        <p:txBody>
          <a:bodyPr/>
          <a:lstStyle>
            <a:lvl1pPr>
              <a:defRPr sz="36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1" y="1200152"/>
            <a:ext cx="5384800" cy="3394075"/>
          </a:xfrm>
        </p:spPr>
        <p:txBody>
          <a:bodyPr/>
          <a:lstStyle>
            <a:lvl1pPr>
              <a:defRPr sz="36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1567678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5"/>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100" b="1"/>
            </a:lvl4pPr>
            <a:lvl5pPr marL="2437851" indent="0">
              <a:buNone/>
              <a:defRPr sz="2100" b="1"/>
            </a:lvl5pPr>
            <a:lvl6pPr marL="3047314" indent="0">
              <a:buNone/>
              <a:defRPr sz="2100" b="1"/>
            </a:lvl6pPr>
            <a:lvl7pPr marL="3656777" indent="0">
              <a:buNone/>
              <a:defRPr sz="2100" b="1"/>
            </a:lvl7pPr>
            <a:lvl8pPr marL="4266240" indent="0">
              <a:buNone/>
              <a:defRPr sz="2100" b="1"/>
            </a:lvl8pPr>
            <a:lvl9pPr marL="4875703"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199"/>
            </a:lvl1pPr>
            <a:lvl2pPr>
              <a:defRPr sz="2699"/>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5"/>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100" b="1"/>
            </a:lvl4pPr>
            <a:lvl5pPr marL="2437851" indent="0">
              <a:buNone/>
              <a:defRPr sz="2100" b="1"/>
            </a:lvl5pPr>
            <a:lvl6pPr marL="3047314" indent="0">
              <a:buNone/>
              <a:defRPr sz="2100" b="1"/>
            </a:lvl6pPr>
            <a:lvl7pPr marL="3656777" indent="0">
              <a:buNone/>
              <a:defRPr sz="2100" b="1"/>
            </a:lvl7pPr>
            <a:lvl8pPr marL="4266240" indent="0">
              <a:buNone/>
              <a:defRPr sz="2100" b="1"/>
            </a:lvl8pPr>
            <a:lvl9pPr marL="4875703"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199"/>
            </a:lvl1pPr>
            <a:lvl2pPr>
              <a:defRPr sz="2699"/>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362725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1988730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2820250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1"/>
          </a:xfrm>
        </p:spPr>
        <p:txBody>
          <a:bodyPr anchor="b"/>
          <a:lstStyle>
            <a:lvl1pPr algn="l">
              <a:defRPr sz="2699"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5" y="273051"/>
            <a:ext cx="6815666" cy="5853114"/>
          </a:xfrm>
        </p:spPr>
        <p:txBody>
          <a:bodyPr/>
          <a:lstStyle>
            <a:lvl1pPr>
              <a:defRPr sz="4299"/>
            </a:lvl1pPr>
            <a:lvl2pPr>
              <a:defRPr sz="3699"/>
            </a:lvl2pPr>
            <a:lvl3pPr>
              <a:defRPr sz="3199"/>
            </a:lvl3pPr>
            <a:lvl4pPr>
              <a:defRPr sz="2699"/>
            </a:lvl4pPr>
            <a:lvl5pPr>
              <a:defRPr sz="2699"/>
            </a:lvl5pPr>
            <a:lvl6pPr>
              <a:defRPr sz="2699"/>
            </a:lvl6pPr>
            <a:lvl7pPr>
              <a:defRPr sz="2699"/>
            </a:lvl7pPr>
            <a:lvl8pPr>
              <a:defRPr sz="2699"/>
            </a:lvl8pPr>
            <a:lvl9pPr>
              <a:defRPr sz="2699"/>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3"/>
            <a:ext cx="4011084" cy="4691063"/>
          </a:xfrm>
        </p:spPr>
        <p:txBody>
          <a:bodyPr/>
          <a:lstStyle>
            <a:lvl1pPr marL="0" indent="0">
              <a:buNone/>
              <a:defRPr sz="1900"/>
            </a:lvl1pPr>
            <a:lvl2pPr marL="609463" indent="0">
              <a:buNone/>
              <a:defRPr sz="1600"/>
            </a:lvl2pPr>
            <a:lvl3pPr marL="1218926" indent="0">
              <a:buNone/>
              <a:defRPr sz="13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311408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99"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99"/>
            </a:lvl1pPr>
            <a:lvl2pPr marL="609463" indent="0">
              <a:buNone/>
              <a:defRPr sz="36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900"/>
            </a:lvl1pPr>
            <a:lvl2pPr marL="609463" indent="0">
              <a:buNone/>
              <a:defRPr sz="1600"/>
            </a:lvl2pPr>
            <a:lvl3pPr marL="1218926" indent="0">
              <a:buNone/>
              <a:defRPr sz="13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E66EB7C-6B2A-4AEE-B520-132DD6FBEDCF}" type="datetimeFigureOut">
              <a:rPr lang="zh-CN" altLang="en-US" smtClean="0"/>
              <a:t>2019/12/18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1064107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9"/>
            <a:ext cx="10972800" cy="1143000"/>
          </a:xfrm>
          <a:prstGeom prst="rect">
            <a:avLst/>
          </a:prstGeom>
        </p:spPr>
        <p:txBody>
          <a:bodyPr vert="horz" lIns="121917" tIns="60958" rIns="121917" bIns="60958"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1" y="1600203"/>
            <a:ext cx="10972800" cy="4525963"/>
          </a:xfrm>
          <a:prstGeom prst="rect">
            <a:avLst/>
          </a:prstGeom>
        </p:spPr>
        <p:txBody>
          <a:bodyPr vert="horz" lIns="121917" tIns="60958" rIns="121917" bIns="60958"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1" y="6356351"/>
            <a:ext cx="2844800" cy="365125"/>
          </a:xfrm>
          <a:prstGeom prst="rect">
            <a:avLst/>
          </a:prstGeom>
        </p:spPr>
        <p:txBody>
          <a:bodyPr vert="horz" lIns="121917" tIns="60958" rIns="121917" bIns="60958" rtlCol="0" anchor="ctr"/>
          <a:lstStyle>
            <a:lvl1pPr algn="l">
              <a:defRPr sz="1600">
                <a:solidFill>
                  <a:schemeClr val="tx1">
                    <a:tint val="75000"/>
                  </a:schemeClr>
                </a:solidFill>
              </a:defRPr>
            </a:lvl1p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3"/>
          </p:nvPr>
        </p:nvSpPr>
        <p:spPr>
          <a:xfrm>
            <a:off x="4165602" y="6356351"/>
            <a:ext cx="3860800" cy="365125"/>
          </a:xfrm>
          <a:prstGeom prst="rect">
            <a:avLst/>
          </a:prstGeom>
        </p:spPr>
        <p:txBody>
          <a:bodyPr vert="horz" lIns="121917" tIns="60958" rIns="121917" bIns="60958"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1"/>
            <a:ext cx="2844800" cy="365125"/>
          </a:xfrm>
          <a:prstGeom prst="rect">
            <a:avLst/>
          </a:prstGeom>
        </p:spPr>
        <p:txBody>
          <a:bodyPr vert="horz" lIns="121917" tIns="60958" rIns="121917" bIns="60958" rtlCol="0" anchor="ctr"/>
          <a:lstStyle>
            <a:lvl1pPr algn="r">
              <a:defRPr sz="1600">
                <a:solidFill>
                  <a:schemeClr val="tx1">
                    <a:tint val="75000"/>
                  </a:schemeClr>
                </a:solidFill>
              </a:defRPr>
            </a:lvl1p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2750205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anose="020B0604020202020204"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anose="020B0604020202020204" pitchFamily="34" charset="0"/>
        <a:buChar char="–"/>
        <a:defRPr sz="3699" kern="1200">
          <a:solidFill>
            <a:schemeClr val="tx1"/>
          </a:solidFill>
          <a:latin typeface="+mn-lt"/>
          <a:ea typeface="+mn-ea"/>
          <a:cs typeface="+mn-cs"/>
        </a:defRPr>
      </a:lvl2pPr>
      <a:lvl3pPr marL="1523657" indent="-304731" algn="l" defTabSz="12189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9pPr>
    </p:bodyStyle>
    <p:otherStyle>
      <a:defPPr>
        <a:defRPr lang="zh-CN"/>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2" y="274639"/>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2" y="1600204"/>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2"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E66EB7C-6B2A-4AEE-B520-132DD6FBEDCF}" type="datetimeFigureOut">
              <a:rPr lang="zh-CN" altLang="en-US" smtClean="0"/>
              <a:t>2019/12/18</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F5E73B0-16CA-41DE-9353-060B513A9612}" type="slidenum">
              <a:rPr lang="zh-CN" altLang="en-US" smtClean="0"/>
              <a:t>‹#›</a:t>
            </a:fld>
            <a:endParaRPr lang="zh-CN" altLang="en-US"/>
          </a:p>
        </p:txBody>
      </p:sp>
    </p:spTree>
    <p:extLst>
      <p:ext uri="{BB962C8B-B14F-4D97-AF65-F5344CB8AC3E}">
        <p14:creationId xmlns:p14="http://schemas.microsoft.com/office/powerpoint/2010/main" val="28482892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063" rtl="0" eaLnBrk="1" latinLnBrk="0" hangingPunct="1">
        <a:spcBef>
          <a:spcPct val="0"/>
        </a:spcBef>
        <a:buNone/>
        <a:defRPr sz="5866" kern="1200">
          <a:solidFill>
            <a:schemeClr val="tx1"/>
          </a:solidFill>
          <a:latin typeface="+mj-lt"/>
          <a:ea typeface="+mj-ea"/>
          <a:cs typeface="+mj-cs"/>
        </a:defRPr>
      </a:lvl1pPr>
    </p:titleStyle>
    <p:bodyStyle>
      <a:lvl1pPr marL="457149" indent="-457149" algn="l" defTabSz="1219063"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489" indent="-380957" algn="l" defTabSz="1219063"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830" indent="-304766" algn="l" defTabSz="121906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61" indent="-304766" algn="l" defTabSz="1219063"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892" indent="-304766" algn="l" defTabSz="1219063"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2425" indent="-304766" algn="l" defTabSz="1219063"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956" indent="-304766" algn="l" defTabSz="1219063"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488" indent="-304766" algn="l" defTabSz="1219063"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019" indent="-304766" algn="l" defTabSz="1219063"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zh-CN"/>
      </a:defPPr>
      <a:lvl1pPr marL="0" algn="l" defTabSz="1219063" rtl="0" eaLnBrk="1" latinLnBrk="0" hangingPunct="1">
        <a:defRPr sz="2400" kern="1200">
          <a:solidFill>
            <a:schemeClr val="tx1"/>
          </a:solidFill>
          <a:latin typeface="+mn-lt"/>
          <a:ea typeface="+mn-ea"/>
          <a:cs typeface="+mn-cs"/>
        </a:defRPr>
      </a:lvl1pPr>
      <a:lvl2pPr marL="609531" algn="l" defTabSz="1219063" rtl="0" eaLnBrk="1" latinLnBrk="0" hangingPunct="1">
        <a:defRPr sz="2400" kern="1200">
          <a:solidFill>
            <a:schemeClr val="tx1"/>
          </a:solidFill>
          <a:latin typeface="+mn-lt"/>
          <a:ea typeface="+mn-ea"/>
          <a:cs typeface="+mn-cs"/>
        </a:defRPr>
      </a:lvl2pPr>
      <a:lvl3pPr marL="1219063" algn="l" defTabSz="1219063" rtl="0" eaLnBrk="1" latinLnBrk="0" hangingPunct="1">
        <a:defRPr sz="2400" kern="1200">
          <a:solidFill>
            <a:schemeClr val="tx1"/>
          </a:solidFill>
          <a:latin typeface="+mn-lt"/>
          <a:ea typeface="+mn-ea"/>
          <a:cs typeface="+mn-cs"/>
        </a:defRPr>
      </a:lvl3pPr>
      <a:lvl4pPr marL="1828596" algn="l" defTabSz="1219063" rtl="0" eaLnBrk="1" latinLnBrk="0" hangingPunct="1">
        <a:defRPr sz="2400" kern="1200">
          <a:solidFill>
            <a:schemeClr val="tx1"/>
          </a:solidFill>
          <a:latin typeface="+mn-lt"/>
          <a:ea typeface="+mn-ea"/>
          <a:cs typeface="+mn-cs"/>
        </a:defRPr>
      </a:lvl4pPr>
      <a:lvl5pPr marL="2438127" algn="l" defTabSz="1219063" rtl="0" eaLnBrk="1" latinLnBrk="0" hangingPunct="1">
        <a:defRPr sz="2400" kern="1200">
          <a:solidFill>
            <a:schemeClr val="tx1"/>
          </a:solidFill>
          <a:latin typeface="+mn-lt"/>
          <a:ea typeface="+mn-ea"/>
          <a:cs typeface="+mn-cs"/>
        </a:defRPr>
      </a:lvl5pPr>
      <a:lvl6pPr marL="3047658" algn="l" defTabSz="1219063" rtl="0" eaLnBrk="1" latinLnBrk="0" hangingPunct="1">
        <a:defRPr sz="2400" kern="1200">
          <a:solidFill>
            <a:schemeClr val="tx1"/>
          </a:solidFill>
          <a:latin typeface="+mn-lt"/>
          <a:ea typeface="+mn-ea"/>
          <a:cs typeface="+mn-cs"/>
        </a:defRPr>
      </a:lvl6pPr>
      <a:lvl7pPr marL="3657190" algn="l" defTabSz="1219063" rtl="0" eaLnBrk="1" latinLnBrk="0" hangingPunct="1">
        <a:defRPr sz="2400" kern="1200">
          <a:solidFill>
            <a:schemeClr val="tx1"/>
          </a:solidFill>
          <a:latin typeface="+mn-lt"/>
          <a:ea typeface="+mn-ea"/>
          <a:cs typeface="+mn-cs"/>
        </a:defRPr>
      </a:lvl7pPr>
      <a:lvl8pPr marL="4266721" algn="l" defTabSz="1219063" rtl="0" eaLnBrk="1" latinLnBrk="0" hangingPunct="1">
        <a:defRPr sz="2400" kern="1200">
          <a:solidFill>
            <a:schemeClr val="tx1"/>
          </a:solidFill>
          <a:latin typeface="+mn-lt"/>
          <a:ea typeface="+mn-ea"/>
          <a:cs typeface="+mn-cs"/>
        </a:defRPr>
      </a:lvl8pPr>
      <a:lvl9pPr marL="4876254" algn="l" defTabSz="121906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623094" y="2692390"/>
            <a:ext cx="6264994" cy="693203"/>
          </a:xfrm>
          <a:prstGeom prst="rect">
            <a:avLst/>
          </a:prstGeom>
          <a:noFill/>
          <a:extLst/>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defTabSz="1218926">
              <a:lnSpc>
                <a:spcPct val="125000"/>
              </a:lnSpc>
            </a:pPr>
            <a:r>
              <a:rPr lang="en-US" altLang="ko-KR" sz="4000" dirty="0" smtClean="0">
                <a:solidFill>
                  <a:prstClr val="black">
                    <a:lumMod val="75000"/>
                    <a:lumOff val="25000"/>
                  </a:prstClr>
                </a:solidFill>
                <a:effectLst/>
                <a:latin typeface="TSTAR PRO"/>
                <a:ea typeface="Microsoft YaHei"/>
                <a:cs typeface="+mn-ea"/>
                <a:sym typeface="+mn-lt"/>
              </a:rPr>
              <a:t>RADAR HANDS-ON</a:t>
            </a:r>
            <a:endParaRPr lang="en-US" altLang="ko-KR" sz="4000" dirty="0">
              <a:solidFill>
                <a:prstClr val="black">
                  <a:lumMod val="75000"/>
                  <a:lumOff val="25000"/>
                </a:prstClr>
              </a:solidFill>
              <a:effectLst/>
              <a:latin typeface="TSTAR PRO"/>
              <a:ea typeface="Microsoft YaHei"/>
              <a:cs typeface="+mn-ea"/>
              <a:sym typeface="+mn-lt"/>
            </a:endParaRPr>
          </a:p>
        </p:txBody>
      </p:sp>
      <p:sp>
        <p:nvSpPr>
          <p:cNvPr id="6" name="矩形 5"/>
          <p:cNvSpPr/>
          <p:nvPr/>
        </p:nvSpPr>
        <p:spPr>
          <a:xfrm>
            <a:off x="4912851" y="6604122"/>
            <a:ext cx="2367887" cy="253879"/>
          </a:xfrm>
          <a:prstGeom prst="rect">
            <a:avLst/>
          </a:prstGeom>
        </p:spPr>
        <p:txBody>
          <a:bodyPr wrap="none" lIns="91406" tIns="45702" rIns="91406" bIns="45702">
            <a:spAutoFit/>
          </a:bodyPr>
          <a:lstStyle/>
          <a:p>
            <a:pPr defTabSz="1218683" fontAlgn="base">
              <a:spcBef>
                <a:spcPct val="0"/>
              </a:spcBef>
              <a:spcAft>
                <a:spcPct val="0"/>
              </a:spcAft>
              <a:defRPr/>
            </a:pPr>
            <a:r>
              <a:rPr lang="en-US" altLang="zh-CN" sz="1050" dirty="0">
                <a:solidFill>
                  <a:prstClr val="black">
                    <a:lumMod val="75000"/>
                    <a:lumOff val="25000"/>
                  </a:prstClr>
                </a:solidFill>
                <a:latin typeface="TSTAR PRO"/>
                <a:ea typeface="Microsoft YaHei"/>
                <a:cs typeface="+mn-ea"/>
                <a:sym typeface="+mn-lt"/>
              </a:rPr>
              <a:t>HIKVISION EUROPE | All Rights Reserved.</a:t>
            </a:r>
            <a:endParaRPr lang="zh-CN" altLang="en-US" sz="1050" dirty="0">
              <a:solidFill>
                <a:prstClr val="black">
                  <a:lumMod val="75000"/>
                  <a:lumOff val="25000"/>
                </a:prstClr>
              </a:solidFill>
              <a:latin typeface="TSTAR PRO"/>
              <a:ea typeface="Microsoft YaHei"/>
              <a:cs typeface="+mn-ea"/>
              <a:sym typeface="+mn-lt"/>
            </a:endParaRPr>
          </a:p>
        </p:txBody>
      </p:sp>
      <p:sp>
        <p:nvSpPr>
          <p:cNvPr id="7" name="矩形 6"/>
          <p:cNvSpPr/>
          <p:nvPr/>
        </p:nvSpPr>
        <p:spPr>
          <a:xfrm>
            <a:off x="623094" y="2276873"/>
            <a:ext cx="1080418" cy="415515"/>
          </a:xfrm>
          <a:prstGeom prst="rect">
            <a:avLst/>
          </a:prstGeom>
          <a:solidFill>
            <a:srgbClr val="F4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b="1" dirty="0">
                <a:solidFill>
                  <a:prstClr val="white"/>
                </a:solidFill>
                <a:effectLst>
                  <a:outerShdw blurRad="38100" dist="38100" dir="2700000" algn="tl">
                    <a:srgbClr val="000000">
                      <a:alpha val="43137"/>
                    </a:srgbClr>
                  </a:outerShdw>
                </a:effectLst>
                <a:latin typeface="TSTAR PRO Heavy" panose="02000806030000020004" pitchFamily="50" charset="0"/>
                <a:ea typeface="Microsoft YaHei"/>
                <a:cs typeface="+mn-ea"/>
                <a:sym typeface="+mn-lt"/>
              </a:rPr>
              <a:t>PSM 2.0</a:t>
            </a:r>
            <a:endParaRPr lang="zh-CN" altLang="en-US" b="1" dirty="0">
              <a:solidFill>
                <a:prstClr val="white"/>
              </a:solidFill>
              <a:effectLst>
                <a:outerShdw blurRad="38100" dist="38100" dir="2700000" algn="tl">
                  <a:srgbClr val="000000">
                    <a:alpha val="43137"/>
                  </a:srgbClr>
                </a:outerShdw>
              </a:effectLst>
              <a:latin typeface="TSTAR PRO Heavy" panose="02000806030000020004" pitchFamily="50" charset="0"/>
              <a:ea typeface="Microsoft YaHei"/>
              <a:cs typeface="+mn-ea"/>
              <a:sym typeface="+mn-lt"/>
            </a:endParaRPr>
          </a:p>
        </p:txBody>
      </p:sp>
    </p:spTree>
    <p:extLst>
      <p:ext uri="{BB962C8B-B14F-4D97-AF65-F5344CB8AC3E}">
        <p14:creationId xmlns:p14="http://schemas.microsoft.com/office/powerpoint/2010/main" val="509167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26" name="文本框 20"/>
          <p:cNvSpPr txBox="1"/>
          <p:nvPr/>
        </p:nvSpPr>
        <p:spPr>
          <a:xfrm>
            <a:off x="3697101" y="1125608"/>
            <a:ext cx="4575311"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lang="en-US" altLang="zh-CN" sz="2400" b="1" dirty="0" smtClean="0">
                <a:solidFill>
                  <a:prstClr val="black">
                    <a:lumMod val="75000"/>
                    <a:lumOff val="25000"/>
                  </a:prstClr>
                </a:solidFill>
                <a:latin typeface="TSTAR PRO"/>
                <a:ea typeface="Microsoft YaHei"/>
                <a:cs typeface="+mn-ea"/>
                <a:sym typeface="+mn-lt"/>
              </a:rPr>
              <a:t>Set PTZ Camera Initial Position</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sp>
        <p:nvSpPr>
          <p:cNvPr id="31" name="矩形 30"/>
          <p:cNvSpPr/>
          <p:nvPr/>
        </p:nvSpPr>
        <p:spPr>
          <a:xfrm>
            <a:off x="3008376" y="2451211"/>
            <a:ext cx="3145681" cy="3416320"/>
          </a:xfrm>
          <a:prstGeom prst="rect">
            <a:avLst/>
          </a:prstGeom>
        </p:spPr>
        <p:txBody>
          <a:bodyPr wrap="square">
            <a:spAutoFit/>
          </a:bodyPr>
          <a:lstStyle/>
          <a:p>
            <a:pPr marL="0" lvl="2" algn="just" defTabSz="1219170" fontAlgn="base">
              <a:lnSpc>
                <a:spcPct val="150000"/>
              </a:lnSpc>
              <a:spcBef>
                <a:spcPct val="0"/>
              </a:spcBef>
              <a:buClr>
                <a:srgbClr val="C11119"/>
              </a:buClr>
              <a:buSzPct val="100000"/>
              <a:defRPr/>
            </a:pPr>
            <a:r>
              <a:rPr lang="en-US" altLang="zh-CN" sz="1600" dirty="0">
                <a:solidFill>
                  <a:schemeClr val="tx1">
                    <a:lumMod val="75000"/>
                    <a:lumOff val="25000"/>
                  </a:schemeClr>
                </a:solidFill>
                <a:cs typeface="+mn-ea"/>
                <a:sym typeface="+mn-lt"/>
              </a:rPr>
              <a:t>Enter the IP address of the speed dome in the web browser to enter the web client. Adjust the PTZ in the Live View page to make the point displayed in the frame</a:t>
            </a:r>
            <a:r>
              <a:rPr lang="en-US" altLang="zh-CN" sz="1600" dirty="0" smtClean="0">
                <a:solidFill>
                  <a:schemeClr val="tx1">
                    <a:lumMod val="75000"/>
                    <a:lumOff val="25000"/>
                  </a:schemeClr>
                </a:solidFill>
                <a:cs typeface="+mn-ea"/>
                <a:sym typeface="+mn-lt"/>
              </a:rPr>
              <a:t>.</a:t>
            </a:r>
          </a:p>
          <a:p>
            <a:pPr marL="0" lvl="2" algn="just" defTabSz="1219170" fontAlgn="base">
              <a:lnSpc>
                <a:spcPct val="150000"/>
              </a:lnSpc>
              <a:spcBef>
                <a:spcPct val="0"/>
              </a:spcBef>
              <a:buClr>
                <a:srgbClr val="C11119"/>
              </a:buClr>
              <a:buSzPct val="100000"/>
              <a:defRPr/>
            </a:pPr>
            <a:endParaRPr lang="en-US" altLang="zh-CN" sz="1600" dirty="0">
              <a:solidFill>
                <a:schemeClr val="tx1">
                  <a:lumMod val="75000"/>
                  <a:lumOff val="25000"/>
                </a:schemeClr>
              </a:solidFill>
              <a:cs typeface="+mn-ea"/>
              <a:sym typeface="+mn-lt"/>
            </a:endParaRPr>
          </a:p>
          <a:p>
            <a:pPr marL="0" lvl="2" algn="just" defTabSz="1219170" fontAlgn="base">
              <a:lnSpc>
                <a:spcPct val="150000"/>
              </a:lnSpc>
              <a:spcBef>
                <a:spcPct val="0"/>
              </a:spcBef>
              <a:buClr>
                <a:srgbClr val="C11119"/>
              </a:buClr>
              <a:buSzPct val="100000"/>
              <a:defRPr/>
            </a:pPr>
            <a:r>
              <a:rPr lang="en-US" altLang="zh-CN" sz="1600" dirty="0">
                <a:solidFill>
                  <a:schemeClr val="tx1">
                    <a:lumMod val="75000"/>
                    <a:lumOff val="25000"/>
                  </a:schemeClr>
                </a:solidFill>
                <a:cs typeface="+mn-ea"/>
                <a:sym typeface="+mn-lt"/>
              </a:rPr>
              <a:t>Enter the Configuration → PTZ → Initial Position page, and click Set to set the initial </a:t>
            </a:r>
            <a:r>
              <a:rPr lang="en-US" altLang="zh-CN" sz="1600" dirty="0" smtClean="0">
                <a:solidFill>
                  <a:schemeClr val="tx1">
                    <a:lumMod val="75000"/>
                    <a:lumOff val="25000"/>
                  </a:schemeClr>
                </a:solidFill>
                <a:cs typeface="+mn-ea"/>
                <a:sym typeface="+mn-lt"/>
              </a:rPr>
              <a:t>position.</a:t>
            </a:r>
            <a:endParaRPr lang="en-US" altLang="zh-CN" sz="1600" dirty="0">
              <a:solidFill>
                <a:schemeClr val="tx1">
                  <a:lumMod val="75000"/>
                  <a:lumOff val="25000"/>
                </a:schemeClr>
              </a:solidFill>
              <a:cs typeface="+mn-ea"/>
              <a:sym typeface="+mn-lt"/>
            </a:endParaRPr>
          </a:p>
        </p:txBody>
      </p:sp>
      <p:pic>
        <p:nvPicPr>
          <p:cNvPr id="3" name="图片 2"/>
          <p:cNvPicPr>
            <a:picLocks noChangeAspect="1"/>
          </p:cNvPicPr>
          <p:nvPr/>
        </p:nvPicPr>
        <p:blipFill>
          <a:blip r:embed="rId4"/>
          <a:stretch>
            <a:fillRect/>
          </a:stretch>
        </p:blipFill>
        <p:spPr>
          <a:xfrm>
            <a:off x="6255723" y="4206105"/>
            <a:ext cx="5257800" cy="2476500"/>
          </a:xfrm>
          <a:prstGeom prst="rect">
            <a:avLst/>
          </a:prstGeom>
        </p:spPr>
      </p:pic>
      <p:pic>
        <p:nvPicPr>
          <p:cNvPr id="6" name="图片 5"/>
          <p:cNvPicPr>
            <a:picLocks noChangeAspect="1"/>
          </p:cNvPicPr>
          <p:nvPr/>
        </p:nvPicPr>
        <p:blipFill>
          <a:blip r:embed="rId5"/>
          <a:stretch>
            <a:fillRect/>
          </a:stretch>
        </p:blipFill>
        <p:spPr>
          <a:xfrm>
            <a:off x="6186780" y="1737526"/>
            <a:ext cx="5305425" cy="2200275"/>
          </a:xfrm>
          <a:prstGeom prst="rect">
            <a:avLst/>
          </a:prstGeom>
        </p:spPr>
      </p:pic>
    </p:spTree>
    <p:extLst>
      <p:ext uri="{BB962C8B-B14F-4D97-AF65-F5344CB8AC3E}">
        <p14:creationId xmlns:p14="http://schemas.microsoft.com/office/powerpoint/2010/main" val="291530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sp>
        <p:nvSpPr>
          <p:cNvPr id="17" name="矩形 16"/>
          <p:cNvSpPr/>
          <p:nvPr/>
        </p:nvSpPr>
        <p:spPr>
          <a:xfrm>
            <a:off x="4511824" y="6024172"/>
            <a:ext cx="7737329" cy="349326"/>
          </a:xfrm>
          <a:prstGeom prst="rect">
            <a:avLst/>
          </a:prstGeom>
        </p:spPr>
        <p:txBody>
          <a:bodyPr wrap="square">
            <a:spAutoFit/>
          </a:bodyPr>
          <a:lstStyle/>
          <a:p>
            <a:pPr lvl="0" defTabSz="913851">
              <a:lnSpc>
                <a:spcPct val="114000"/>
              </a:lnSpc>
              <a:defRPr/>
            </a:pPr>
            <a:r>
              <a:rPr lang="en-US" altLang="zh-CN" sz="1600" dirty="0" smtClean="0">
                <a:solidFill>
                  <a:prstClr val="black">
                    <a:lumMod val="65000"/>
                    <a:lumOff val="35000"/>
                  </a:prstClr>
                </a:solidFill>
                <a:cs typeface="+mn-ea"/>
                <a:sym typeface="+mn-lt"/>
              </a:rPr>
              <a:t>Go </a:t>
            </a:r>
            <a:r>
              <a:rPr lang="en-US" altLang="zh-CN" sz="1600" dirty="0">
                <a:solidFill>
                  <a:prstClr val="black">
                    <a:lumMod val="65000"/>
                    <a:lumOff val="35000"/>
                  </a:prstClr>
                </a:solidFill>
                <a:cs typeface="+mn-ea"/>
                <a:sym typeface="+mn-lt"/>
              </a:rPr>
              <a:t>to logical view–Radars, enter radar setting, add the radar to the map</a:t>
            </a:r>
          </a:p>
        </p:txBody>
      </p:sp>
      <p:pic>
        <p:nvPicPr>
          <p:cNvPr id="2" name="图片 1"/>
          <p:cNvPicPr>
            <a:picLocks noChangeAspect="1"/>
          </p:cNvPicPr>
          <p:nvPr/>
        </p:nvPicPr>
        <p:blipFill>
          <a:blip r:embed="rId4"/>
          <a:stretch>
            <a:fillRect/>
          </a:stretch>
        </p:blipFill>
        <p:spPr>
          <a:xfrm>
            <a:off x="3266762" y="999577"/>
            <a:ext cx="8493116" cy="4822564"/>
          </a:xfrm>
          <a:prstGeom prst="rect">
            <a:avLst/>
          </a:prstGeom>
        </p:spPr>
      </p:pic>
      <p:sp>
        <p:nvSpPr>
          <p:cNvPr id="19" name="圆角矩形 18"/>
          <p:cNvSpPr/>
          <p:nvPr/>
        </p:nvSpPr>
        <p:spPr>
          <a:xfrm>
            <a:off x="4247371" y="2844533"/>
            <a:ext cx="3083069" cy="289492"/>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4872211" y="5501639"/>
            <a:ext cx="918989" cy="276771"/>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3266762" y="537912"/>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lang="en-US" altLang="zh-CN" sz="2400" b="1" dirty="0" smtClean="0">
                <a:solidFill>
                  <a:prstClr val="black">
                    <a:lumMod val="75000"/>
                    <a:lumOff val="25000"/>
                  </a:prstClr>
                </a:solidFill>
                <a:latin typeface="TSTAR PRO"/>
                <a:ea typeface="Microsoft YaHei"/>
                <a:cs typeface="+mn-ea"/>
                <a:sym typeface="+mn-lt"/>
              </a:rPr>
              <a:t>Add radar to map</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grpSp>
        <p:nvGrpSpPr>
          <p:cNvPr id="22" name="组合 21"/>
          <p:cNvGrpSpPr/>
          <p:nvPr/>
        </p:nvGrpSpPr>
        <p:grpSpPr>
          <a:xfrm>
            <a:off x="-744474" y="2248368"/>
            <a:ext cx="3752850" cy="4008987"/>
            <a:chOff x="-744474" y="2248368"/>
            <a:chExt cx="3752850" cy="4008987"/>
          </a:xfrm>
        </p:grpSpPr>
        <p:sp>
          <p:nvSpPr>
            <p:cNvPr id="23"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4" name="Pentagon 5"/>
            <p:cNvSpPr/>
            <p:nvPr/>
          </p:nvSpPr>
          <p:spPr>
            <a:xfrm>
              <a:off x="-722376" y="2844533"/>
              <a:ext cx="3730752"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5"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26"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7"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8"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9"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752991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511824" y="1182225"/>
            <a:ext cx="5841809" cy="5215581"/>
          </a:xfrm>
          <a:prstGeom prst="rect">
            <a:avLst/>
          </a:prstGeom>
        </p:spPr>
      </p:pic>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sp>
        <p:nvSpPr>
          <p:cNvPr id="17" name="矩形 16"/>
          <p:cNvSpPr/>
          <p:nvPr/>
        </p:nvSpPr>
        <p:spPr>
          <a:xfrm>
            <a:off x="4511824" y="6405791"/>
            <a:ext cx="7737329" cy="349326"/>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Go to </a:t>
            </a:r>
            <a:r>
              <a:rPr kumimoji="0" lang="en-US" altLang="zh-CN" sz="1600" b="1"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logical view</a:t>
            </a: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–Radars,</a:t>
            </a:r>
            <a:r>
              <a:rPr kumimoji="0" lang="en-US" altLang="zh-CN" sz="1600" b="0" i="0" u="none" strike="noStrike" kern="1200" cap="none" spc="0" normalizeH="0" noProof="0" dirty="0" smtClean="0">
                <a:ln>
                  <a:noFill/>
                </a:ln>
                <a:solidFill>
                  <a:prstClr val="black">
                    <a:lumMod val="65000"/>
                    <a:lumOff val="35000"/>
                  </a:prstClr>
                </a:solidFill>
                <a:effectLst/>
                <a:uLnTx/>
                <a:uFillTx/>
                <a:latin typeface="TSTAR PRO"/>
                <a:ea typeface="Microsoft YaHei"/>
                <a:cs typeface="+mn-ea"/>
                <a:sym typeface="+mn-lt"/>
              </a:rPr>
              <a:t> enter radar setting, relate the PTZ camera</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sp>
        <p:nvSpPr>
          <p:cNvPr id="19" name="圆角矩形 18"/>
          <p:cNvSpPr/>
          <p:nvPr/>
        </p:nvSpPr>
        <p:spPr>
          <a:xfrm>
            <a:off x="4570660" y="1988457"/>
            <a:ext cx="1510826" cy="274158"/>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6551683" y="4005008"/>
            <a:ext cx="918989" cy="276771"/>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3266762" y="537912"/>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lang="en-US" altLang="zh-CN" sz="2400" b="1" dirty="0" smtClean="0">
                <a:solidFill>
                  <a:prstClr val="black">
                    <a:lumMod val="75000"/>
                    <a:lumOff val="25000"/>
                  </a:prstClr>
                </a:solidFill>
                <a:latin typeface="TSTAR PRO"/>
                <a:ea typeface="Microsoft YaHei"/>
                <a:cs typeface="+mn-ea"/>
                <a:sym typeface="+mn-lt"/>
              </a:rPr>
              <a:t>Add PTZ camera to 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grpSp>
        <p:nvGrpSpPr>
          <p:cNvPr id="22" name="组合 21"/>
          <p:cNvGrpSpPr/>
          <p:nvPr/>
        </p:nvGrpSpPr>
        <p:grpSpPr>
          <a:xfrm>
            <a:off x="-744474" y="2248368"/>
            <a:ext cx="3752850" cy="4008987"/>
            <a:chOff x="-744474" y="2248368"/>
            <a:chExt cx="3752850" cy="4008987"/>
          </a:xfrm>
        </p:grpSpPr>
        <p:sp>
          <p:nvSpPr>
            <p:cNvPr id="23"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4" name="Pentagon 5"/>
            <p:cNvSpPr/>
            <p:nvPr/>
          </p:nvSpPr>
          <p:spPr>
            <a:xfrm>
              <a:off x="-722376" y="2844533"/>
              <a:ext cx="3730752"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5"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26"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7"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8"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9"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30" name="圆角矩形 29"/>
          <p:cNvSpPr/>
          <p:nvPr/>
        </p:nvSpPr>
        <p:spPr>
          <a:xfrm>
            <a:off x="6081486" y="2844533"/>
            <a:ext cx="653143" cy="266406"/>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1625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3366601" y="1548815"/>
            <a:ext cx="8511073" cy="4215765"/>
          </a:xfrm>
          <a:prstGeom prst="rect">
            <a:avLst/>
          </a:prstGeom>
        </p:spPr>
      </p:pic>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17" name="矩形 16"/>
          <p:cNvSpPr/>
          <p:nvPr/>
        </p:nvSpPr>
        <p:spPr>
          <a:xfrm>
            <a:off x="5233757" y="6024172"/>
            <a:ext cx="7737329" cy="373051"/>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Go to </a:t>
            </a:r>
            <a:r>
              <a:rPr kumimoji="0" lang="en-US" altLang="zh-CN" sz="1600" b="1"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logical view</a:t>
            </a: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a:t>
            </a:r>
            <a:r>
              <a:rPr kumimoji="0" lang="en-US" altLang="zh-CN" sz="1600" b="0" i="0" u="none" strike="noStrike" kern="1200" cap="none" spc="0" normalizeH="0" noProof="0" dirty="0" smtClean="0">
                <a:ln>
                  <a:noFill/>
                </a:ln>
                <a:solidFill>
                  <a:prstClr val="black">
                    <a:lumMod val="65000"/>
                    <a:lumOff val="35000"/>
                  </a:prstClr>
                </a:solidFill>
                <a:effectLst/>
                <a:uLnTx/>
                <a:uFillTx/>
                <a:latin typeface="TSTAR PRO"/>
                <a:ea typeface="Microsoft YaHei"/>
                <a:cs typeface="+mn-ea"/>
                <a:sym typeface="+mn-lt"/>
              </a:rPr>
              <a:t> Radar is already added.</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sp>
        <p:nvSpPr>
          <p:cNvPr id="19" name="圆角矩形 18"/>
          <p:cNvSpPr/>
          <p:nvPr/>
        </p:nvSpPr>
        <p:spPr>
          <a:xfrm>
            <a:off x="9742735" y="3891682"/>
            <a:ext cx="1385715" cy="1457557"/>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p:cNvCxnSpPr/>
          <p:nvPr/>
        </p:nvCxnSpPr>
        <p:spPr>
          <a:xfrm flipV="1">
            <a:off x="8793480" y="4633028"/>
            <a:ext cx="746760" cy="121852"/>
          </a:xfrm>
          <a:prstGeom prst="straightConnector1">
            <a:avLst/>
          </a:prstGeom>
          <a:ln>
            <a:solidFill>
              <a:srgbClr val="F44F56"/>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833360" y="4754880"/>
            <a:ext cx="1706880" cy="646331"/>
          </a:xfrm>
          <a:prstGeom prst="rect">
            <a:avLst/>
          </a:prstGeom>
          <a:noFill/>
        </p:spPr>
        <p:txBody>
          <a:bodyPr wrap="square" rtlCol="0">
            <a:spAutoFit/>
          </a:bodyPr>
          <a:lstStyle/>
          <a:p>
            <a:r>
              <a:rPr lang="en-US" altLang="zh-CN" dirty="0" smtClean="0"/>
              <a:t>Left click the radar icon</a:t>
            </a:r>
            <a:endParaRPr lang="zh-CN" altLang="en-US" dirty="0"/>
          </a:p>
        </p:txBody>
      </p:sp>
      <p:sp>
        <p:nvSpPr>
          <p:cNvPr id="21" name="文本框 20"/>
          <p:cNvSpPr txBox="1"/>
          <p:nvPr/>
        </p:nvSpPr>
        <p:spPr>
          <a:xfrm>
            <a:off x="3361549" y="999577"/>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lang="en-US" altLang="zh-CN" sz="2400" b="1" dirty="0" smtClean="0">
                <a:solidFill>
                  <a:prstClr val="black">
                    <a:lumMod val="75000"/>
                    <a:lumOff val="25000"/>
                  </a:prstClr>
                </a:solidFill>
                <a:latin typeface="TSTAR PRO"/>
                <a:ea typeface="Microsoft YaHei"/>
                <a:cs typeface="+mn-ea"/>
                <a:sym typeface="+mn-lt"/>
              </a:rPr>
              <a:t>Settings of 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spTree>
    <p:extLst>
      <p:ext uri="{BB962C8B-B14F-4D97-AF65-F5344CB8AC3E}">
        <p14:creationId xmlns:p14="http://schemas.microsoft.com/office/powerpoint/2010/main" val="2805381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17" name="矩形 16"/>
          <p:cNvSpPr/>
          <p:nvPr/>
        </p:nvSpPr>
        <p:spPr>
          <a:xfrm>
            <a:off x="5582099" y="6258126"/>
            <a:ext cx="7737329" cy="373051"/>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Go to </a:t>
            </a:r>
            <a:r>
              <a:rPr kumimoji="0" lang="en-US" altLang="zh-CN" sz="1600" b="1"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logical view</a:t>
            </a: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a:t>
            </a:r>
            <a:r>
              <a:rPr kumimoji="0" lang="en-US" altLang="zh-CN" sz="1600" b="0" i="0" u="none" strike="noStrike" kern="1200" cap="none" spc="0" normalizeH="0" noProof="0" dirty="0" smtClean="0">
                <a:ln>
                  <a:noFill/>
                </a:ln>
                <a:solidFill>
                  <a:prstClr val="black">
                    <a:lumMod val="65000"/>
                    <a:lumOff val="35000"/>
                  </a:prstClr>
                </a:solidFill>
                <a:effectLst/>
                <a:uLnTx/>
                <a:uFillTx/>
                <a:latin typeface="TSTAR PRO"/>
                <a:ea typeface="Microsoft YaHei"/>
                <a:cs typeface="+mn-ea"/>
                <a:sym typeface="+mn-lt"/>
              </a:rPr>
              <a:t> left click the radar – draw zone.</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pic>
        <p:nvPicPr>
          <p:cNvPr id="2" name="图片 1"/>
          <p:cNvPicPr>
            <a:picLocks noChangeAspect="1"/>
          </p:cNvPicPr>
          <p:nvPr/>
        </p:nvPicPr>
        <p:blipFill>
          <a:blip r:embed="rId4"/>
          <a:stretch>
            <a:fillRect/>
          </a:stretch>
        </p:blipFill>
        <p:spPr>
          <a:xfrm>
            <a:off x="5045010" y="811375"/>
            <a:ext cx="6388554" cy="5445980"/>
          </a:xfrm>
          <a:prstGeom prst="rect">
            <a:avLst/>
          </a:prstGeom>
        </p:spPr>
      </p:pic>
      <p:sp>
        <p:nvSpPr>
          <p:cNvPr id="20" name="文本框 19"/>
          <p:cNvSpPr txBox="1"/>
          <p:nvPr/>
        </p:nvSpPr>
        <p:spPr>
          <a:xfrm>
            <a:off x="4980002" y="347030"/>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lang="en-US" altLang="zh-CN" sz="2400" b="1" dirty="0" smtClean="0">
                <a:solidFill>
                  <a:prstClr val="black">
                    <a:lumMod val="75000"/>
                    <a:lumOff val="25000"/>
                  </a:prstClr>
                </a:solidFill>
                <a:latin typeface="TSTAR PRO"/>
                <a:ea typeface="Microsoft YaHei"/>
                <a:cs typeface="+mn-ea"/>
                <a:sym typeface="+mn-lt"/>
              </a:rPr>
              <a:t>Zone drawing</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sp>
        <p:nvSpPr>
          <p:cNvPr id="6" name="文本框 5"/>
          <p:cNvSpPr txBox="1"/>
          <p:nvPr/>
        </p:nvSpPr>
        <p:spPr>
          <a:xfrm>
            <a:off x="3793125" y="1639769"/>
            <a:ext cx="1581870" cy="338554"/>
          </a:xfrm>
          <a:prstGeom prst="rect">
            <a:avLst/>
          </a:prstGeom>
          <a:noFill/>
        </p:spPr>
        <p:txBody>
          <a:bodyPr wrap="square" rtlCol="0">
            <a:spAutoFit/>
          </a:bodyPr>
          <a:lstStyle/>
          <a:p>
            <a:r>
              <a:rPr lang="en-US" altLang="zh-CN" sz="1600" dirty="0" smtClean="0"/>
              <a:t>Manually draw</a:t>
            </a:r>
            <a:endParaRPr lang="zh-CN" altLang="en-US" sz="1600" dirty="0"/>
          </a:p>
        </p:txBody>
      </p:sp>
      <p:sp>
        <p:nvSpPr>
          <p:cNvPr id="21" name="文本框 20"/>
          <p:cNvSpPr txBox="1"/>
          <p:nvPr/>
        </p:nvSpPr>
        <p:spPr>
          <a:xfrm>
            <a:off x="3325991" y="2025561"/>
            <a:ext cx="2147594" cy="338554"/>
          </a:xfrm>
          <a:prstGeom prst="rect">
            <a:avLst/>
          </a:prstGeom>
          <a:noFill/>
        </p:spPr>
        <p:txBody>
          <a:bodyPr wrap="square" rtlCol="0">
            <a:spAutoFit/>
          </a:bodyPr>
          <a:lstStyle/>
          <a:p>
            <a:r>
              <a:rPr lang="en-US" altLang="zh-CN" sz="1600" dirty="0"/>
              <a:t>Zone segmentation</a:t>
            </a:r>
            <a:endParaRPr lang="zh-CN" altLang="en-US" sz="1600" dirty="0"/>
          </a:p>
        </p:txBody>
      </p:sp>
      <p:sp>
        <p:nvSpPr>
          <p:cNvPr id="22" name="文本框 21"/>
          <p:cNvSpPr txBox="1"/>
          <p:nvPr/>
        </p:nvSpPr>
        <p:spPr>
          <a:xfrm>
            <a:off x="3008376" y="2411353"/>
            <a:ext cx="2782825" cy="338554"/>
          </a:xfrm>
          <a:prstGeom prst="rect">
            <a:avLst/>
          </a:prstGeom>
          <a:noFill/>
        </p:spPr>
        <p:txBody>
          <a:bodyPr wrap="square" rtlCol="0">
            <a:spAutoFit/>
          </a:bodyPr>
          <a:lstStyle/>
          <a:p>
            <a:r>
              <a:rPr lang="en-US" altLang="zh-CN" sz="1600" dirty="0"/>
              <a:t>Distance segmentation</a:t>
            </a:r>
            <a:endParaRPr lang="zh-CN" altLang="en-US" sz="1600" dirty="0"/>
          </a:p>
        </p:txBody>
      </p:sp>
      <p:sp>
        <p:nvSpPr>
          <p:cNvPr id="23" name="文本框 22"/>
          <p:cNvSpPr txBox="1"/>
          <p:nvPr/>
        </p:nvSpPr>
        <p:spPr>
          <a:xfrm>
            <a:off x="3594575" y="2794149"/>
            <a:ext cx="1978971" cy="338554"/>
          </a:xfrm>
          <a:prstGeom prst="rect">
            <a:avLst/>
          </a:prstGeom>
          <a:noFill/>
        </p:spPr>
        <p:txBody>
          <a:bodyPr wrap="square" rtlCol="0">
            <a:spAutoFit/>
          </a:bodyPr>
          <a:lstStyle/>
          <a:p>
            <a:r>
              <a:rPr lang="en-US" altLang="zh-CN" sz="1600" dirty="0"/>
              <a:t>Field assistance</a:t>
            </a:r>
            <a:endParaRPr lang="zh-CN" altLang="en-US" sz="1600" dirty="0"/>
          </a:p>
        </p:txBody>
      </p:sp>
      <p:sp>
        <p:nvSpPr>
          <p:cNvPr id="24" name="文本框 23"/>
          <p:cNvSpPr txBox="1"/>
          <p:nvPr/>
        </p:nvSpPr>
        <p:spPr>
          <a:xfrm>
            <a:off x="4458811" y="3271421"/>
            <a:ext cx="1581870" cy="338554"/>
          </a:xfrm>
          <a:prstGeom prst="rect">
            <a:avLst/>
          </a:prstGeom>
          <a:noFill/>
        </p:spPr>
        <p:txBody>
          <a:bodyPr wrap="square" rtlCol="0">
            <a:spAutoFit/>
          </a:bodyPr>
          <a:lstStyle/>
          <a:p>
            <a:r>
              <a:rPr lang="en-US" altLang="zh-CN" sz="1600" dirty="0"/>
              <a:t>Finish</a:t>
            </a:r>
            <a:endParaRPr lang="zh-CN" altLang="en-US" sz="1600" dirty="0"/>
          </a:p>
        </p:txBody>
      </p:sp>
    </p:spTree>
    <p:extLst>
      <p:ext uri="{BB962C8B-B14F-4D97-AF65-F5344CB8AC3E}">
        <p14:creationId xmlns:p14="http://schemas.microsoft.com/office/powerpoint/2010/main" val="236126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20" name="文本框 19"/>
          <p:cNvSpPr txBox="1"/>
          <p:nvPr/>
        </p:nvSpPr>
        <p:spPr>
          <a:xfrm>
            <a:off x="3485855" y="1000499"/>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lang="en-US" altLang="zh-CN" sz="2400" b="1" dirty="0" smtClean="0">
                <a:solidFill>
                  <a:prstClr val="black">
                    <a:lumMod val="75000"/>
                    <a:lumOff val="25000"/>
                  </a:prstClr>
                </a:solidFill>
                <a:latin typeface="TSTAR PRO"/>
                <a:ea typeface="Microsoft YaHei"/>
                <a:cs typeface="+mn-ea"/>
                <a:sym typeface="+mn-lt"/>
              </a:rPr>
              <a:t>Zone Type</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sp>
        <p:nvSpPr>
          <p:cNvPr id="25" name="饼形 24"/>
          <p:cNvSpPr/>
          <p:nvPr/>
        </p:nvSpPr>
        <p:spPr>
          <a:xfrm>
            <a:off x="2605984" y="2302151"/>
            <a:ext cx="5564529" cy="5564529"/>
          </a:xfrm>
          <a:prstGeom prst="pie">
            <a:avLst>
              <a:gd name="adj1" fmla="val 13237116"/>
              <a:gd name="adj2" fmla="val 19190719"/>
            </a:avLst>
          </a:prstGeom>
          <a:gradFill flip="none" rotWithShape="1">
            <a:gsLst>
              <a:gs pos="0">
                <a:sysClr val="windowText" lastClr="000000">
                  <a:lumMod val="50000"/>
                  <a:lumOff val="50000"/>
                  <a:shade val="30000"/>
                  <a:satMod val="115000"/>
                </a:sysClr>
              </a:gs>
              <a:gs pos="50000">
                <a:sysClr val="windowText" lastClr="000000">
                  <a:lumMod val="50000"/>
                  <a:lumOff val="50000"/>
                  <a:shade val="67500"/>
                  <a:satMod val="115000"/>
                </a:sysClr>
              </a:gs>
              <a:gs pos="100000">
                <a:sysClr val="windowText" lastClr="000000">
                  <a:lumMod val="50000"/>
                  <a:lumOff val="50000"/>
                  <a:shade val="100000"/>
                  <a:satMod val="115000"/>
                </a:sysClr>
              </a:gs>
            </a:gsLst>
            <a:lin ang="2700000" scaled="1"/>
            <a:tileRect/>
          </a:gradFill>
          <a:ln w="25400" cap="flat" cmpd="sng" algn="ctr">
            <a:noFill/>
            <a:prstDash val="solid"/>
          </a:ln>
          <a:effectLst/>
        </p:spPr>
        <p:txBody>
          <a:bodyPr rtlCol="0" anchor="ctr"/>
          <a:lstStyle/>
          <a:p>
            <a:pPr marL="0" marR="0" lvl="0" indent="0" algn="ctr" defTabSz="913851"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dirty="0" smtClean="0">
              <a:ln>
                <a:noFill/>
              </a:ln>
              <a:solidFill>
                <a:prstClr val="black"/>
              </a:solidFill>
              <a:effectLst/>
              <a:uLnTx/>
              <a:uFillTx/>
              <a:latin typeface="TSTAR PRO"/>
              <a:ea typeface="Microsoft YaHei"/>
              <a:cs typeface="+mn-cs"/>
            </a:endParaRPr>
          </a:p>
        </p:txBody>
      </p:sp>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5076997" y="5122668"/>
            <a:ext cx="622504" cy="183926"/>
          </a:xfrm>
          <a:prstGeom prst="rect">
            <a:avLst/>
          </a:prstGeom>
        </p:spPr>
      </p:pic>
      <p:sp>
        <p:nvSpPr>
          <p:cNvPr id="27" name="任意多边形 26"/>
          <p:cNvSpPr/>
          <p:nvPr/>
        </p:nvSpPr>
        <p:spPr>
          <a:xfrm>
            <a:off x="4815519" y="3162448"/>
            <a:ext cx="1143000" cy="685800"/>
          </a:xfrm>
          <a:custGeom>
            <a:avLst/>
            <a:gdLst>
              <a:gd name="connsiteX0" fmla="*/ 0 w 1524000"/>
              <a:gd name="connsiteY0" fmla="*/ 0 h 914400"/>
              <a:gd name="connsiteX1" fmla="*/ 1524000 w 1524000"/>
              <a:gd name="connsiteY1" fmla="*/ 0 h 914400"/>
              <a:gd name="connsiteX2" fmla="*/ 1524000 w 1524000"/>
              <a:gd name="connsiteY2" fmla="*/ 914400 h 914400"/>
              <a:gd name="connsiteX3" fmla="*/ 0 w 1524000"/>
              <a:gd name="connsiteY3" fmla="*/ 914400 h 914400"/>
              <a:gd name="connsiteX4" fmla="*/ 0 w 15240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914400">
                <a:moveTo>
                  <a:pt x="0" y="0"/>
                </a:moveTo>
                <a:lnTo>
                  <a:pt x="1524000" y="0"/>
                </a:lnTo>
                <a:lnTo>
                  <a:pt x="1524000" y="914400"/>
                </a:lnTo>
                <a:lnTo>
                  <a:pt x="0" y="914400"/>
                </a:lnTo>
                <a:lnTo>
                  <a:pt x="0" y="0"/>
                </a:lnTo>
                <a:close/>
              </a:path>
            </a:pathLst>
          </a:custGeom>
          <a:solidFill>
            <a:srgbClr val="F13F4C"/>
          </a:solidFill>
          <a:ln w="25400" cap="flat" cmpd="sng" algn="ctr">
            <a:noFill/>
            <a:prstDash val="solid"/>
          </a:ln>
          <a:effectLst/>
        </p:spPr>
        <p:txBody>
          <a:bodyPr rtlCol="0" anchor="ctr"/>
          <a:lstStyle/>
          <a:p>
            <a:pPr marL="0" marR="0" lvl="0" indent="0" algn="ctr" defTabSz="913851"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white"/>
              </a:solidFill>
              <a:effectLst/>
              <a:uLnTx/>
              <a:uFillTx/>
              <a:latin typeface="TSTAR PRO"/>
              <a:ea typeface="Microsoft YaHei"/>
              <a:cs typeface="+mn-cs"/>
            </a:endParaRPr>
          </a:p>
        </p:txBody>
      </p:sp>
      <p:sp>
        <p:nvSpPr>
          <p:cNvPr id="28" name="矩形 27"/>
          <p:cNvSpPr/>
          <p:nvPr/>
        </p:nvSpPr>
        <p:spPr>
          <a:xfrm>
            <a:off x="4519101" y="2481220"/>
            <a:ext cx="1677924" cy="538232"/>
          </a:xfrm>
          <a:prstGeom prst="rect">
            <a:avLst/>
          </a:prstGeom>
          <a:solidFill>
            <a:srgbClr val="FFC000"/>
          </a:solidFill>
          <a:ln w="25400" cap="flat" cmpd="sng" algn="ctr">
            <a:noFill/>
            <a:prstDash val="solid"/>
          </a:ln>
          <a:effectLst/>
        </p:spPr>
        <p:txBody>
          <a:bodyPr rtlCol="0" anchor="ctr"/>
          <a:lstStyle/>
          <a:p>
            <a:pPr marL="0" marR="0" lvl="0" indent="0" algn="ctr" defTabSz="913851"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white"/>
              </a:solidFill>
              <a:effectLst/>
              <a:uLnTx/>
              <a:uFillTx/>
              <a:latin typeface="TSTAR PRO"/>
              <a:ea typeface="Microsoft YaHei"/>
              <a:cs typeface="+mn-cs"/>
            </a:endParaRPr>
          </a:p>
        </p:txBody>
      </p:sp>
      <p:cxnSp>
        <p:nvCxnSpPr>
          <p:cNvPr id="29" name="直接箭头连接符 28"/>
          <p:cNvCxnSpPr/>
          <p:nvPr/>
        </p:nvCxnSpPr>
        <p:spPr>
          <a:xfrm flipH="1">
            <a:off x="5619429" y="1818281"/>
            <a:ext cx="2693045" cy="906886"/>
          </a:xfrm>
          <a:prstGeom prst="straightConnector1">
            <a:avLst/>
          </a:prstGeom>
          <a:noFill/>
          <a:ln w="38100" cap="flat" cmpd="sng" algn="ctr">
            <a:solidFill>
              <a:srgbClr val="00B0F0"/>
            </a:solidFill>
            <a:prstDash val="sysDash"/>
            <a:headEnd type="none" w="med" len="med"/>
            <a:tailEnd type="arrow" w="med" len="med"/>
          </a:ln>
          <a:effectLst/>
        </p:spPr>
      </p:cxnSp>
      <p:sp>
        <p:nvSpPr>
          <p:cNvPr id="30" name="矩形 29"/>
          <p:cNvSpPr/>
          <p:nvPr/>
        </p:nvSpPr>
        <p:spPr>
          <a:xfrm>
            <a:off x="4893041" y="4247594"/>
            <a:ext cx="987957" cy="325373"/>
          </a:xfrm>
          <a:prstGeom prst="rect">
            <a:avLst/>
          </a:prstGeom>
          <a:solidFill>
            <a:sysClr val="window" lastClr="FFFFFF">
              <a:lumMod val="75000"/>
            </a:sysClr>
          </a:solidFill>
          <a:ln w="25400" cap="flat" cmpd="sng" algn="ctr">
            <a:noFill/>
            <a:prstDash val="solid"/>
          </a:ln>
          <a:effectLst/>
        </p:spPr>
        <p:txBody>
          <a:bodyPr rtlCol="0" anchor="ctr"/>
          <a:lstStyle/>
          <a:p>
            <a:pPr marL="0" marR="0" lvl="0" indent="0" algn="ctr" defTabSz="913851"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smtClean="0">
              <a:ln>
                <a:noFill/>
              </a:ln>
              <a:solidFill>
                <a:prstClr val="white"/>
              </a:solidFill>
              <a:effectLst/>
              <a:uLnTx/>
              <a:uFillTx/>
              <a:latin typeface="TSTAR PRO"/>
              <a:ea typeface="Microsoft YaHei"/>
              <a:cs typeface="+mn-cs"/>
            </a:endParaRPr>
          </a:p>
        </p:txBody>
      </p:sp>
      <p:cxnSp>
        <p:nvCxnSpPr>
          <p:cNvPr id="31" name="直接箭头连接符 30"/>
          <p:cNvCxnSpPr/>
          <p:nvPr/>
        </p:nvCxnSpPr>
        <p:spPr>
          <a:xfrm flipH="1">
            <a:off x="5387019" y="3603395"/>
            <a:ext cx="2925453" cy="0"/>
          </a:xfrm>
          <a:prstGeom prst="straightConnector1">
            <a:avLst/>
          </a:prstGeom>
          <a:noFill/>
          <a:ln w="38100" cap="flat" cmpd="sng" algn="ctr">
            <a:solidFill>
              <a:srgbClr val="00B0F0"/>
            </a:solidFill>
            <a:prstDash val="sysDash"/>
            <a:headEnd type="none" w="med" len="med"/>
            <a:tailEnd type="arrow" w="med" len="med"/>
          </a:ln>
          <a:effectLst/>
        </p:spPr>
      </p:cxnSp>
      <p:cxnSp>
        <p:nvCxnSpPr>
          <p:cNvPr id="32" name="直接箭头连接符 31"/>
          <p:cNvCxnSpPr/>
          <p:nvPr/>
        </p:nvCxnSpPr>
        <p:spPr>
          <a:xfrm flipH="1" flipV="1">
            <a:off x="5491144" y="4481624"/>
            <a:ext cx="2821328" cy="902296"/>
          </a:xfrm>
          <a:prstGeom prst="straightConnector1">
            <a:avLst/>
          </a:prstGeom>
          <a:noFill/>
          <a:ln w="38100" cap="flat" cmpd="sng" algn="ctr">
            <a:solidFill>
              <a:srgbClr val="00B0F0"/>
            </a:solidFill>
            <a:prstDash val="sysDash"/>
            <a:headEnd type="none" w="med" len="med"/>
            <a:tailEnd type="arrow" w="med" len="med"/>
          </a:ln>
          <a:effectLst/>
        </p:spPr>
      </p:cxnSp>
      <p:sp>
        <p:nvSpPr>
          <p:cNvPr id="33" name="文本框 32"/>
          <p:cNvSpPr txBox="1"/>
          <p:nvPr/>
        </p:nvSpPr>
        <p:spPr>
          <a:xfrm>
            <a:off x="8457880" y="1368879"/>
            <a:ext cx="2305439" cy="1869743"/>
          </a:xfrm>
          <a:prstGeom prst="rect">
            <a:avLst/>
          </a:prstGeom>
          <a:noFill/>
        </p:spPr>
        <p:txBody>
          <a:bodyPr wrap="none" rtlCol="0">
            <a:spAutoFit/>
          </a:bodyPr>
          <a:lstStyle/>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2100" b="0" i="0" u="none" strike="noStrike" kern="0" cap="none" spc="0" normalizeH="0" baseline="0" noProof="0" dirty="0" smtClean="0">
                <a:ln>
                  <a:noFill/>
                </a:ln>
                <a:solidFill>
                  <a:srgbClr val="0070C0"/>
                </a:solidFill>
                <a:effectLst/>
                <a:uLnTx/>
                <a:uFillTx/>
              </a:rPr>
              <a:t>Early Warning Zone</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Detecting targets</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Trigger an event</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Alarm linkage</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Video pop-up</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Video recording and playback</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Trail display</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Trail recording</a:t>
            </a:r>
          </a:p>
        </p:txBody>
      </p:sp>
      <p:sp>
        <p:nvSpPr>
          <p:cNvPr id="34" name="文本框 33"/>
          <p:cNvSpPr txBox="1"/>
          <p:nvPr/>
        </p:nvSpPr>
        <p:spPr>
          <a:xfrm>
            <a:off x="8457880" y="3276008"/>
            <a:ext cx="2262479" cy="1869743"/>
          </a:xfrm>
          <a:prstGeom prst="rect">
            <a:avLst/>
          </a:prstGeom>
          <a:noFill/>
        </p:spPr>
        <p:txBody>
          <a:bodyPr wrap="none" rtlCol="0">
            <a:spAutoFit/>
          </a:bodyPr>
          <a:lstStyle/>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2100" b="0" i="0" u="none" strike="noStrike" kern="0" cap="none" spc="0" normalizeH="0" baseline="0" noProof="0" dirty="0" smtClean="0">
                <a:ln>
                  <a:noFill/>
                </a:ln>
                <a:solidFill>
                  <a:srgbClr val="0070C0"/>
                </a:solidFill>
                <a:effectLst/>
                <a:uLnTx/>
                <a:uFillTx/>
              </a:rPr>
              <a:t>Warning Zone</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Detecting targets</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Trigger an event</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Alarm linkage</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Video pop-up</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Video recording and playback</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Trail display</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Trail recording</a:t>
            </a:r>
            <a:endParaRPr kumimoji="0" lang="zh-CN" altLang="en-US" sz="1350" b="0" i="0" u="none" strike="noStrike" kern="0" cap="none" spc="0" normalizeH="0" baseline="0" noProof="0" dirty="0" smtClean="0">
              <a:ln>
                <a:noFill/>
              </a:ln>
              <a:solidFill>
                <a:prstClr val="black"/>
              </a:solidFill>
              <a:effectLst/>
              <a:uLnTx/>
              <a:uFillTx/>
            </a:endParaRPr>
          </a:p>
        </p:txBody>
      </p:sp>
      <p:sp>
        <p:nvSpPr>
          <p:cNvPr id="35" name="文本框 34"/>
          <p:cNvSpPr txBox="1"/>
          <p:nvPr/>
        </p:nvSpPr>
        <p:spPr>
          <a:xfrm>
            <a:off x="8457880" y="5254188"/>
            <a:ext cx="3383280" cy="1038746"/>
          </a:xfrm>
          <a:prstGeom prst="rect">
            <a:avLst/>
          </a:prstGeom>
          <a:noFill/>
        </p:spPr>
        <p:txBody>
          <a:bodyPr wrap="square" rtlCol="0">
            <a:spAutoFit/>
          </a:bodyPr>
          <a:lstStyle/>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2100" b="0" i="0" u="none" strike="noStrike" kern="0" cap="none" spc="0" normalizeH="0" baseline="0" noProof="0" dirty="0" smtClean="0">
                <a:ln>
                  <a:noFill/>
                </a:ln>
                <a:solidFill>
                  <a:srgbClr val="0070C0"/>
                </a:solidFill>
                <a:effectLst/>
                <a:uLnTx/>
                <a:uFillTx/>
              </a:rPr>
              <a:t>Disabled Zone</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Do nothing when target detected</a:t>
            </a:r>
          </a:p>
          <a:p>
            <a:pPr marL="0" marR="0" lvl="0" indent="0" defTabSz="913851" eaLnBrk="1" fontAlgn="auto" latinLnBrk="0" hangingPunct="1">
              <a:lnSpc>
                <a:spcPct val="100000"/>
              </a:lnSpc>
              <a:spcBef>
                <a:spcPts val="0"/>
              </a:spcBef>
              <a:spcAft>
                <a:spcPts val="0"/>
              </a:spcAft>
              <a:buClrTx/>
              <a:buSzTx/>
              <a:buFontTx/>
              <a:buNone/>
              <a:tabLst/>
              <a:defRPr/>
            </a:pPr>
            <a:r>
              <a:rPr kumimoji="0" lang="en-US" altLang="zh-CN" sz="1350" b="0" i="0" u="none" strike="noStrike" kern="0" cap="none" spc="0" normalizeH="0" baseline="0" noProof="0" dirty="0" smtClean="0">
                <a:ln>
                  <a:noFill/>
                </a:ln>
                <a:solidFill>
                  <a:prstClr val="black"/>
                </a:solidFill>
                <a:effectLst/>
                <a:uLnTx/>
                <a:uFillTx/>
              </a:rPr>
              <a:t>Mainly used for areas with too many moving targets</a:t>
            </a:r>
            <a:endParaRPr kumimoji="0" lang="zh-CN" altLang="en-US" sz="1350" b="0" i="0" u="none" strike="noStrike" kern="0" cap="none" spc="0" normalizeH="0" baseline="0" noProof="0" dirty="0" smtClean="0">
              <a:ln>
                <a:noFill/>
              </a:ln>
              <a:solidFill>
                <a:prstClr val="black"/>
              </a:solidFill>
              <a:effectLst/>
              <a:uLnTx/>
              <a:uFillTx/>
            </a:endParaRPr>
          </a:p>
        </p:txBody>
      </p:sp>
      <p:sp>
        <p:nvSpPr>
          <p:cNvPr id="36" name="KSO_Shape"/>
          <p:cNvSpPr>
            <a:spLocks/>
          </p:cNvSpPr>
          <p:nvPr/>
        </p:nvSpPr>
        <p:spPr bwMode="auto">
          <a:xfrm>
            <a:off x="9826456" y="1713195"/>
            <a:ext cx="242507" cy="210172"/>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7" name="KSO_Shape"/>
          <p:cNvSpPr>
            <a:spLocks/>
          </p:cNvSpPr>
          <p:nvPr/>
        </p:nvSpPr>
        <p:spPr bwMode="auto">
          <a:xfrm>
            <a:off x="9826456" y="1923139"/>
            <a:ext cx="242507" cy="210172"/>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KSO_Shape"/>
          <p:cNvSpPr>
            <a:spLocks/>
          </p:cNvSpPr>
          <p:nvPr/>
        </p:nvSpPr>
        <p:spPr bwMode="auto">
          <a:xfrm>
            <a:off x="9539090" y="2105656"/>
            <a:ext cx="242507" cy="210172"/>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9" name="KSO_Shape"/>
          <p:cNvSpPr>
            <a:spLocks/>
          </p:cNvSpPr>
          <p:nvPr/>
        </p:nvSpPr>
        <p:spPr bwMode="auto">
          <a:xfrm>
            <a:off x="9417991" y="2739875"/>
            <a:ext cx="242507" cy="210172"/>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KSO_Shape"/>
          <p:cNvSpPr>
            <a:spLocks/>
          </p:cNvSpPr>
          <p:nvPr/>
        </p:nvSpPr>
        <p:spPr bwMode="auto">
          <a:xfrm>
            <a:off x="9826456" y="3603395"/>
            <a:ext cx="242507" cy="210172"/>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1" name="KSO_Shape"/>
          <p:cNvSpPr>
            <a:spLocks/>
          </p:cNvSpPr>
          <p:nvPr/>
        </p:nvSpPr>
        <p:spPr bwMode="auto">
          <a:xfrm>
            <a:off x="9781597" y="3813567"/>
            <a:ext cx="242507" cy="210172"/>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2" name="KSO_Shape"/>
          <p:cNvSpPr>
            <a:spLocks/>
          </p:cNvSpPr>
          <p:nvPr/>
        </p:nvSpPr>
        <p:spPr bwMode="auto">
          <a:xfrm>
            <a:off x="9575212" y="4037422"/>
            <a:ext cx="242507" cy="210172"/>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3" name="KSO_Shape"/>
          <p:cNvSpPr>
            <a:spLocks/>
          </p:cNvSpPr>
          <p:nvPr/>
        </p:nvSpPr>
        <p:spPr bwMode="auto">
          <a:xfrm>
            <a:off x="9583950" y="4220698"/>
            <a:ext cx="242507" cy="210172"/>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4" name="KSO_Shape"/>
          <p:cNvSpPr>
            <a:spLocks/>
          </p:cNvSpPr>
          <p:nvPr/>
        </p:nvSpPr>
        <p:spPr bwMode="auto">
          <a:xfrm>
            <a:off x="10739022" y="4420384"/>
            <a:ext cx="242507" cy="210172"/>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5" name="KSO_Shape"/>
          <p:cNvSpPr>
            <a:spLocks/>
          </p:cNvSpPr>
          <p:nvPr/>
        </p:nvSpPr>
        <p:spPr bwMode="auto">
          <a:xfrm>
            <a:off x="9412276" y="4661054"/>
            <a:ext cx="242507" cy="210172"/>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6" name="KSO_Shape"/>
          <p:cNvSpPr>
            <a:spLocks/>
          </p:cNvSpPr>
          <p:nvPr/>
        </p:nvSpPr>
        <p:spPr bwMode="auto">
          <a:xfrm>
            <a:off x="9593764" y="4850269"/>
            <a:ext cx="242507" cy="210172"/>
          </a:xfrm>
          <a:custGeom>
            <a:avLst/>
            <a:gdLst>
              <a:gd name="T0" fmla="*/ 1905000 w 1360"/>
              <a:gd name="T1" fmla="*/ 65651 h 1358"/>
              <a:gd name="T2" fmla="*/ 1703294 w 1360"/>
              <a:gd name="T3" fmla="*/ 205463 h 1358"/>
              <a:gd name="T4" fmla="*/ 1507191 w 1360"/>
              <a:gd name="T5" fmla="*/ 363512 h 1358"/>
              <a:gd name="T6" fmla="*/ 1318092 w 1360"/>
              <a:gd name="T7" fmla="*/ 538581 h 1358"/>
              <a:gd name="T8" fmla="*/ 1138798 w 1360"/>
              <a:gd name="T9" fmla="*/ 731887 h 1358"/>
              <a:gd name="T10" fmla="*/ 970710 w 1360"/>
              <a:gd name="T11" fmla="*/ 930055 h 1358"/>
              <a:gd name="T12" fmla="*/ 832037 w 1360"/>
              <a:gd name="T13" fmla="*/ 1130655 h 1358"/>
              <a:gd name="T14" fmla="*/ 715776 w 1360"/>
              <a:gd name="T15" fmla="*/ 1326392 h 1358"/>
              <a:gd name="T16" fmla="*/ 624728 w 1360"/>
              <a:gd name="T17" fmla="*/ 1520914 h 1358"/>
              <a:gd name="T18" fmla="*/ 525276 w 1360"/>
              <a:gd name="T19" fmla="*/ 1580486 h 1358"/>
              <a:gd name="T20" fmla="*/ 455239 w 1360"/>
              <a:gd name="T21" fmla="*/ 1627901 h 1358"/>
              <a:gd name="T22" fmla="*/ 417419 w 1360"/>
              <a:gd name="T23" fmla="*/ 1625469 h 1358"/>
              <a:gd name="T24" fmla="*/ 390805 w 1360"/>
              <a:gd name="T25" fmla="*/ 1551308 h 1358"/>
              <a:gd name="T26" fmla="*/ 336176 w 1360"/>
              <a:gd name="T27" fmla="*/ 1432163 h 1358"/>
              <a:gd name="T28" fmla="*/ 285750 w 1360"/>
              <a:gd name="T29" fmla="*/ 1322745 h 1358"/>
              <a:gd name="T30" fmla="*/ 239526 w 1360"/>
              <a:gd name="T31" fmla="*/ 1231563 h 1358"/>
              <a:gd name="T32" fmla="*/ 196103 w 1360"/>
              <a:gd name="T33" fmla="*/ 1158618 h 1358"/>
              <a:gd name="T34" fmla="*/ 155482 w 1360"/>
              <a:gd name="T35" fmla="*/ 1102693 h 1358"/>
              <a:gd name="T36" fmla="*/ 120463 w 1360"/>
              <a:gd name="T37" fmla="*/ 1061357 h 1358"/>
              <a:gd name="T38" fmla="*/ 81243 w 1360"/>
              <a:gd name="T39" fmla="*/ 1030963 h 1358"/>
              <a:gd name="T40" fmla="*/ 40621 w 1360"/>
              <a:gd name="T41" fmla="*/ 1011511 h 1358"/>
              <a:gd name="T42" fmla="*/ 0 w 1360"/>
              <a:gd name="T43" fmla="*/ 1003001 h 1358"/>
              <a:gd name="T44" fmla="*/ 53228 w 1360"/>
              <a:gd name="T45" fmla="*/ 960449 h 1358"/>
              <a:gd name="T46" fmla="*/ 107857 w 1360"/>
              <a:gd name="T47" fmla="*/ 930055 h 1358"/>
              <a:gd name="T48" fmla="*/ 152680 w 1360"/>
              <a:gd name="T49" fmla="*/ 914250 h 1358"/>
              <a:gd name="T50" fmla="*/ 198904 w 1360"/>
              <a:gd name="T51" fmla="*/ 906956 h 1358"/>
              <a:gd name="T52" fmla="*/ 257735 w 1360"/>
              <a:gd name="T53" fmla="*/ 925192 h 1358"/>
              <a:gd name="T54" fmla="*/ 323570 w 1360"/>
              <a:gd name="T55" fmla="*/ 979901 h 1358"/>
              <a:gd name="T56" fmla="*/ 388004 w 1360"/>
              <a:gd name="T57" fmla="*/ 1067436 h 1358"/>
              <a:gd name="T58" fmla="*/ 458040 w 1360"/>
              <a:gd name="T59" fmla="*/ 1191443 h 1358"/>
              <a:gd name="T60" fmla="*/ 572901 w 1360"/>
              <a:gd name="T61" fmla="*/ 1193875 h 1358"/>
              <a:gd name="T62" fmla="*/ 710173 w 1360"/>
              <a:gd name="T63" fmla="*/ 1000569 h 1358"/>
              <a:gd name="T64" fmla="*/ 861452 w 1360"/>
              <a:gd name="T65" fmla="*/ 813342 h 1358"/>
              <a:gd name="T66" fmla="*/ 1025338 w 1360"/>
              <a:gd name="T67" fmla="*/ 637057 h 1358"/>
              <a:gd name="T68" fmla="*/ 1203232 w 1360"/>
              <a:gd name="T69" fmla="*/ 468067 h 1358"/>
              <a:gd name="T70" fmla="*/ 1385327 w 1360"/>
              <a:gd name="T71" fmla="*/ 314881 h 1358"/>
              <a:gd name="T72" fmla="*/ 1574426 w 1360"/>
              <a:gd name="T73" fmla="*/ 175069 h 1358"/>
              <a:gd name="T74" fmla="*/ 1764926 w 1360"/>
              <a:gd name="T75" fmla="*/ 53493 h 13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60" h="1358">
                <a:moveTo>
                  <a:pt x="1331" y="0"/>
                </a:moveTo>
                <a:lnTo>
                  <a:pt x="1360" y="54"/>
                </a:lnTo>
                <a:lnTo>
                  <a:pt x="1287" y="109"/>
                </a:lnTo>
                <a:lnTo>
                  <a:pt x="1216" y="169"/>
                </a:lnTo>
                <a:lnTo>
                  <a:pt x="1145" y="232"/>
                </a:lnTo>
                <a:lnTo>
                  <a:pt x="1076" y="299"/>
                </a:lnTo>
                <a:lnTo>
                  <a:pt x="1007" y="368"/>
                </a:lnTo>
                <a:lnTo>
                  <a:pt x="941" y="443"/>
                </a:lnTo>
                <a:lnTo>
                  <a:pt x="876" y="520"/>
                </a:lnTo>
                <a:lnTo>
                  <a:pt x="813" y="602"/>
                </a:lnTo>
                <a:lnTo>
                  <a:pt x="751" y="685"/>
                </a:lnTo>
                <a:lnTo>
                  <a:pt x="693" y="765"/>
                </a:lnTo>
                <a:lnTo>
                  <a:pt x="642" y="848"/>
                </a:lnTo>
                <a:lnTo>
                  <a:pt x="594" y="930"/>
                </a:lnTo>
                <a:lnTo>
                  <a:pt x="551" y="1011"/>
                </a:lnTo>
                <a:lnTo>
                  <a:pt x="511" y="1091"/>
                </a:lnTo>
                <a:lnTo>
                  <a:pt x="476" y="1172"/>
                </a:lnTo>
                <a:lnTo>
                  <a:pt x="446" y="1251"/>
                </a:lnTo>
                <a:lnTo>
                  <a:pt x="401" y="1281"/>
                </a:lnTo>
                <a:lnTo>
                  <a:pt x="375" y="1300"/>
                </a:lnTo>
                <a:lnTo>
                  <a:pt x="348" y="1320"/>
                </a:lnTo>
                <a:lnTo>
                  <a:pt x="325" y="1339"/>
                </a:lnTo>
                <a:lnTo>
                  <a:pt x="304" y="1358"/>
                </a:lnTo>
                <a:lnTo>
                  <a:pt x="298" y="1337"/>
                </a:lnTo>
                <a:lnTo>
                  <a:pt x="290" y="1310"/>
                </a:lnTo>
                <a:lnTo>
                  <a:pt x="279" y="1276"/>
                </a:lnTo>
                <a:lnTo>
                  <a:pt x="263" y="1237"/>
                </a:lnTo>
                <a:lnTo>
                  <a:pt x="240" y="1178"/>
                </a:lnTo>
                <a:lnTo>
                  <a:pt x="221" y="1132"/>
                </a:lnTo>
                <a:lnTo>
                  <a:pt x="204" y="1088"/>
                </a:lnTo>
                <a:lnTo>
                  <a:pt x="186" y="1049"/>
                </a:lnTo>
                <a:lnTo>
                  <a:pt x="171" y="1013"/>
                </a:lnTo>
                <a:lnTo>
                  <a:pt x="156" y="982"/>
                </a:lnTo>
                <a:lnTo>
                  <a:pt x="140" y="953"/>
                </a:lnTo>
                <a:lnTo>
                  <a:pt x="125" y="928"/>
                </a:lnTo>
                <a:lnTo>
                  <a:pt x="111" y="907"/>
                </a:lnTo>
                <a:lnTo>
                  <a:pt x="100" y="890"/>
                </a:lnTo>
                <a:lnTo>
                  <a:pt x="86" y="873"/>
                </a:lnTo>
                <a:lnTo>
                  <a:pt x="71" y="859"/>
                </a:lnTo>
                <a:lnTo>
                  <a:pt x="58" y="848"/>
                </a:lnTo>
                <a:lnTo>
                  <a:pt x="44" y="838"/>
                </a:lnTo>
                <a:lnTo>
                  <a:pt x="29" y="832"/>
                </a:lnTo>
                <a:lnTo>
                  <a:pt x="15" y="827"/>
                </a:lnTo>
                <a:lnTo>
                  <a:pt x="0" y="825"/>
                </a:lnTo>
                <a:lnTo>
                  <a:pt x="19" y="806"/>
                </a:lnTo>
                <a:lnTo>
                  <a:pt x="38" y="790"/>
                </a:lnTo>
                <a:lnTo>
                  <a:pt x="58" y="777"/>
                </a:lnTo>
                <a:lnTo>
                  <a:pt x="77" y="765"/>
                </a:lnTo>
                <a:lnTo>
                  <a:pt x="94" y="758"/>
                </a:lnTo>
                <a:lnTo>
                  <a:pt x="109" y="752"/>
                </a:lnTo>
                <a:lnTo>
                  <a:pt x="127" y="748"/>
                </a:lnTo>
                <a:lnTo>
                  <a:pt x="142" y="746"/>
                </a:lnTo>
                <a:lnTo>
                  <a:pt x="163" y="750"/>
                </a:lnTo>
                <a:lnTo>
                  <a:pt x="184" y="761"/>
                </a:lnTo>
                <a:lnTo>
                  <a:pt x="207" y="779"/>
                </a:lnTo>
                <a:lnTo>
                  <a:pt x="231" y="806"/>
                </a:lnTo>
                <a:lnTo>
                  <a:pt x="254" y="838"/>
                </a:lnTo>
                <a:lnTo>
                  <a:pt x="277" y="878"/>
                </a:lnTo>
                <a:lnTo>
                  <a:pt x="302" y="924"/>
                </a:lnTo>
                <a:lnTo>
                  <a:pt x="327" y="980"/>
                </a:lnTo>
                <a:lnTo>
                  <a:pt x="363" y="1063"/>
                </a:lnTo>
                <a:lnTo>
                  <a:pt x="409" y="982"/>
                </a:lnTo>
                <a:lnTo>
                  <a:pt x="457" y="901"/>
                </a:lnTo>
                <a:lnTo>
                  <a:pt x="507" y="823"/>
                </a:lnTo>
                <a:lnTo>
                  <a:pt x="561" y="744"/>
                </a:lnTo>
                <a:lnTo>
                  <a:pt x="615" y="669"/>
                </a:lnTo>
                <a:lnTo>
                  <a:pt x="672" y="596"/>
                </a:lnTo>
                <a:lnTo>
                  <a:pt x="732" y="524"/>
                </a:lnTo>
                <a:lnTo>
                  <a:pt x="795" y="453"/>
                </a:lnTo>
                <a:lnTo>
                  <a:pt x="859" y="385"/>
                </a:lnTo>
                <a:lnTo>
                  <a:pt x="924" y="320"/>
                </a:lnTo>
                <a:lnTo>
                  <a:pt x="989" y="259"/>
                </a:lnTo>
                <a:lnTo>
                  <a:pt x="1055" y="199"/>
                </a:lnTo>
                <a:lnTo>
                  <a:pt x="1124" y="144"/>
                </a:lnTo>
                <a:lnTo>
                  <a:pt x="1191" y="92"/>
                </a:lnTo>
                <a:lnTo>
                  <a:pt x="1260" y="44"/>
                </a:lnTo>
                <a:lnTo>
                  <a:pt x="1331"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7" name="KSO_Shape"/>
          <p:cNvSpPr>
            <a:spLocks/>
          </p:cNvSpPr>
          <p:nvPr/>
        </p:nvSpPr>
        <p:spPr bwMode="auto">
          <a:xfrm>
            <a:off x="9608256" y="2392617"/>
            <a:ext cx="173423" cy="150299"/>
          </a:xfrm>
          <a:custGeom>
            <a:avLst/>
            <a:gdLst>
              <a:gd name="T0" fmla="*/ 537882 w 1360"/>
              <a:gd name="T1" fmla="*/ 182096 h 1360"/>
              <a:gd name="T2" fmla="*/ 661147 w 1360"/>
              <a:gd name="T3" fmla="*/ 444313 h 1360"/>
              <a:gd name="T4" fmla="*/ 837640 w 1360"/>
              <a:gd name="T5" fmla="*/ 696819 h 1360"/>
              <a:gd name="T6" fmla="*/ 1004327 w 1360"/>
              <a:gd name="T7" fmla="*/ 598488 h 1360"/>
              <a:gd name="T8" fmla="*/ 1138798 w 1360"/>
              <a:gd name="T9" fmla="*/ 454025 h 1360"/>
              <a:gd name="T10" fmla="*/ 1263463 w 1360"/>
              <a:gd name="T11" fmla="*/ 342340 h 1360"/>
              <a:gd name="T12" fmla="*/ 1375522 w 1360"/>
              <a:gd name="T13" fmla="*/ 263432 h 1360"/>
              <a:gd name="T14" fmla="*/ 1477776 w 1360"/>
              <a:gd name="T15" fmla="*/ 213659 h 1360"/>
              <a:gd name="T16" fmla="*/ 1566022 w 1360"/>
              <a:gd name="T17" fmla="*/ 197877 h 1360"/>
              <a:gd name="T18" fmla="*/ 1647265 w 1360"/>
              <a:gd name="T19" fmla="*/ 213659 h 1360"/>
              <a:gd name="T20" fmla="*/ 1714500 w 1360"/>
              <a:gd name="T21" fmla="*/ 258576 h 1360"/>
              <a:gd name="T22" fmla="*/ 1767728 w 1360"/>
              <a:gd name="T23" fmla="*/ 326558 h 1360"/>
              <a:gd name="T24" fmla="*/ 1641662 w 1360"/>
              <a:gd name="T25" fmla="*/ 433388 h 1360"/>
              <a:gd name="T26" fmla="*/ 1402136 w 1360"/>
              <a:gd name="T27" fmla="*/ 610627 h 1360"/>
              <a:gd name="T28" fmla="*/ 1144401 w 1360"/>
              <a:gd name="T29" fmla="*/ 859491 h 1360"/>
              <a:gd name="T30" fmla="*/ 1165412 w 1360"/>
              <a:gd name="T31" fmla="*/ 1045229 h 1360"/>
              <a:gd name="T32" fmla="*/ 1290077 w 1360"/>
              <a:gd name="T33" fmla="*/ 1156914 h 1360"/>
              <a:gd name="T34" fmla="*/ 1410540 w 1360"/>
              <a:gd name="T35" fmla="*/ 1245534 h 1360"/>
              <a:gd name="T36" fmla="*/ 1526801 w 1360"/>
              <a:gd name="T37" fmla="*/ 1308660 h 1360"/>
              <a:gd name="T38" fmla="*/ 1638860 w 1360"/>
              <a:gd name="T39" fmla="*/ 1346293 h 1360"/>
              <a:gd name="T40" fmla="*/ 1746717 w 1360"/>
              <a:gd name="T41" fmla="*/ 1357219 h 1360"/>
              <a:gd name="T42" fmla="*/ 1905000 w 1360"/>
              <a:gd name="T43" fmla="*/ 1341438 h 1360"/>
              <a:gd name="T44" fmla="*/ 1861577 w 1360"/>
              <a:gd name="T45" fmla="*/ 1420346 h 1360"/>
              <a:gd name="T46" fmla="*/ 1808349 w 1360"/>
              <a:gd name="T47" fmla="*/ 1508965 h 1360"/>
              <a:gd name="T48" fmla="*/ 1762125 w 1360"/>
              <a:gd name="T49" fmla="*/ 1569664 h 1360"/>
              <a:gd name="T50" fmla="*/ 1673879 w 1360"/>
              <a:gd name="T51" fmla="*/ 1627935 h 1360"/>
              <a:gd name="T52" fmla="*/ 1550614 w 1360"/>
              <a:gd name="T53" fmla="*/ 1638860 h 1360"/>
              <a:gd name="T54" fmla="*/ 1453963 w 1360"/>
              <a:gd name="T55" fmla="*/ 1615795 h 1360"/>
              <a:gd name="T56" fmla="*/ 1346107 w 1360"/>
              <a:gd name="T57" fmla="*/ 1564808 h 1360"/>
              <a:gd name="T58" fmla="*/ 1231246 w 1360"/>
              <a:gd name="T59" fmla="*/ 1485900 h 1360"/>
              <a:gd name="T60" fmla="*/ 1103779 w 1360"/>
              <a:gd name="T61" fmla="*/ 1380285 h 1360"/>
              <a:gd name="T62" fmla="*/ 969309 w 1360"/>
              <a:gd name="T63" fmla="*/ 1245534 h 1360"/>
              <a:gd name="T64" fmla="*/ 795618 w 1360"/>
              <a:gd name="T65" fmla="*/ 1262529 h 1360"/>
              <a:gd name="T66" fmla="*/ 682158 w 1360"/>
              <a:gd name="T67" fmla="*/ 1392424 h 1360"/>
              <a:gd name="T68" fmla="*/ 577103 w 1360"/>
              <a:gd name="T69" fmla="*/ 1496826 h 1360"/>
              <a:gd name="T70" fmla="*/ 480452 w 1360"/>
              <a:gd name="T71" fmla="*/ 1574520 h 1360"/>
              <a:gd name="T72" fmla="*/ 395007 w 1360"/>
              <a:gd name="T73" fmla="*/ 1625507 h 1360"/>
              <a:gd name="T74" fmla="*/ 319368 w 1360"/>
              <a:gd name="T75" fmla="*/ 1648572 h 1360"/>
              <a:gd name="T76" fmla="*/ 277346 w 1360"/>
              <a:gd name="T77" fmla="*/ 1648572 h 1360"/>
              <a:gd name="T78" fmla="*/ 175092 w 1360"/>
              <a:gd name="T79" fmla="*/ 1610939 h 1360"/>
              <a:gd name="T80" fmla="*/ 70037 w 1360"/>
              <a:gd name="T81" fmla="*/ 1516249 h 1360"/>
              <a:gd name="T82" fmla="*/ 23813 w 1360"/>
              <a:gd name="T83" fmla="*/ 1425201 h 1360"/>
              <a:gd name="T84" fmla="*/ 81243 w 1360"/>
              <a:gd name="T85" fmla="*/ 1432485 h 1360"/>
              <a:gd name="T86" fmla="*/ 172290 w 1360"/>
              <a:gd name="T87" fmla="*/ 1417918 h 1360"/>
              <a:gd name="T88" fmla="*/ 271743 w 1360"/>
              <a:gd name="T89" fmla="*/ 1379071 h 1360"/>
              <a:gd name="T90" fmla="*/ 373996 w 1360"/>
              <a:gd name="T91" fmla="*/ 1311088 h 1360"/>
              <a:gd name="T92" fmla="*/ 483254 w 1360"/>
              <a:gd name="T93" fmla="*/ 1215185 h 1360"/>
              <a:gd name="T94" fmla="*/ 593912 w 1360"/>
              <a:gd name="T95" fmla="*/ 1095001 h 1360"/>
              <a:gd name="T96" fmla="*/ 652743 w 1360"/>
              <a:gd name="T97" fmla="*/ 898338 h 1360"/>
              <a:gd name="T98" fmla="*/ 526676 w 1360"/>
              <a:gd name="T99" fmla="*/ 750234 h 1360"/>
              <a:gd name="T100" fmla="*/ 424423 w 1360"/>
              <a:gd name="T101" fmla="*/ 619125 h 1360"/>
              <a:gd name="T102" fmla="*/ 348783 w 1360"/>
              <a:gd name="T103" fmla="*/ 505012 h 1360"/>
              <a:gd name="T104" fmla="*/ 301158 w 1360"/>
              <a:gd name="T105" fmla="*/ 410322 h 1360"/>
              <a:gd name="T106" fmla="*/ 278746 w 1360"/>
              <a:gd name="T107" fmla="*/ 330200 h 1360"/>
              <a:gd name="T108" fmla="*/ 289952 w 1360"/>
              <a:gd name="T109" fmla="*/ 244008 h 1360"/>
              <a:gd name="T110" fmla="*/ 357188 w 1360"/>
              <a:gd name="T111" fmla="*/ 129895 h 1360"/>
              <a:gd name="T112" fmla="*/ 483254 w 1360"/>
              <a:gd name="T113" fmla="*/ 0 h 13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60" h="1360">
                <a:moveTo>
                  <a:pt x="345" y="0"/>
                </a:moveTo>
                <a:lnTo>
                  <a:pt x="363" y="75"/>
                </a:lnTo>
                <a:lnTo>
                  <a:pt x="384" y="150"/>
                </a:lnTo>
                <a:lnTo>
                  <a:pt x="409" y="223"/>
                </a:lnTo>
                <a:lnTo>
                  <a:pt x="439" y="295"/>
                </a:lnTo>
                <a:lnTo>
                  <a:pt x="472" y="366"/>
                </a:lnTo>
                <a:lnTo>
                  <a:pt x="510" y="435"/>
                </a:lnTo>
                <a:lnTo>
                  <a:pt x="552" y="504"/>
                </a:lnTo>
                <a:lnTo>
                  <a:pt x="598" y="574"/>
                </a:lnTo>
                <a:lnTo>
                  <a:pt x="629" y="614"/>
                </a:lnTo>
                <a:lnTo>
                  <a:pt x="685" y="539"/>
                </a:lnTo>
                <a:lnTo>
                  <a:pt x="717" y="493"/>
                </a:lnTo>
                <a:lnTo>
                  <a:pt x="750" y="451"/>
                </a:lnTo>
                <a:lnTo>
                  <a:pt x="783" y="410"/>
                </a:lnTo>
                <a:lnTo>
                  <a:pt x="813" y="374"/>
                </a:lnTo>
                <a:lnTo>
                  <a:pt x="844" y="341"/>
                </a:lnTo>
                <a:lnTo>
                  <a:pt x="873" y="311"/>
                </a:lnTo>
                <a:lnTo>
                  <a:pt x="902" y="282"/>
                </a:lnTo>
                <a:lnTo>
                  <a:pt x="930" y="257"/>
                </a:lnTo>
                <a:lnTo>
                  <a:pt x="957" y="236"/>
                </a:lnTo>
                <a:lnTo>
                  <a:pt x="982" y="217"/>
                </a:lnTo>
                <a:lnTo>
                  <a:pt x="1007" y="199"/>
                </a:lnTo>
                <a:lnTo>
                  <a:pt x="1032" y="186"/>
                </a:lnTo>
                <a:lnTo>
                  <a:pt x="1055" y="176"/>
                </a:lnTo>
                <a:lnTo>
                  <a:pt x="1076" y="169"/>
                </a:lnTo>
                <a:lnTo>
                  <a:pt x="1099" y="165"/>
                </a:lnTo>
                <a:lnTo>
                  <a:pt x="1118" y="163"/>
                </a:lnTo>
                <a:lnTo>
                  <a:pt x="1139" y="165"/>
                </a:lnTo>
                <a:lnTo>
                  <a:pt x="1157" y="169"/>
                </a:lnTo>
                <a:lnTo>
                  <a:pt x="1176" y="176"/>
                </a:lnTo>
                <a:lnTo>
                  <a:pt x="1191" y="184"/>
                </a:lnTo>
                <a:lnTo>
                  <a:pt x="1208" y="198"/>
                </a:lnTo>
                <a:lnTo>
                  <a:pt x="1224" y="213"/>
                </a:lnTo>
                <a:lnTo>
                  <a:pt x="1237" y="230"/>
                </a:lnTo>
                <a:lnTo>
                  <a:pt x="1251" y="249"/>
                </a:lnTo>
                <a:lnTo>
                  <a:pt x="1262" y="269"/>
                </a:lnTo>
                <a:lnTo>
                  <a:pt x="1278" y="292"/>
                </a:lnTo>
                <a:lnTo>
                  <a:pt x="1226" y="320"/>
                </a:lnTo>
                <a:lnTo>
                  <a:pt x="1172" y="357"/>
                </a:lnTo>
                <a:lnTo>
                  <a:pt x="1116" y="399"/>
                </a:lnTo>
                <a:lnTo>
                  <a:pt x="1059" y="447"/>
                </a:lnTo>
                <a:lnTo>
                  <a:pt x="1001" y="503"/>
                </a:lnTo>
                <a:lnTo>
                  <a:pt x="942" y="564"/>
                </a:lnTo>
                <a:lnTo>
                  <a:pt x="880" y="633"/>
                </a:lnTo>
                <a:lnTo>
                  <a:pt x="817" y="708"/>
                </a:lnTo>
                <a:lnTo>
                  <a:pt x="762" y="777"/>
                </a:lnTo>
                <a:lnTo>
                  <a:pt x="802" y="825"/>
                </a:lnTo>
                <a:lnTo>
                  <a:pt x="832" y="861"/>
                </a:lnTo>
                <a:lnTo>
                  <a:pt x="861" y="894"/>
                </a:lnTo>
                <a:lnTo>
                  <a:pt x="892" y="925"/>
                </a:lnTo>
                <a:lnTo>
                  <a:pt x="921" y="953"/>
                </a:lnTo>
                <a:lnTo>
                  <a:pt x="950" y="980"/>
                </a:lnTo>
                <a:lnTo>
                  <a:pt x="978" y="1003"/>
                </a:lnTo>
                <a:lnTo>
                  <a:pt x="1007" y="1026"/>
                </a:lnTo>
                <a:lnTo>
                  <a:pt x="1034" y="1045"/>
                </a:lnTo>
                <a:lnTo>
                  <a:pt x="1063" y="1063"/>
                </a:lnTo>
                <a:lnTo>
                  <a:pt x="1090" y="1078"/>
                </a:lnTo>
                <a:lnTo>
                  <a:pt x="1116" y="1090"/>
                </a:lnTo>
                <a:lnTo>
                  <a:pt x="1143" y="1101"/>
                </a:lnTo>
                <a:lnTo>
                  <a:pt x="1170" y="1109"/>
                </a:lnTo>
                <a:lnTo>
                  <a:pt x="1197" y="1114"/>
                </a:lnTo>
                <a:lnTo>
                  <a:pt x="1222" y="1118"/>
                </a:lnTo>
                <a:lnTo>
                  <a:pt x="1247" y="1118"/>
                </a:lnTo>
                <a:lnTo>
                  <a:pt x="1291" y="1116"/>
                </a:lnTo>
                <a:lnTo>
                  <a:pt x="1333" y="1111"/>
                </a:lnTo>
                <a:lnTo>
                  <a:pt x="1360" y="1105"/>
                </a:lnTo>
                <a:lnTo>
                  <a:pt x="1343" y="1141"/>
                </a:lnTo>
                <a:lnTo>
                  <a:pt x="1329" y="1170"/>
                </a:lnTo>
                <a:lnTo>
                  <a:pt x="1316" y="1197"/>
                </a:lnTo>
                <a:lnTo>
                  <a:pt x="1304" y="1222"/>
                </a:lnTo>
                <a:lnTo>
                  <a:pt x="1291" y="1243"/>
                </a:lnTo>
                <a:lnTo>
                  <a:pt x="1279" y="1262"/>
                </a:lnTo>
                <a:lnTo>
                  <a:pt x="1270" y="1279"/>
                </a:lnTo>
                <a:lnTo>
                  <a:pt x="1258" y="1293"/>
                </a:lnTo>
                <a:lnTo>
                  <a:pt x="1249" y="1304"/>
                </a:lnTo>
                <a:lnTo>
                  <a:pt x="1224" y="1325"/>
                </a:lnTo>
                <a:lnTo>
                  <a:pt x="1195" y="1341"/>
                </a:lnTo>
                <a:lnTo>
                  <a:pt x="1164" y="1348"/>
                </a:lnTo>
                <a:lnTo>
                  <a:pt x="1128" y="1352"/>
                </a:lnTo>
                <a:lnTo>
                  <a:pt x="1107" y="1350"/>
                </a:lnTo>
                <a:lnTo>
                  <a:pt x="1084" y="1347"/>
                </a:lnTo>
                <a:lnTo>
                  <a:pt x="1061" y="1341"/>
                </a:lnTo>
                <a:lnTo>
                  <a:pt x="1038" y="1331"/>
                </a:lnTo>
                <a:lnTo>
                  <a:pt x="1013" y="1320"/>
                </a:lnTo>
                <a:lnTo>
                  <a:pt x="988" y="1306"/>
                </a:lnTo>
                <a:lnTo>
                  <a:pt x="961" y="1289"/>
                </a:lnTo>
                <a:lnTo>
                  <a:pt x="934" y="1270"/>
                </a:lnTo>
                <a:lnTo>
                  <a:pt x="907" y="1249"/>
                </a:lnTo>
                <a:lnTo>
                  <a:pt x="879" y="1224"/>
                </a:lnTo>
                <a:lnTo>
                  <a:pt x="850" y="1199"/>
                </a:lnTo>
                <a:lnTo>
                  <a:pt x="819" y="1168"/>
                </a:lnTo>
                <a:lnTo>
                  <a:pt x="788" y="1137"/>
                </a:lnTo>
                <a:lnTo>
                  <a:pt x="758" y="1103"/>
                </a:lnTo>
                <a:lnTo>
                  <a:pt x="725" y="1067"/>
                </a:lnTo>
                <a:lnTo>
                  <a:pt x="692" y="1026"/>
                </a:lnTo>
                <a:lnTo>
                  <a:pt x="629" y="951"/>
                </a:lnTo>
                <a:lnTo>
                  <a:pt x="597" y="997"/>
                </a:lnTo>
                <a:lnTo>
                  <a:pt x="568" y="1040"/>
                </a:lnTo>
                <a:lnTo>
                  <a:pt x="541" y="1078"/>
                </a:lnTo>
                <a:lnTo>
                  <a:pt x="512" y="1114"/>
                </a:lnTo>
                <a:lnTo>
                  <a:pt x="487" y="1147"/>
                </a:lnTo>
                <a:lnTo>
                  <a:pt x="460" y="1180"/>
                </a:lnTo>
                <a:lnTo>
                  <a:pt x="435" y="1207"/>
                </a:lnTo>
                <a:lnTo>
                  <a:pt x="412" y="1233"/>
                </a:lnTo>
                <a:lnTo>
                  <a:pt x="387" y="1256"/>
                </a:lnTo>
                <a:lnTo>
                  <a:pt x="366" y="1279"/>
                </a:lnTo>
                <a:lnTo>
                  <a:pt x="343" y="1297"/>
                </a:lnTo>
                <a:lnTo>
                  <a:pt x="322" y="1314"/>
                </a:lnTo>
                <a:lnTo>
                  <a:pt x="303" y="1327"/>
                </a:lnTo>
                <a:lnTo>
                  <a:pt x="282" y="1339"/>
                </a:lnTo>
                <a:lnTo>
                  <a:pt x="265" y="1348"/>
                </a:lnTo>
                <a:lnTo>
                  <a:pt x="246" y="1354"/>
                </a:lnTo>
                <a:lnTo>
                  <a:pt x="228" y="1358"/>
                </a:lnTo>
                <a:lnTo>
                  <a:pt x="211" y="1360"/>
                </a:lnTo>
                <a:lnTo>
                  <a:pt x="198" y="1358"/>
                </a:lnTo>
                <a:lnTo>
                  <a:pt x="173" y="1352"/>
                </a:lnTo>
                <a:lnTo>
                  <a:pt x="150" y="1343"/>
                </a:lnTo>
                <a:lnTo>
                  <a:pt x="125" y="1327"/>
                </a:lnTo>
                <a:lnTo>
                  <a:pt x="100" y="1306"/>
                </a:lnTo>
                <a:lnTo>
                  <a:pt x="75" y="1279"/>
                </a:lnTo>
                <a:lnTo>
                  <a:pt x="50" y="1249"/>
                </a:lnTo>
                <a:lnTo>
                  <a:pt x="25" y="1212"/>
                </a:lnTo>
                <a:lnTo>
                  <a:pt x="0" y="1170"/>
                </a:lnTo>
                <a:lnTo>
                  <a:pt x="17" y="1174"/>
                </a:lnTo>
                <a:lnTo>
                  <a:pt x="33" y="1178"/>
                </a:lnTo>
                <a:lnTo>
                  <a:pt x="46" y="1180"/>
                </a:lnTo>
                <a:lnTo>
                  <a:pt x="58" y="1180"/>
                </a:lnTo>
                <a:lnTo>
                  <a:pt x="79" y="1178"/>
                </a:lnTo>
                <a:lnTo>
                  <a:pt x="102" y="1174"/>
                </a:lnTo>
                <a:lnTo>
                  <a:pt x="123" y="1168"/>
                </a:lnTo>
                <a:lnTo>
                  <a:pt x="146" y="1161"/>
                </a:lnTo>
                <a:lnTo>
                  <a:pt x="171" y="1149"/>
                </a:lnTo>
                <a:lnTo>
                  <a:pt x="194" y="1136"/>
                </a:lnTo>
                <a:lnTo>
                  <a:pt x="219" y="1118"/>
                </a:lnTo>
                <a:lnTo>
                  <a:pt x="242" y="1101"/>
                </a:lnTo>
                <a:lnTo>
                  <a:pt x="267" y="1080"/>
                </a:lnTo>
                <a:lnTo>
                  <a:pt x="293" y="1055"/>
                </a:lnTo>
                <a:lnTo>
                  <a:pt x="318" y="1030"/>
                </a:lnTo>
                <a:lnTo>
                  <a:pt x="345" y="1001"/>
                </a:lnTo>
                <a:lnTo>
                  <a:pt x="370" y="971"/>
                </a:lnTo>
                <a:lnTo>
                  <a:pt x="397" y="938"/>
                </a:lnTo>
                <a:lnTo>
                  <a:pt x="424" y="902"/>
                </a:lnTo>
                <a:lnTo>
                  <a:pt x="453" y="863"/>
                </a:lnTo>
                <a:lnTo>
                  <a:pt x="504" y="790"/>
                </a:lnTo>
                <a:lnTo>
                  <a:pt x="466" y="740"/>
                </a:lnTo>
                <a:lnTo>
                  <a:pt x="434" y="698"/>
                </a:lnTo>
                <a:lnTo>
                  <a:pt x="405" y="658"/>
                </a:lnTo>
                <a:lnTo>
                  <a:pt x="376" y="618"/>
                </a:lnTo>
                <a:lnTo>
                  <a:pt x="349" y="581"/>
                </a:lnTo>
                <a:lnTo>
                  <a:pt x="326" y="545"/>
                </a:lnTo>
                <a:lnTo>
                  <a:pt x="303" y="510"/>
                </a:lnTo>
                <a:lnTo>
                  <a:pt x="284" y="478"/>
                </a:lnTo>
                <a:lnTo>
                  <a:pt x="267" y="447"/>
                </a:lnTo>
                <a:lnTo>
                  <a:pt x="249" y="416"/>
                </a:lnTo>
                <a:lnTo>
                  <a:pt x="236" y="389"/>
                </a:lnTo>
                <a:lnTo>
                  <a:pt x="224" y="363"/>
                </a:lnTo>
                <a:lnTo>
                  <a:pt x="215" y="338"/>
                </a:lnTo>
                <a:lnTo>
                  <a:pt x="209" y="315"/>
                </a:lnTo>
                <a:lnTo>
                  <a:pt x="203" y="293"/>
                </a:lnTo>
                <a:lnTo>
                  <a:pt x="199" y="272"/>
                </a:lnTo>
                <a:lnTo>
                  <a:pt x="199" y="255"/>
                </a:lnTo>
                <a:lnTo>
                  <a:pt x="201" y="228"/>
                </a:lnTo>
                <a:lnTo>
                  <a:pt x="207" y="201"/>
                </a:lnTo>
                <a:lnTo>
                  <a:pt x="219" y="173"/>
                </a:lnTo>
                <a:lnTo>
                  <a:pt x="236" y="140"/>
                </a:lnTo>
                <a:lnTo>
                  <a:pt x="255" y="107"/>
                </a:lnTo>
                <a:lnTo>
                  <a:pt x="280" y="73"/>
                </a:lnTo>
                <a:lnTo>
                  <a:pt x="311" y="38"/>
                </a:lnTo>
                <a:lnTo>
                  <a:pt x="34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8" name="KSO_Shape"/>
          <p:cNvSpPr>
            <a:spLocks/>
          </p:cNvSpPr>
          <p:nvPr/>
        </p:nvSpPr>
        <p:spPr bwMode="auto">
          <a:xfrm>
            <a:off x="10745653" y="2577227"/>
            <a:ext cx="173423" cy="150299"/>
          </a:xfrm>
          <a:custGeom>
            <a:avLst/>
            <a:gdLst>
              <a:gd name="T0" fmla="*/ 537882 w 1360"/>
              <a:gd name="T1" fmla="*/ 182096 h 1360"/>
              <a:gd name="T2" fmla="*/ 661147 w 1360"/>
              <a:gd name="T3" fmla="*/ 444313 h 1360"/>
              <a:gd name="T4" fmla="*/ 837640 w 1360"/>
              <a:gd name="T5" fmla="*/ 696819 h 1360"/>
              <a:gd name="T6" fmla="*/ 1004327 w 1360"/>
              <a:gd name="T7" fmla="*/ 598488 h 1360"/>
              <a:gd name="T8" fmla="*/ 1138798 w 1360"/>
              <a:gd name="T9" fmla="*/ 454025 h 1360"/>
              <a:gd name="T10" fmla="*/ 1263463 w 1360"/>
              <a:gd name="T11" fmla="*/ 342340 h 1360"/>
              <a:gd name="T12" fmla="*/ 1375522 w 1360"/>
              <a:gd name="T13" fmla="*/ 263432 h 1360"/>
              <a:gd name="T14" fmla="*/ 1477776 w 1360"/>
              <a:gd name="T15" fmla="*/ 213659 h 1360"/>
              <a:gd name="T16" fmla="*/ 1566022 w 1360"/>
              <a:gd name="T17" fmla="*/ 197877 h 1360"/>
              <a:gd name="T18" fmla="*/ 1647265 w 1360"/>
              <a:gd name="T19" fmla="*/ 213659 h 1360"/>
              <a:gd name="T20" fmla="*/ 1714500 w 1360"/>
              <a:gd name="T21" fmla="*/ 258576 h 1360"/>
              <a:gd name="T22" fmla="*/ 1767728 w 1360"/>
              <a:gd name="T23" fmla="*/ 326558 h 1360"/>
              <a:gd name="T24" fmla="*/ 1641662 w 1360"/>
              <a:gd name="T25" fmla="*/ 433388 h 1360"/>
              <a:gd name="T26" fmla="*/ 1402136 w 1360"/>
              <a:gd name="T27" fmla="*/ 610627 h 1360"/>
              <a:gd name="T28" fmla="*/ 1144401 w 1360"/>
              <a:gd name="T29" fmla="*/ 859491 h 1360"/>
              <a:gd name="T30" fmla="*/ 1165412 w 1360"/>
              <a:gd name="T31" fmla="*/ 1045229 h 1360"/>
              <a:gd name="T32" fmla="*/ 1290077 w 1360"/>
              <a:gd name="T33" fmla="*/ 1156914 h 1360"/>
              <a:gd name="T34" fmla="*/ 1410540 w 1360"/>
              <a:gd name="T35" fmla="*/ 1245534 h 1360"/>
              <a:gd name="T36" fmla="*/ 1526801 w 1360"/>
              <a:gd name="T37" fmla="*/ 1308660 h 1360"/>
              <a:gd name="T38" fmla="*/ 1638860 w 1360"/>
              <a:gd name="T39" fmla="*/ 1346293 h 1360"/>
              <a:gd name="T40" fmla="*/ 1746717 w 1360"/>
              <a:gd name="T41" fmla="*/ 1357219 h 1360"/>
              <a:gd name="T42" fmla="*/ 1905000 w 1360"/>
              <a:gd name="T43" fmla="*/ 1341438 h 1360"/>
              <a:gd name="T44" fmla="*/ 1861577 w 1360"/>
              <a:gd name="T45" fmla="*/ 1420346 h 1360"/>
              <a:gd name="T46" fmla="*/ 1808349 w 1360"/>
              <a:gd name="T47" fmla="*/ 1508965 h 1360"/>
              <a:gd name="T48" fmla="*/ 1762125 w 1360"/>
              <a:gd name="T49" fmla="*/ 1569664 h 1360"/>
              <a:gd name="T50" fmla="*/ 1673879 w 1360"/>
              <a:gd name="T51" fmla="*/ 1627935 h 1360"/>
              <a:gd name="T52" fmla="*/ 1550614 w 1360"/>
              <a:gd name="T53" fmla="*/ 1638860 h 1360"/>
              <a:gd name="T54" fmla="*/ 1453963 w 1360"/>
              <a:gd name="T55" fmla="*/ 1615795 h 1360"/>
              <a:gd name="T56" fmla="*/ 1346107 w 1360"/>
              <a:gd name="T57" fmla="*/ 1564808 h 1360"/>
              <a:gd name="T58" fmla="*/ 1231246 w 1360"/>
              <a:gd name="T59" fmla="*/ 1485900 h 1360"/>
              <a:gd name="T60" fmla="*/ 1103779 w 1360"/>
              <a:gd name="T61" fmla="*/ 1380285 h 1360"/>
              <a:gd name="T62" fmla="*/ 969309 w 1360"/>
              <a:gd name="T63" fmla="*/ 1245534 h 1360"/>
              <a:gd name="T64" fmla="*/ 795618 w 1360"/>
              <a:gd name="T65" fmla="*/ 1262529 h 1360"/>
              <a:gd name="T66" fmla="*/ 682158 w 1360"/>
              <a:gd name="T67" fmla="*/ 1392424 h 1360"/>
              <a:gd name="T68" fmla="*/ 577103 w 1360"/>
              <a:gd name="T69" fmla="*/ 1496826 h 1360"/>
              <a:gd name="T70" fmla="*/ 480452 w 1360"/>
              <a:gd name="T71" fmla="*/ 1574520 h 1360"/>
              <a:gd name="T72" fmla="*/ 395007 w 1360"/>
              <a:gd name="T73" fmla="*/ 1625507 h 1360"/>
              <a:gd name="T74" fmla="*/ 319368 w 1360"/>
              <a:gd name="T75" fmla="*/ 1648572 h 1360"/>
              <a:gd name="T76" fmla="*/ 277346 w 1360"/>
              <a:gd name="T77" fmla="*/ 1648572 h 1360"/>
              <a:gd name="T78" fmla="*/ 175092 w 1360"/>
              <a:gd name="T79" fmla="*/ 1610939 h 1360"/>
              <a:gd name="T80" fmla="*/ 70037 w 1360"/>
              <a:gd name="T81" fmla="*/ 1516249 h 1360"/>
              <a:gd name="T82" fmla="*/ 23813 w 1360"/>
              <a:gd name="T83" fmla="*/ 1425201 h 1360"/>
              <a:gd name="T84" fmla="*/ 81243 w 1360"/>
              <a:gd name="T85" fmla="*/ 1432485 h 1360"/>
              <a:gd name="T86" fmla="*/ 172290 w 1360"/>
              <a:gd name="T87" fmla="*/ 1417918 h 1360"/>
              <a:gd name="T88" fmla="*/ 271743 w 1360"/>
              <a:gd name="T89" fmla="*/ 1379071 h 1360"/>
              <a:gd name="T90" fmla="*/ 373996 w 1360"/>
              <a:gd name="T91" fmla="*/ 1311088 h 1360"/>
              <a:gd name="T92" fmla="*/ 483254 w 1360"/>
              <a:gd name="T93" fmla="*/ 1215185 h 1360"/>
              <a:gd name="T94" fmla="*/ 593912 w 1360"/>
              <a:gd name="T95" fmla="*/ 1095001 h 1360"/>
              <a:gd name="T96" fmla="*/ 652743 w 1360"/>
              <a:gd name="T97" fmla="*/ 898338 h 1360"/>
              <a:gd name="T98" fmla="*/ 526676 w 1360"/>
              <a:gd name="T99" fmla="*/ 750234 h 1360"/>
              <a:gd name="T100" fmla="*/ 424423 w 1360"/>
              <a:gd name="T101" fmla="*/ 619125 h 1360"/>
              <a:gd name="T102" fmla="*/ 348783 w 1360"/>
              <a:gd name="T103" fmla="*/ 505012 h 1360"/>
              <a:gd name="T104" fmla="*/ 301158 w 1360"/>
              <a:gd name="T105" fmla="*/ 410322 h 1360"/>
              <a:gd name="T106" fmla="*/ 278746 w 1360"/>
              <a:gd name="T107" fmla="*/ 330200 h 1360"/>
              <a:gd name="T108" fmla="*/ 289952 w 1360"/>
              <a:gd name="T109" fmla="*/ 244008 h 1360"/>
              <a:gd name="T110" fmla="*/ 357188 w 1360"/>
              <a:gd name="T111" fmla="*/ 129895 h 1360"/>
              <a:gd name="T112" fmla="*/ 483254 w 1360"/>
              <a:gd name="T113" fmla="*/ 0 h 13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60" h="1360">
                <a:moveTo>
                  <a:pt x="345" y="0"/>
                </a:moveTo>
                <a:lnTo>
                  <a:pt x="363" y="75"/>
                </a:lnTo>
                <a:lnTo>
                  <a:pt x="384" y="150"/>
                </a:lnTo>
                <a:lnTo>
                  <a:pt x="409" y="223"/>
                </a:lnTo>
                <a:lnTo>
                  <a:pt x="439" y="295"/>
                </a:lnTo>
                <a:lnTo>
                  <a:pt x="472" y="366"/>
                </a:lnTo>
                <a:lnTo>
                  <a:pt x="510" y="435"/>
                </a:lnTo>
                <a:lnTo>
                  <a:pt x="552" y="504"/>
                </a:lnTo>
                <a:lnTo>
                  <a:pt x="598" y="574"/>
                </a:lnTo>
                <a:lnTo>
                  <a:pt x="629" y="614"/>
                </a:lnTo>
                <a:lnTo>
                  <a:pt x="685" y="539"/>
                </a:lnTo>
                <a:lnTo>
                  <a:pt x="717" y="493"/>
                </a:lnTo>
                <a:lnTo>
                  <a:pt x="750" y="451"/>
                </a:lnTo>
                <a:lnTo>
                  <a:pt x="783" y="410"/>
                </a:lnTo>
                <a:lnTo>
                  <a:pt x="813" y="374"/>
                </a:lnTo>
                <a:lnTo>
                  <a:pt x="844" y="341"/>
                </a:lnTo>
                <a:lnTo>
                  <a:pt x="873" y="311"/>
                </a:lnTo>
                <a:lnTo>
                  <a:pt x="902" y="282"/>
                </a:lnTo>
                <a:lnTo>
                  <a:pt x="930" y="257"/>
                </a:lnTo>
                <a:lnTo>
                  <a:pt x="957" y="236"/>
                </a:lnTo>
                <a:lnTo>
                  <a:pt x="982" y="217"/>
                </a:lnTo>
                <a:lnTo>
                  <a:pt x="1007" y="199"/>
                </a:lnTo>
                <a:lnTo>
                  <a:pt x="1032" y="186"/>
                </a:lnTo>
                <a:lnTo>
                  <a:pt x="1055" y="176"/>
                </a:lnTo>
                <a:lnTo>
                  <a:pt x="1076" y="169"/>
                </a:lnTo>
                <a:lnTo>
                  <a:pt x="1099" y="165"/>
                </a:lnTo>
                <a:lnTo>
                  <a:pt x="1118" y="163"/>
                </a:lnTo>
                <a:lnTo>
                  <a:pt x="1139" y="165"/>
                </a:lnTo>
                <a:lnTo>
                  <a:pt x="1157" y="169"/>
                </a:lnTo>
                <a:lnTo>
                  <a:pt x="1176" y="176"/>
                </a:lnTo>
                <a:lnTo>
                  <a:pt x="1191" y="184"/>
                </a:lnTo>
                <a:lnTo>
                  <a:pt x="1208" y="198"/>
                </a:lnTo>
                <a:lnTo>
                  <a:pt x="1224" y="213"/>
                </a:lnTo>
                <a:lnTo>
                  <a:pt x="1237" y="230"/>
                </a:lnTo>
                <a:lnTo>
                  <a:pt x="1251" y="249"/>
                </a:lnTo>
                <a:lnTo>
                  <a:pt x="1262" y="269"/>
                </a:lnTo>
                <a:lnTo>
                  <a:pt x="1278" y="292"/>
                </a:lnTo>
                <a:lnTo>
                  <a:pt x="1226" y="320"/>
                </a:lnTo>
                <a:lnTo>
                  <a:pt x="1172" y="357"/>
                </a:lnTo>
                <a:lnTo>
                  <a:pt x="1116" y="399"/>
                </a:lnTo>
                <a:lnTo>
                  <a:pt x="1059" y="447"/>
                </a:lnTo>
                <a:lnTo>
                  <a:pt x="1001" y="503"/>
                </a:lnTo>
                <a:lnTo>
                  <a:pt x="942" y="564"/>
                </a:lnTo>
                <a:lnTo>
                  <a:pt x="880" y="633"/>
                </a:lnTo>
                <a:lnTo>
                  <a:pt x="817" y="708"/>
                </a:lnTo>
                <a:lnTo>
                  <a:pt x="762" y="777"/>
                </a:lnTo>
                <a:lnTo>
                  <a:pt x="802" y="825"/>
                </a:lnTo>
                <a:lnTo>
                  <a:pt x="832" y="861"/>
                </a:lnTo>
                <a:lnTo>
                  <a:pt x="861" y="894"/>
                </a:lnTo>
                <a:lnTo>
                  <a:pt x="892" y="925"/>
                </a:lnTo>
                <a:lnTo>
                  <a:pt x="921" y="953"/>
                </a:lnTo>
                <a:lnTo>
                  <a:pt x="950" y="980"/>
                </a:lnTo>
                <a:lnTo>
                  <a:pt x="978" y="1003"/>
                </a:lnTo>
                <a:lnTo>
                  <a:pt x="1007" y="1026"/>
                </a:lnTo>
                <a:lnTo>
                  <a:pt x="1034" y="1045"/>
                </a:lnTo>
                <a:lnTo>
                  <a:pt x="1063" y="1063"/>
                </a:lnTo>
                <a:lnTo>
                  <a:pt x="1090" y="1078"/>
                </a:lnTo>
                <a:lnTo>
                  <a:pt x="1116" y="1090"/>
                </a:lnTo>
                <a:lnTo>
                  <a:pt x="1143" y="1101"/>
                </a:lnTo>
                <a:lnTo>
                  <a:pt x="1170" y="1109"/>
                </a:lnTo>
                <a:lnTo>
                  <a:pt x="1197" y="1114"/>
                </a:lnTo>
                <a:lnTo>
                  <a:pt x="1222" y="1118"/>
                </a:lnTo>
                <a:lnTo>
                  <a:pt x="1247" y="1118"/>
                </a:lnTo>
                <a:lnTo>
                  <a:pt x="1291" y="1116"/>
                </a:lnTo>
                <a:lnTo>
                  <a:pt x="1333" y="1111"/>
                </a:lnTo>
                <a:lnTo>
                  <a:pt x="1360" y="1105"/>
                </a:lnTo>
                <a:lnTo>
                  <a:pt x="1343" y="1141"/>
                </a:lnTo>
                <a:lnTo>
                  <a:pt x="1329" y="1170"/>
                </a:lnTo>
                <a:lnTo>
                  <a:pt x="1316" y="1197"/>
                </a:lnTo>
                <a:lnTo>
                  <a:pt x="1304" y="1222"/>
                </a:lnTo>
                <a:lnTo>
                  <a:pt x="1291" y="1243"/>
                </a:lnTo>
                <a:lnTo>
                  <a:pt x="1279" y="1262"/>
                </a:lnTo>
                <a:lnTo>
                  <a:pt x="1270" y="1279"/>
                </a:lnTo>
                <a:lnTo>
                  <a:pt x="1258" y="1293"/>
                </a:lnTo>
                <a:lnTo>
                  <a:pt x="1249" y="1304"/>
                </a:lnTo>
                <a:lnTo>
                  <a:pt x="1224" y="1325"/>
                </a:lnTo>
                <a:lnTo>
                  <a:pt x="1195" y="1341"/>
                </a:lnTo>
                <a:lnTo>
                  <a:pt x="1164" y="1348"/>
                </a:lnTo>
                <a:lnTo>
                  <a:pt x="1128" y="1352"/>
                </a:lnTo>
                <a:lnTo>
                  <a:pt x="1107" y="1350"/>
                </a:lnTo>
                <a:lnTo>
                  <a:pt x="1084" y="1347"/>
                </a:lnTo>
                <a:lnTo>
                  <a:pt x="1061" y="1341"/>
                </a:lnTo>
                <a:lnTo>
                  <a:pt x="1038" y="1331"/>
                </a:lnTo>
                <a:lnTo>
                  <a:pt x="1013" y="1320"/>
                </a:lnTo>
                <a:lnTo>
                  <a:pt x="988" y="1306"/>
                </a:lnTo>
                <a:lnTo>
                  <a:pt x="961" y="1289"/>
                </a:lnTo>
                <a:lnTo>
                  <a:pt x="934" y="1270"/>
                </a:lnTo>
                <a:lnTo>
                  <a:pt x="907" y="1249"/>
                </a:lnTo>
                <a:lnTo>
                  <a:pt x="879" y="1224"/>
                </a:lnTo>
                <a:lnTo>
                  <a:pt x="850" y="1199"/>
                </a:lnTo>
                <a:lnTo>
                  <a:pt x="819" y="1168"/>
                </a:lnTo>
                <a:lnTo>
                  <a:pt x="788" y="1137"/>
                </a:lnTo>
                <a:lnTo>
                  <a:pt x="758" y="1103"/>
                </a:lnTo>
                <a:lnTo>
                  <a:pt x="725" y="1067"/>
                </a:lnTo>
                <a:lnTo>
                  <a:pt x="692" y="1026"/>
                </a:lnTo>
                <a:lnTo>
                  <a:pt x="629" y="951"/>
                </a:lnTo>
                <a:lnTo>
                  <a:pt x="597" y="997"/>
                </a:lnTo>
                <a:lnTo>
                  <a:pt x="568" y="1040"/>
                </a:lnTo>
                <a:lnTo>
                  <a:pt x="541" y="1078"/>
                </a:lnTo>
                <a:lnTo>
                  <a:pt x="512" y="1114"/>
                </a:lnTo>
                <a:lnTo>
                  <a:pt x="487" y="1147"/>
                </a:lnTo>
                <a:lnTo>
                  <a:pt x="460" y="1180"/>
                </a:lnTo>
                <a:lnTo>
                  <a:pt x="435" y="1207"/>
                </a:lnTo>
                <a:lnTo>
                  <a:pt x="412" y="1233"/>
                </a:lnTo>
                <a:lnTo>
                  <a:pt x="387" y="1256"/>
                </a:lnTo>
                <a:lnTo>
                  <a:pt x="366" y="1279"/>
                </a:lnTo>
                <a:lnTo>
                  <a:pt x="343" y="1297"/>
                </a:lnTo>
                <a:lnTo>
                  <a:pt x="322" y="1314"/>
                </a:lnTo>
                <a:lnTo>
                  <a:pt x="303" y="1327"/>
                </a:lnTo>
                <a:lnTo>
                  <a:pt x="282" y="1339"/>
                </a:lnTo>
                <a:lnTo>
                  <a:pt x="265" y="1348"/>
                </a:lnTo>
                <a:lnTo>
                  <a:pt x="246" y="1354"/>
                </a:lnTo>
                <a:lnTo>
                  <a:pt x="228" y="1358"/>
                </a:lnTo>
                <a:lnTo>
                  <a:pt x="211" y="1360"/>
                </a:lnTo>
                <a:lnTo>
                  <a:pt x="198" y="1358"/>
                </a:lnTo>
                <a:lnTo>
                  <a:pt x="173" y="1352"/>
                </a:lnTo>
                <a:lnTo>
                  <a:pt x="150" y="1343"/>
                </a:lnTo>
                <a:lnTo>
                  <a:pt x="125" y="1327"/>
                </a:lnTo>
                <a:lnTo>
                  <a:pt x="100" y="1306"/>
                </a:lnTo>
                <a:lnTo>
                  <a:pt x="75" y="1279"/>
                </a:lnTo>
                <a:lnTo>
                  <a:pt x="50" y="1249"/>
                </a:lnTo>
                <a:lnTo>
                  <a:pt x="25" y="1212"/>
                </a:lnTo>
                <a:lnTo>
                  <a:pt x="0" y="1170"/>
                </a:lnTo>
                <a:lnTo>
                  <a:pt x="17" y="1174"/>
                </a:lnTo>
                <a:lnTo>
                  <a:pt x="33" y="1178"/>
                </a:lnTo>
                <a:lnTo>
                  <a:pt x="46" y="1180"/>
                </a:lnTo>
                <a:lnTo>
                  <a:pt x="58" y="1180"/>
                </a:lnTo>
                <a:lnTo>
                  <a:pt x="79" y="1178"/>
                </a:lnTo>
                <a:lnTo>
                  <a:pt x="102" y="1174"/>
                </a:lnTo>
                <a:lnTo>
                  <a:pt x="123" y="1168"/>
                </a:lnTo>
                <a:lnTo>
                  <a:pt x="146" y="1161"/>
                </a:lnTo>
                <a:lnTo>
                  <a:pt x="171" y="1149"/>
                </a:lnTo>
                <a:lnTo>
                  <a:pt x="194" y="1136"/>
                </a:lnTo>
                <a:lnTo>
                  <a:pt x="219" y="1118"/>
                </a:lnTo>
                <a:lnTo>
                  <a:pt x="242" y="1101"/>
                </a:lnTo>
                <a:lnTo>
                  <a:pt x="267" y="1080"/>
                </a:lnTo>
                <a:lnTo>
                  <a:pt x="293" y="1055"/>
                </a:lnTo>
                <a:lnTo>
                  <a:pt x="318" y="1030"/>
                </a:lnTo>
                <a:lnTo>
                  <a:pt x="345" y="1001"/>
                </a:lnTo>
                <a:lnTo>
                  <a:pt x="370" y="971"/>
                </a:lnTo>
                <a:lnTo>
                  <a:pt x="397" y="938"/>
                </a:lnTo>
                <a:lnTo>
                  <a:pt x="424" y="902"/>
                </a:lnTo>
                <a:lnTo>
                  <a:pt x="453" y="863"/>
                </a:lnTo>
                <a:lnTo>
                  <a:pt x="504" y="790"/>
                </a:lnTo>
                <a:lnTo>
                  <a:pt x="466" y="740"/>
                </a:lnTo>
                <a:lnTo>
                  <a:pt x="434" y="698"/>
                </a:lnTo>
                <a:lnTo>
                  <a:pt x="405" y="658"/>
                </a:lnTo>
                <a:lnTo>
                  <a:pt x="376" y="618"/>
                </a:lnTo>
                <a:lnTo>
                  <a:pt x="349" y="581"/>
                </a:lnTo>
                <a:lnTo>
                  <a:pt x="326" y="545"/>
                </a:lnTo>
                <a:lnTo>
                  <a:pt x="303" y="510"/>
                </a:lnTo>
                <a:lnTo>
                  <a:pt x="284" y="478"/>
                </a:lnTo>
                <a:lnTo>
                  <a:pt x="267" y="447"/>
                </a:lnTo>
                <a:lnTo>
                  <a:pt x="249" y="416"/>
                </a:lnTo>
                <a:lnTo>
                  <a:pt x="236" y="389"/>
                </a:lnTo>
                <a:lnTo>
                  <a:pt x="224" y="363"/>
                </a:lnTo>
                <a:lnTo>
                  <a:pt x="215" y="338"/>
                </a:lnTo>
                <a:lnTo>
                  <a:pt x="209" y="315"/>
                </a:lnTo>
                <a:lnTo>
                  <a:pt x="203" y="293"/>
                </a:lnTo>
                <a:lnTo>
                  <a:pt x="199" y="272"/>
                </a:lnTo>
                <a:lnTo>
                  <a:pt x="199" y="255"/>
                </a:lnTo>
                <a:lnTo>
                  <a:pt x="201" y="228"/>
                </a:lnTo>
                <a:lnTo>
                  <a:pt x="207" y="201"/>
                </a:lnTo>
                <a:lnTo>
                  <a:pt x="219" y="173"/>
                </a:lnTo>
                <a:lnTo>
                  <a:pt x="236" y="140"/>
                </a:lnTo>
                <a:lnTo>
                  <a:pt x="255" y="107"/>
                </a:lnTo>
                <a:lnTo>
                  <a:pt x="280" y="73"/>
                </a:lnTo>
                <a:lnTo>
                  <a:pt x="311" y="38"/>
                </a:lnTo>
                <a:lnTo>
                  <a:pt x="34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9" name="KSO_Shape"/>
          <p:cNvSpPr>
            <a:spLocks/>
          </p:cNvSpPr>
          <p:nvPr/>
        </p:nvSpPr>
        <p:spPr bwMode="auto">
          <a:xfrm>
            <a:off x="9608174" y="3007643"/>
            <a:ext cx="173423" cy="150299"/>
          </a:xfrm>
          <a:custGeom>
            <a:avLst/>
            <a:gdLst>
              <a:gd name="T0" fmla="*/ 537882 w 1360"/>
              <a:gd name="T1" fmla="*/ 182096 h 1360"/>
              <a:gd name="T2" fmla="*/ 661147 w 1360"/>
              <a:gd name="T3" fmla="*/ 444313 h 1360"/>
              <a:gd name="T4" fmla="*/ 837640 w 1360"/>
              <a:gd name="T5" fmla="*/ 696819 h 1360"/>
              <a:gd name="T6" fmla="*/ 1004327 w 1360"/>
              <a:gd name="T7" fmla="*/ 598488 h 1360"/>
              <a:gd name="T8" fmla="*/ 1138798 w 1360"/>
              <a:gd name="T9" fmla="*/ 454025 h 1360"/>
              <a:gd name="T10" fmla="*/ 1263463 w 1360"/>
              <a:gd name="T11" fmla="*/ 342340 h 1360"/>
              <a:gd name="T12" fmla="*/ 1375522 w 1360"/>
              <a:gd name="T13" fmla="*/ 263432 h 1360"/>
              <a:gd name="T14" fmla="*/ 1477776 w 1360"/>
              <a:gd name="T15" fmla="*/ 213659 h 1360"/>
              <a:gd name="T16" fmla="*/ 1566022 w 1360"/>
              <a:gd name="T17" fmla="*/ 197877 h 1360"/>
              <a:gd name="T18" fmla="*/ 1647265 w 1360"/>
              <a:gd name="T19" fmla="*/ 213659 h 1360"/>
              <a:gd name="T20" fmla="*/ 1714500 w 1360"/>
              <a:gd name="T21" fmla="*/ 258576 h 1360"/>
              <a:gd name="T22" fmla="*/ 1767728 w 1360"/>
              <a:gd name="T23" fmla="*/ 326558 h 1360"/>
              <a:gd name="T24" fmla="*/ 1641662 w 1360"/>
              <a:gd name="T25" fmla="*/ 433388 h 1360"/>
              <a:gd name="T26" fmla="*/ 1402136 w 1360"/>
              <a:gd name="T27" fmla="*/ 610627 h 1360"/>
              <a:gd name="T28" fmla="*/ 1144401 w 1360"/>
              <a:gd name="T29" fmla="*/ 859491 h 1360"/>
              <a:gd name="T30" fmla="*/ 1165412 w 1360"/>
              <a:gd name="T31" fmla="*/ 1045229 h 1360"/>
              <a:gd name="T32" fmla="*/ 1290077 w 1360"/>
              <a:gd name="T33" fmla="*/ 1156914 h 1360"/>
              <a:gd name="T34" fmla="*/ 1410540 w 1360"/>
              <a:gd name="T35" fmla="*/ 1245534 h 1360"/>
              <a:gd name="T36" fmla="*/ 1526801 w 1360"/>
              <a:gd name="T37" fmla="*/ 1308660 h 1360"/>
              <a:gd name="T38" fmla="*/ 1638860 w 1360"/>
              <a:gd name="T39" fmla="*/ 1346293 h 1360"/>
              <a:gd name="T40" fmla="*/ 1746717 w 1360"/>
              <a:gd name="T41" fmla="*/ 1357219 h 1360"/>
              <a:gd name="T42" fmla="*/ 1905000 w 1360"/>
              <a:gd name="T43" fmla="*/ 1341438 h 1360"/>
              <a:gd name="T44" fmla="*/ 1861577 w 1360"/>
              <a:gd name="T45" fmla="*/ 1420346 h 1360"/>
              <a:gd name="T46" fmla="*/ 1808349 w 1360"/>
              <a:gd name="T47" fmla="*/ 1508965 h 1360"/>
              <a:gd name="T48" fmla="*/ 1762125 w 1360"/>
              <a:gd name="T49" fmla="*/ 1569664 h 1360"/>
              <a:gd name="T50" fmla="*/ 1673879 w 1360"/>
              <a:gd name="T51" fmla="*/ 1627935 h 1360"/>
              <a:gd name="T52" fmla="*/ 1550614 w 1360"/>
              <a:gd name="T53" fmla="*/ 1638860 h 1360"/>
              <a:gd name="T54" fmla="*/ 1453963 w 1360"/>
              <a:gd name="T55" fmla="*/ 1615795 h 1360"/>
              <a:gd name="T56" fmla="*/ 1346107 w 1360"/>
              <a:gd name="T57" fmla="*/ 1564808 h 1360"/>
              <a:gd name="T58" fmla="*/ 1231246 w 1360"/>
              <a:gd name="T59" fmla="*/ 1485900 h 1360"/>
              <a:gd name="T60" fmla="*/ 1103779 w 1360"/>
              <a:gd name="T61" fmla="*/ 1380285 h 1360"/>
              <a:gd name="T62" fmla="*/ 969309 w 1360"/>
              <a:gd name="T63" fmla="*/ 1245534 h 1360"/>
              <a:gd name="T64" fmla="*/ 795618 w 1360"/>
              <a:gd name="T65" fmla="*/ 1262529 h 1360"/>
              <a:gd name="T66" fmla="*/ 682158 w 1360"/>
              <a:gd name="T67" fmla="*/ 1392424 h 1360"/>
              <a:gd name="T68" fmla="*/ 577103 w 1360"/>
              <a:gd name="T69" fmla="*/ 1496826 h 1360"/>
              <a:gd name="T70" fmla="*/ 480452 w 1360"/>
              <a:gd name="T71" fmla="*/ 1574520 h 1360"/>
              <a:gd name="T72" fmla="*/ 395007 w 1360"/>
              <a:gd name="T73" fmla="*/ 1625507 h 1360"/>
              <a:gd name="T74" fmla="*/ 319368 w 1360"/>
              <a:gd name="T75" fmla="*/ 1648572 h 1360"/>
              <a:gd name="T76" fmla="*/ 277346 w 1360"/>
              <a:gd name="T77" fmla="*/ 1648572 h 1360"/>
              <a:gd name="T78" fmla="*/ 175092 w 1360"/>
              <a:gd name="T79" fmla="*/ 1610939 h 1360"/>
              <a:gd name="T80" fmla="*/ 70037 w 1360"/>
              <a:gd name="T81" fmla="*/ 1516249 h 1360"/>
              <a:gd name="T82" fmla="*/ 23813 w 1360"/>
              <a:gd name="T83" fmla="*/ 1425201 h 1360"/>
              <a:gd name="T84" fmla="*/ 81243 w 1360"/>
              <a:gd name="T85" fmla="*/ 1432485 h 1360"/>
              <a:gd name="T86" fmla="*/ 172290 w 1360"/>
              <a:gd name="T87" fmla="*/ 1417918 h 1360"/>
              <a:gd name="T88" fmla="*/ 271743 w 1360"/>
              <a:gd name="T89" fmla="*/ 1379071 h 1360"/>
              <a:gd name="T90" fmla="*/ 373996 w 1360"/>
              <a:gd name="T91" fmla="*/ 1311088 h 1360"/>
              <a:gd name="T92" fmla="*/ 483254 w 1360"/>
              <a:gd name="T93" fmla="*/ 1215185 h 1360"/>
              <a:gd name="T94" fmla="*/ 593912 w 1360"/>
              <a:gd name="T95" fmla="*/ 1095001 h 1360"/>
              <a:gd name="T96" fmla="*/ 652743 w 1360"/>
              <a:gd name="T97" fmla="*/ 898338 h 1360"/>
              <a:gd name="T98" fmla="*/ 526676 w 1360"/>
              <a:gd name="T99" fmla="*/ 750234 h 1360"/>
              <a:gd name="T100" fmla="*/ 424423 w 1360"/>
              <a:gd name="T101" fmla="*/ 619125 h 1360"/>
              <a:gd name="T102" fmla="*/ 348783 w 1360"/>
              <a:gd name="T103" fmla="*/ 505012 h 1360"/>
              <a:gd name="T104" fmla="*/ 301158 w 1360"/>
              <a:gd name="T105" fmla="*/ 410322 h 1360"/>
              <a:gd name="T106" fmla="*/ 278746 w 1360"/>
              <a:gd name="T107" fmla="*/ 330200 h 1360"/>
              <a:gd name="T108" fmla="*/ 289952 w 1360"/>
              <a:gd name="T109" fmla="*/ 244008 h 1360"/>
              <a:gd name="T110" fmla="*/ 357188 w 1360"/>
              <a:gd name="T111" fmla="*/ 129895 h 1360"/>
              <a:gd name="T112" fmla="*/ 483254 w 1360"/>
              <a:gd name="T113" fmla="*/ 0 h 13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60" h="1360">
                <a:moveTo>
                  <a:pt x="345" y="0"/>
                </a:moveTo>
                <a:lnTo>
                  <a:pt x="363" y="75"/>
                </a:lnTo>
                <a:lnTo>
                  <a:pt x="384" y="150"/>
                </a:lnTo>
                <a:lnTo>
                  <a:pt x="409" y="223"/>
                </a:lnTo>
                <a:lnTo>
                  <a:pt x="439" y="295"/>
                </a:lnTo>
                <a:lnTo>
                  <a:pt x="472" y="366"/>
                </a:lnTo>
                <a:lnTo>
                  <a:pt x="510" y="435"/>
                </a:lnTo>
                <a:lnTo>
                  <a:pt x="552" y="504"/>
                </a:lnTo>
                <a:lnTo>
                  <a:pt x="598" y="574"/>
                </a:lnTo>
                <a:lnTo>
                  <a:pt x="629" y="614"/>
                </a:lnTo>
                <a:lnTo>
                  <a:pt x="685" y="539"/>
                </a:lnTo>
                <a:lnTo>
                  <a:pt x="717" y="493"/>
                </a:lnTo>
                <a:lnTo>
                  <a:pt x="750" y="451"/>
                </a:lnTo>
                <a:lnTo>
                  <a:pt x="783" y="410"/>
                </a:lnTo>
                <a:lnTo>
                  <a:pt x="813" y="374"/>
                </a:lnTo>
                <a:lnTo>
                  <a:pt x="844" y="341"/>
                </a:lnTo>
                <a:lnTo>
                  <a:pt x="873" y="311"/>
                </a:lnTo>
                <a:lnTo>
                  <a:pt x="902" y="282"/>
                </a:lnTo>
                <a:lnTo>
                  <a:pt x="930" y="257"/>
                </a:lnTo>
                <a:lnTo>
                  <a:pt x="957" y="236"/>
                </a:lnTo>
                <a:lnTo>
                  <a:pt x="982" y="217"/>
                </a:lnTo>
                <a:lnTo>
                  <a:pt x="1007" y="199"/>
                </a:lnTo>
                <a:lnTo>
                  <a:pt x="1032" y="186"/>
                </a:lnTo>
                <a:lnTo>
                  <a:pt x="1055" y="176"/>
                </a:lnTo>
                <a:lnTo>
                  <a:pt x="1076" y="169"/>
                </a:lnTo>
                <a:lnTo>
                  <a:pt x="1099" y="165"/>
                </a:lnTo>
                <a:lnTo>
                  <a:pt x="1118" y="163"/>
                </a:lnTo>
                <a:lnTo>
                  <a:pt x="1139" y="165"/>
                </a:lnTo>
                <a:lnTo>
                  <a:pt x="1157" y="169"/>
                </a:lnTo>
                <a:lnTo>
                  <a:pt x="1176" y="176"/>
                </a:lnTo>
                <a:lnTo>
                  <a:pt x="1191" y="184"/>
                </a:lnTo>
                <a:lnTo>
                  <a:pt x="1208" y="198"/>
                </a:lnTo>
                <a:lnTo>
                  <a:pt x="1224" y="213"/>
                </a:lnTo>
                <a:lnTo>
                  <a:pt x="1237" y="230"/>
                </a:lnTo>
                <a:lnTo>
                  <a:pt x="1251" y="249"/>
                </a:lnTo>
                <a:lnTo>
                  <a:pt x="1262" y="269"/>
                </a:lnTo>
                <a:lnTo>
                  <a:pt x="1278" y="292"/>
                </a:lnTo>
                <a:lnTo>
                  <a:pt x="1226" y="320"/>
                </a:lnTo>
                <a:lnTo>
                  <a:pt x="1172" y="357"/>
                </a:lnTo>
                <a:lnTo>
                  <a:pt x="1116" y="399"/>
                </a:lnTo>
                <a:lnTo>
                  <a:pt x="1059" y="447"/>
                </a:lnTo>
                <a:lnTo>
                  <a:pt x="1001" y="503"/>
                </a:lnTo>
                <a:lnTo>
                  <a:pt x="942" y="564"/>
                </a:lnTo>
                <a:lnTo>
                  <a:pt x="880" y="633"/>
                </a:lnTo>
                <a:lnTo>
                  <a:pt x="817" y="708"/>
                </a:lnTo>
                <a:lnTo>
                  <a:pt x="762" y="777"/>
                </a:lnTo>
                <a:lnTo>
                  <a:pt x="802" y="825"/>
                </a:lnTo>
                <a:lnTo>
                  <a:pt x="832" y="861"/>
                </a:lnTo>
                <a:lnTo>
                  <a:pt x="861" y="894"/>
                </a:lnTo>
                <a:lnTo>
                  <a:pt x="892" y="925"/>
                </a:lnTo>
                <a:lnTo>
                  <a:pt x="921" y="953"/>
                </a:lnTo>
                <a:lnTo>
                  <a:pt x="950" y="980"/>
                </a:lnTo>
                <a:lnTo>
                  <a:pt x="978" y="1003"/>
                </a:lnTo>
                <a:lnTo>
                  <a:pt x="1007" y="1026"/>
                </a:lnTo>
                <a:lnTo>
                  <a:pt x="1034" y="1045"/>
                </a:lnTo>
                <a:lnTo>
                  <a:pt x="1063" y="1063"/>
                </a:lnTo>
                <a:lnTo>
                  <a:pt x="1090" y="1078"/>
                </a:lnTo>
                <a:lnTo>
                  <a:pt x="1116" y="1090"/>
                </a:lnTo>
                <a:lnTo>
                  <a:pt x="1143" y="1101"/>
                </a:lnTo>
                <a:lnTo>
                  <a:pt x="1170" y="1109"/>
                </a:lnTo>
                <a:lnTo>
                  <a:pt x="1197" y="1114"/>
                </a:lnTo>
                <a:lnTo>
                  <a:pt x="1222" y="1118"/>
                </a:lnTo>
                <a:lnTo>
                  <a:pt x="1247" y="1118"/>
                </a:lnTo>
                <a:lnTo>
                  <a:pt x="1291" y="1116"/>
                </a:lnTo>
                <a:lnTo>
                  <a:pt x="1333" y="1111"/>
                </a:lnTo>
                <a:lnTo>
                  <a:pt x="1360" y="1105"/>
                </a:lnTo>
                <a:lnTo>
                  <a:pt x="1343" y="1141"/>
                </a:lnTo>
                <a:lnTo>
                  <a:pt x="1329" y="1170"/>
                </a:lnTo>
                <a:lnTo>
                  <a:pt x="1316" y="1197"/>
                </a:lnTo>
                <a:lnTo>
                  <a:pt x="1304" y="1222"/>
                </a:lnTo>
                <a:lnTo>
                  <a:pt x="1291" y="1243"/>
                </a:lnTo>
                <a:lnTo>
                  <a:pt x="1279" y="1262"/>
                </a:lnTo>
                <a:lnTo>
                  <a:pt x="1270" y="1279"/>
                </a:lnTo>
                <a:lnTo>
                  <a:pt x="1258" y="1293"/>
                </a:lnTo>
                <a:lnTo>
                  <a:pt x="1249" y="1304"/>
                </a:lnTo>
                <a:lnTo>
                  <a:pt x="1224" y="1325"/>
                </a:lnTo>
                <a:lnTo>
                  <a:pt x="1195" y="1341"/>
                </a:lnTo>
                <a:lnTo>
                  <a:pt x="1164" y="1348"/>
                </a:lnTo>
                <a:lnTo>
                  <a:pt x="1128" y="1352"/>
                </a:lnTo>
                <a:lnTo>
                  <a:pt x="1107" y="1350"/>
                </a:lnTo>
                <a:lnTo>
                  <a:pt x="1084" y="1347"/>
                </a:lnTo>
                <a:lnTo>
                  <a:pt x="1061" y="1341"/>
                </a:lnTo>
                <a:lnTo>
                  <a:pt x="1038" y="1331"/>
                </a:lnTo>
                <a:lnTo>
                  <a:pt x="1013" y="1320"/>
                </a:lnTo>
                <a:lnTo>
                  <a:pt x="988" y="1306"/>
                </a:lnTo>
                <a:lnTo>
                  <a:pt x="961" y="1289"/>
                </a:lnTo>
                <a:lnTo>
                  <a:pt x="934" y="1270"/>
                </a:lnTo>
                <a:lnTo>
                  <a:pt x="907" y="1249"/>
                </a:lnTo>
                <a:lnTo>
                  <a:pt x="879" y="1224"/>
                </a:lnTo>
                <a:lnTo>
                  <a:pt x="850" y="1199"/>
                </a:lnTo>
                <a:lnTo>
                  <a:pt x="819" y="1168"/>
                </a:lnTo>
                <a:lnTo>
                  <a:pt x="788" y="1137"/>
                </a:lnTo>
                <a:lnTo>
                  <a:pt x="758" y="1103"/>
                </a:lnTo>
                <a:lnTo>
                  <a:pt x="725" y="1067"/>
                </a:lnTo>
                <a:lnTo>
                  <a:pt x="692" y="1026"/>
                </a:lnTo>
                <a:lnTo>
                  <a:pt x="629" y="951"/>
                </a:lnTo>
                <a:lnTo>
                  <a:pt x="597" y="997"/>
                </a:lnTo>
                <a:lnTo>
                  <a:pt x="568" y="1040"/>
                </a:lnTo>
                <a:lnTo>
                  <a:pt x="541" y="1078"/>
                </a:lnTo>
                <a:lnTo>
                  <a:pt x="512" y="1114"/>
                </a:lnTo>
                <a:lnTo>
                  <a:pt x="487" y="1147"/>
                </a:lnTo>
                <a:lnTo>
                  <a:pt x="460" y="1180"/>
                </a:lnTo>
                <a:lnTo>
                  <a:pt x="435" y="1207"/>
                </a:lnTo>
                <a:lnTo>
                  <a:pt x="412" y="1233"/>
                </a:lnTo>
                <a:lnTo>
                  <a:pt x="387" y="1256"/>
                </a:lnTo>
                <a:lnTo>
                  <a:pt x="366" y="1279"/>
                </a:lnTo>
                <a:lnTo>
                  <a:pt x="343" y="1297"/>
                </a:lnTo>
                <a:lnTo>
                  <a:pt x="322" y="1314"/>
                </a:lnTo>
                <a:lnTo>
                  <a:pt x="303" y="1327"/>
                </a:lnTo>
                <a:lnTo>
                  <a:pt x="282" y="1339"/>
                </a:lnTo>
                <a:lnTo>
                  <a:pt x="265" y="1348"/>
                </a:lnTo>
                <a:lnTo>
                  <a:pt x="246" y="1354"/>
                </a:lnTo>
                <a:lnTo>
                  <a:pt x="228" y="1358"/>
                </a:lnTo>
                <a:lnTo>
                  <a:pt x="211" y="1360"/>
                </a:lnTo>
                <a:lnTo>
                  <a:pt x="198" y="1358"/>
                </a:lnTo>
                <a:lnTo>
                  <a:pt x="173" y="1352"/>
                </a:lnTo>
                <a:lnTo>
                  <a:pt x="150" y="1343"/>
                </a:lnTo>
                <a:lnTo>
                  <a:pt x="125" y="1327"/>
                </a:lnTo>
                <a:lnTo>
                  <a:pt x="100" y="1306"/>
                </a:lnTo>
                <a:lnTo>
                  <a:pt x="75" y="1279"/>
                </a:lnTo>
                <a:lnTo>
                  <a:pt x="50" y="1249"/>
                </a:lnTo>
                <a:lnTo>
                  <a:pt x="25" y="1212"/>
                </a:lnTo>
                <a:lnTo>
                  <a:pt x="0" y="1170"/>
                </a:lnTo>
                <a:lnTo>
                  <a:pt x="17" y="1174"/>
                </a:lnTo>
                <a:lnTo>
                  <a:pt x="33" y="1178"/>
                </a:lnTo>
                <a:lnTo>
                  <a:pt x="46" y="1180"/>
                </a:lnTo>
                <a:lnTo>
                  <a:pt x="58" y="1180"/>
                </a:lnTo>
                <a:lnTo>
                  <a:pt x="79" y="1178"/>
                </a:lnTo>
                <a:lnTo>
                  <a:pt x="102" y="1174"/>
                </a:lnTo>
                <a:lnTo>
                  <a:pt x="123" y="1168"/>
                </a:lnTo>
                <a:lnTo>
                  <a:pt x="146" y="1161"/>
                </a:lnTo>
                <a:lnTo>
                  <a:pt x="171" y="1149"/>
                </a:lnTo>
                <a:lnTo>
                  <a:pt x="194" y="1136"/>
                </a:lnTo>
                <a:lnTo>
                  <a:pt x="219" y="1118"/>
                </a:lnTo>
                <a:lnTo>
                  <a:pt x="242" y="1101"/>
                </a:lnTo>
                <a:lnTo>
                  <a:pt x="267" y="1080"/>
                </a:lnTo>
                <a:lnTo>
                  <a:pt x="293" y="1055"/>
                </a:lnTo>
                <a:lnTo>
                  <a:pt x="318" y="1030"/>
                </a:lnTo>
                <a:lnTo>
                  <a:pt x="345" y="1001"/>
                </a:lnTo>
                <a:lnTo>
                  <a:pt x="370" y="971"/>
                </a:lnTo>
                <a:lnTo>
                  <a:pt x="397" y="938"/>
                </a:lnTo>
                <a:lnTo>
                  <a:pt x="424" y="902"/>
                </a:lnTo>
                <a:lnTo>
                  <a:pt x="453" y="863"/>
                </a:lnTo>
                <a:lnTo>
                  <a:pt x="504" y="790"/>
                </a:lnTo>
                <a:lnTo>
                  <a:pt x="466" y="740"/>
                </a:lnTo>
                <a:lnTo>
                  <a:pt x="434" y="698"/>
                </a:lnTo>
                <a:lnTo>
                  <a:pt x="405" y="658"/>
                </a:lnTo>
                <a:lnTo>
                  <a:pt x="376" y="618"/>
                </a:lnTo>
                <a:lnTo>
                  <a:pt x="349" y="581"/>
                </a:lnTo>
                <a:lnTo>
                  <a:pt x="326" y="545"/>
                </a:lnTo>
                <a:lnTo>
                  <a:pt x="303" y="510"/>
                </a:lnTo>
                <a:lnTo>
                  <a:pt x="284" y="478"/>
                </a:lnTo>
                <a:lnTo>
                  <a:pt x="267" y="447"/>
                </a:lnTo>
                <a:lnTo>
                  <a:pt x="249" y="416"/>
                </a:lnTo>
                <a:lnTo>
                  <a:pt x="236" y="389"/>
                </a:lnTo>
                <a:lnTo>
                  <a:pt x="224" y="363"/>
                </a:lnTo>
                <a:lnTo>
                  <a:pt x="215" y="338"/>
                </a:lnTo>
                <a:lnTo>
                  <a:pt x="209" y="315"/>
                </a:lnTo>
                <a:lnTo>
                  <a:pt x="203" y="293"/>
                </a:lnTo>
                <a:lnTo>
                  <a:pt x="199" y="272"/>
                </a:lnTo>
                <a:lnTo>
                  <a:pt x="199" y="255"/>
                </a:lnTo>
                <a:lnTo>
                  <a:pt x="201" y="228"/>
                </a:lnTo>
                <a:lnTo>
                  <a:pt x="207" y="201"/>
                </a:lnTo>
                <a:lnTo>
                  <a:pt x="219" y="173"/>
                </a:lnTo>
                <a:lnTo>
                  <a:pt x="236" y="140"/>
                </a:lnTo>
                <a:lnTo>
                  <a:pt x="255" y="107"/>
                </a:lnTo>
                <a:lnTo>
                  <a:pt x="280" y="73"/>
                </a:lnTo>
                <a:lnTo>
                  <a:pt x="311" y="38"/>
                </a:lnTo>
                <a:lnTo>
                  <a:pt x="345"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913851" rtl="0" eaLnBrk="0" fontAlgn="base" latinLnBrk="0" hangingPunct="0">
              <a:lnSpc>
                <a:spcPct val="100000"/>
              </a:lnSpc>
              <a:spcBef>
                <a:spcPct val="0"/>
              </a:spcBef>
              <a:spcAft>
                <a:spcPct val="0"/>
              </a:spcAft>
              <a:buClrTx/>
              <a:buSzTx/>
              <a:buFontTx/>
              <a:buNone/>
              <a:tabLst/>
              <a:defRPr/>
            </a:pPr>
            <a:endParaRPr kumimoji="0" lang="zh-CN" altLang="en-US" sz="135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92109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75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75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right)">
                                      <p:cBhvr>
                                        <p:cTn id="15" dur="500"/>
                                        <p:tgtEl>
                                          <p:spTgt spid="3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right)">
                                      <p:cBhvr>
                                        <p:cTn id="18" dur="500"/>
                                        <p:tgtEl>
                                          <p:spTgt spid="36"/>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right)">
                                      <p:cBhvr>
                                        <p:cTn id="21" dur="500"/>
                                        <p:tgtEl>
                                          <p:spTgt spid="37"/>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right)">
                                      <p:cBhvr>
                                        <p:cTn id="24" dur="500"/>
                                        <p:tgtEl>
                                          <p:spTgt spid="38"/>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right)">
                                      <p:cBhvr>
                                        <p:cTn id="27" dur="500"/>
                                        <p:tgtEl>
                                          <p:spTgt spid="39"/>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right)">
                                      <p:cBhvr>
                                        <p:cTn id="30" dur="500"/>
                                        <p:tgtEl>
                                          <p:spTgt spid="47"/>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right)">
                                      <p:cBhvr>
                                        <p:cTn id="33" dur="500"/>
                                        <p:tgtEl>
                                          <p:spTgt spid="48"/>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right)">
                                      <p:cBhvr>
                                        <p:cTn id="36" dur="500"/>
                                        <p:tgtEl>
                                          <p:spTgt spid="49"/>
                                        </p:tgtEl>
                                      </p:cBhvr>
                                    </p:animEffect>
                                  </p:childTnLst>
                                </p:cTn>
                              </p:par>
                              <p:par>
                                <p:cTn id="37" presetID="22" presetClass="entr" presetSubtype="2"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right)">
                                      <p:cBhvr>
                                        <p:cTn id="39" dur="500"/>
                                        <p:tgtEl>
                                          <p:spTgt spid="29"/>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righ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1"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right)">
                                      <p:cBhvr>
                                        <p:cTn id="47" dur="500"/>
                                        <p:tgtEl>
                                          <p:spTgt spid="4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right)">
                                      <p:cBhvr>
                                        <p:cTn id="50" dur="500"/>
                                        <p:tgtEl>
                                          <p:spTgt spid="40"/>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right)">
                                      <p:cBhvr>
                                        <p:cTn id="53" dur="500"/>
                                        <p:tgtEl>
                                          <p:spTgt spid="41"/>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right)">
                                      <p:cBhvr>
                                        <p:cTn id="56" dur="500"/>
                                        <p:tgtEl>
                                          <p:spTgt spid="42"/>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right)">
                                      <p:cBhvr>
                                        <p:cTn id="59" dur="500"/>
                                        <p:tgtEl>
                                          <p:spTgt spid="43"/>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right)">
                                      <p:cBhvr>
                                        <p:cTn id="62" dur="500"/>
                                        <p:tgtEl>
                                          <p:spTgt spid="44"/>
                                        </p:tgtEl>
                                      </p:cBhvr>
                                    </p:animEffect>
                                  </p:childTnLst>
                                </p:cTn>
                              </p:par>
                              <p:par>
                                <p:cTn id="63" presetID="22" presetClass="entr" presetSubtype="2"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right)">
                                      <p:cBhvr>
                                        <p:cTn id="65" dur="500"/>
                                        <p:tgtEl>
                                          <p:spTgt spid="45"/>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right)">
                                      <p:cBhvr>
                                        <p:cTn id="68" dur="500"/>
                                        <p:tgtEl>
                                          <p:spTgt spid="46"/>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right)">
                                      <p:cBhvr>
                                        <p:cTn id="71" dur="500"/>
                                        <p:tgtEl>
                                          <p:spTgt spid="34"/>
                                        </p:tgtEl>
                                      </p:cBhvr>
                                    </p:animEffect>
                                  </p:childTnLst>
                                </p:cTn>
                              </p:par>
                              <p:par>
                                <p:cTn id="72" presetID="22" presetClass="entr" presetSubtype="2"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right)">
                                      <p:cBhvr>
                                        <p:cTn id="74" dur="500"/>
                                        <p:tgtEl>
                                          <p:spTgt spid="31"/>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wipe(right)">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right)">
                                      <p:cBhvr>
                                        <p:cTn id="82" dur="500"/>
                                        <p:tgtEl>
                                          <p:spTgt spid="35"/>
                                        </p:tgtEl>
                                      </p:cBhvr>
                                    </p:animEffect>
                                  </p:childTnLst>
                                </p:cTn>
                              </p:par>
                              <p:par>
                                <p:cTn id="83" presetID="22" presetClass="entr" presetSubtype="2"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right)">
                                      <p:cBhvr>
                                        <p:cTn id="85" dur="500"/>
                                        <p:tgtEl>
                                          <p:spTgt spid="32"/>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right)">
                                      <p:cBhvr>
                                        <p:cTn id="8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P spid="30" grpId="0" animBg="1"/>
      <p:bldP spid="33" grpId="0"/>
      <p:bldP spid="34" grpId="0"/>
      <p:bldP spid="35" grpId="0"/>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4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17" name="矩形 16"/>
          <p:cNvSpPr/>
          <p:nvPr/>
        </p:nvSpPr>
        <p:spPr>
          <a:xfrm>
            <a:off x="4895977" y="6311319"/>
            <a:ext cx="7737329" cy="349326"/>
          </a:xfrm>
          <a:prstGeom prst="rect">
            <a:avLst/>
          </a:prstGeom>
        </p:spPr>
        <p:txBody>
          <a:bodyPr wrap="square">
            <a:spAutoFit/>
          </a:bodyPr>
          <a:lstStyle/>
          <a:p>
            <a:pPr lvl="0" defTabSz="913851">
              <a:lnSpc>
                <a:spcPct val="114000"/>
              </a:lnSpc>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Go to </a:t>
            </a:r>
            <a:r>
              <a:rPr kumimoji="0" lang="en-US" altLang="zh-CN" sz="1600" b="1"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logical view</a:t>
            </a: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a:t>
            </a:r>
            <a:r>
              <a:rPr kumimoji="0" lang="en-US" altLang="zh-CN" sz="1600" b="0" i="0" u="none" strike="noStrike" kern="1200" cap="none" spc="0" normalizeH="0" noProof="0" dirty="0" smtClean="0">
                <a:ln>
                  <a:noFill/>
                </a:ln>
                <a:solidFill>
                  <a:prstClr val="black">
                    <a:lumMod val="65000"/>
                    <a:lumOff val="35000"/>
                  </a:prstClr>
                </a:solidFill>
                <a:effectLst/>
                <a:uLnTx/>
                <a:uFillTx/>
                <a:latin typeface="TSTAR PRO"/>
                <a:ea typeface="Microsoft YaHei"/>
                <a:cs typeface="+mn-ea"/>
                <a:sym typeface="+mn-lt"/>
              </a:rPr>
              <a:t> left click the radar </a:t>
            </a:r>
            <a:r>
              <a:rPr lang="en-US" altLang="zh-CN" sz="1600" dirty="0">
                <a:solidFill>
                  <a:prstClr val="black">
                    <a:lumMod val="65000"/>
                    <a:lumOff val="35000"/>
                  </a:prstClr>
                </a:solidFill>
                <a:cs typeface="+mn-ea"/>
                <a:sym typeface="+mn-lt"/>
              </a:rPr>
              <a:t>– Calibrate PTZ </a:t>
            </a:r>
            <a:r>
              <a:rPr lang="en-US" altLang="zh-CN" sz="1600" dirty="0" smtClean="0">
                <a:solidFill>
                  <a:prstClr val="black">
                    <a:lumMod val="65000"/>
                    <a:lumOff val="35000"/>
                  </a:prstClr>
                </a:solidFill>
                <a:cs typeface="+mn-ea"/>
                <a:sym typeface="+mn-lt"/>
              </a:rPr>
              <a:t>camera</a:t>
            </a:r>
            <a:r>
              <a:rPr kumimoji="0" lang="en-US" altLang="zh-CN" sz="1600" b="0" i="0" u="none" strike="noStrike" kern="1200" cap="none" spc="0" normalizeH="0" noProof="0" dirty="0" smtClean="0">
                <a:ln>
                  <a:noFill/>
                </a:ln>
                <a:solidFill>
                  <a:prstClr val="black">
                    <a:lumMod val="65000"/>
                    <a:lumOff val="35000"/>
                  </a:prstClr>
                </a:solidFill>
                <a:effectLst/>
                <a:uLnTx/>
                <a:uFillTx/>
                <a:latin typeface="TSTAR PRO"/>
                <a:ea typeface="Microsoft YaHei"/>
                <a:cs typeface="+mn-ea"/>
                <a:sym typeface="+mn-lt"/>
              </a:rPr>
              <a:t>.</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sp>
        <p:nvSpPr>
          <p:cNvPr id="20" name="文本框 19"/>
          <p:cNvSpPr txBox="1"/>
          <p:nvPr/>
        </p:nvSpPr>
        <p:spPr>
          <a:xfrm>
            <a:off x="3271741" y="744186"/>
            <a:ext cx="3744416" cy="461665"/>
          </a:xfrm>
          <a:prstGeom prst="rect">
            <a:avLst/>
          </a:prstGeom>
          <a:noFill/>
        </p:spPr>
        <p:txBody>
          <a:bodyPr wrap="square" rtlCol="0">
            <a:spAutoFit/>
          </a:bodyPr>
          <a:lstStyle/>
          <a:p>
            <a:pPr lvl="0" defTabSz="913851">
              <a:defRPr/>
            </a:pPr>
            <a:r>
              <a:rPr lang="en-US" altLang="zh-CN" sz="2400" b="1" dirty="0">
                <a:solidFill>
                  <a:prstClr val="black">
                    <a:lumMod val="75000"/>
                    <a:lumOff val="25000"/>
                  </a:prstClr>
                </a:solidFill>
                <a:cs typeface="+mn-ea"/>
                <a:sym typeface="+mn-lt"/>
              </a:rPr>
              <a:t>Calibrate PTZ camera</a:t>
            </a:r>
          </a:p>
        </p:txBody>
      </p:sp>
      <p:pic>
        <p:nvPicPr>
          <p:cNvPr id="2" name="calibration字幕~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95337" y="1560192"/>
            <a:ext cx="8350512" cy="4697163"/>
          </a:xfrm>
          <a:prstGeom prst="rect">
            <a:avLst/>
          </a:prstGeom>
        </p:spPr>
      </p:pic>
    </p:spTree>
    <p:extLst>
      <p:ext uri="{BB962C8B-B14F-4D97-AF65-F5344CB8AC3E}">
        <p14:creationId xmlns:p14="http://schemas.microsoft.com/office/powerpoint/2010/main" val="2581257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17" name="矩形 16"/>
          <p:cNvSpPr/>
          <p:nvPr/>
        </p:nvSpPr>
        <p:spPr>
          <a:xfrm>
            <a:off x="3997320" y="5825355"/>
            <a:ext cx="7737329" cy="934487"/>
          </a:xfrm>
          <a:prstGeom prst="rect">
            <a:avLst/>
          </a:prstGeom>
        </p:spPr>
        <p:txBody>
          <a:bodyPr wrap="square">
            <a:spAutoFit/>
          </a:bodyPr>
          <a:lstStyle/>
          <a:p>
            <a:pPr lvl="0" defTabSz="913851">
              <a:lnSpc>
                <a:spcPct val="114000"/>
              </a:lnSpc>
              <a:defRPr/>
            </a:pPr>
            <a:r>
              <a:rPr lang="en-US" altLang="zh-CN" sz="1600" dirty="0" smtClean="0">
                <a:solidFill>
                  <a:prstClr val="black">
                    <a:lumMod val="65000"/>
                    <a:lumOff val="35000"/>
                  </a:prstClr>
                </a:solidFill>
                <a:latin typeface="TSTAR PRO"/>
                <a:ea typeface="Microsoft YaHei"/>
                <a:cs typeface="+mn-ea"/>
                <a:sym typeface="+mn-lt"/>
              </a:rPr>
              <a:t>Normally, if you calibrate successfully, PTZ camera will automatically track the intruder, if not, please check the setting in radar web page, camera should be linked with specified zones. </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sp>
        <p:nvSpPr>
          <p:cNvPr id="20" name="文本框 19"/>
          <p:cNvSpPr txBox="1"/>
          <p:nvPr/>
        </p:nvSpPr>
        <p:spPr>
          <a:xfrm>
            <a:off x="3251226" y="1900810"/>
            <a:ext cx="3744416" cy="461665"/>
          </a:xfrm>
          <a:prstGeom prst="rect">
            <a:avLst/>
          </a:prstGeom>
          <a:noFill/>
        </p:spPr>
        <p:txBody>
          <a:bodyPr wrap="square" rtlCol="0">
            <a:spAutoFit/>
          </a:bodyPr>
          <a:lstStyle/>
          <a:p>
            <a:pPr lvl="0" defTabSz="913851">
              <a:defRPr/>
            </a:pPr>
            <a:r>
              <a:rPr lang="en-US" altLang="zh-CN" sz="2400" b="1" dirty="0" smtClean="0">
                <a:solidFill>
                  <a:prstClr val="black">
                    <a:lumMod val="75000"/>
                    <a:lumOff val="25000"/>
                  </a:prstClr>
                </a:solidFill>
                <a:cs typeface="+mn-ea"/>
                <a:sym typeface="+mn-lt"/>
              </a:rPr>
              <a:t>Track Setting</a:t>
            </a:r>
            <a:endParaRPr lang="en-US" altLang="zh-CN" sz="2400" b="1" dirty="0">
              <a:solidFill>
                <a:prstClr val="black">
                  <a:lumMod val="75000"/>
                  <a:lumOff val="25000"/>
                </a:prstClr>
              </a:solidFill>
              <a:cs typeface="+mn-ea"/>
              <a:sym typeface="+mn-lt"/>
            </a:endParaRPr>
          </a:p>
        </p:txBody>
      </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r="9852" b="46805"/>
          <a:stretch/>
        </p:blipFill>
        <p:spPr>
          <a:xfrm>
            <a:off x="3251226" y="2883333"/>
            <a:ext cx="8803298" cy="2777860"/>
          </a:xfrm>
          <a:prstGeom prst="rect">
            <a:avLst/>
          </a:prstGeom>
        </p:spPr>
      </p:pic>
      <p:sp>
        <p:nvSpPr>
          <p:cNvPr id="18" name="圆角矩形 17"/>
          <p:cNvSpPr/>
          <p:nvPr/>
        </p:nvSpPr>
        <p:spPr>
          <a:xfrm>
            <a:off x="3562796" y="4454349"/>
            <a:ext cx="1130300" cy="164165"/>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10558686" y="3872698"/>
            <a:ext cx="1495837" cy="581651"/>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4760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sp>
        <p:nvSpPr>
          <p:cNvPr id="18" name="矩形 17"/>
          <p:cNvSpPr/>
          <p:nvPr/>
        </p:nvSpPr>
        <p:spPr>
          <a:xfrm>
            <a:off x="4068445" y="6033262"/>
            <a:ext cx="7079846" cy="653769"/>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Configure Event for </a:t>
            </a:r>
            <a:r>
              <a:rPr lang="en-US" altLang="zh-CN" sz="1600" dirty="0" smtClean="0">
                <a:solidFill>
                  <a:prstClr val="black">
                    <a:lumMod val="65000"/>
                    <a:lumOff val="35000"/>
                  </a:prstClr>
                </a:solidFill>
                <a:latin typeface="TSTAR PRO"/>
                <a:ea typeface="Microsoft YaHei"/>
                <a:cs typeface="+mn-ea"/>
                <a:sym typeface="+mn-lt"/>
              </a:rPr>
              <a:t>radar</a:t>
            </a: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 – choose triggering event and source then enable linkage actions</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grpSp>
        <p:nvGrpSpPr>
          <p:cNvPr id="17" name="组合 16"/>
          <p:cNvGrpSpPr/>
          <p:nvPr/>
        </p:nvGrpSpPr>
        <p:grpSpPr>
          <a:xfrm>
            <a:off x="-744474" y="2248368"/>
            <a:ext cx="3752850" cy="4008987"/>
            <a:chOff x="-744474" y="2248368"/>
            <a:chExt cx="3752850" cy="4008987"/>
          </a:xfrm>
        </p:grpSpPr>
        <p:sp>
          <p:nvSpPr>
            <p:cNvPr id="19"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0"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1"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22"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3"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4" name="Pentagon 7"/>
            <p:cNvSpPr/>
            <p:nvPr/>
          </p:nvSpPr>
          <p:spPr>
            <a:xfrm>
              <a:off x="-722375" y="4036863"/>
              <a:ext cx="3730751"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061" y="1861781"/>
            <a:ext cx="8498614" cy="4171481"/>
          </a:xfrm>
          <a:prstGeom prst="rect">
            <a:avLst/>
          </a:prstGeom>
        </p:spPr>
      </p:pic>
      <p:sp>
        <p:nvSpPr>
          <p:cNvPr id="3" name="圆角矩形 2"/>
          <p:cNvSpPr/>
          <p:nvPr/>
        </p:nvSpPr>
        <p:spPr>
          <a:xfrm>
            <a:off x="3721100" y="2082800"/>
            <a:ext cx="1193800" cy="266700"/>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6324600" y="3872698"/>
            <a:ext cx="1130300" cy="341523"/>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3419063" y="3657600"/>
            <a:ext cx="302037" cy="265798"/>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3359061" y="1222607"/>
            <a:ext cx="3459601" cy="461665"/>
          </a:xfrm>
          <a:prstGeom prst="rect">
            <a:avLst/>
          </a:prstGeom>
        </p:spPr>
        <p:txBody>
          <a:bodyPr wrap="none">
            <a:spAutoFit/>
          </a:bodyPr>
          <a:lstStyle/>
          <a:p>
            <a:pPr defTabSz="913851">
              <a:defRPr/>
            </a:pPr>
            <a:r>
              <a:rPr lang="en-US" altLang="zh-CN" sz="2400" b="1" dirty="0">
                <a:solidFill>
                  <a:prstClr val="black">
                    <a:lumMod val="75000"/>
                    <a:lumOff val="25000"/>
                  </a:prstClr>
                </a:solidFill>
                <a:cs typeface="+mn-ea"/>
              </a:rPr>
              <a:t>System-monitored event </a:t>
            </a:r>
            <a:endParaRPr lang="zh-CN" altLang="en-US" sz="2400" b="1" dirty="0">
              <a:solidFill>
                <a:prstClr val="black">
                  <a:lumMod val="75000"/>
                  <a:lumOff val="25000"/>
                </a:prstClr>
              </a:solidFill>
              <a:cs typeface="+mn-ea"/>
            </a:endParaRPr>
          </a:p>
        </p:txBody>
      </p:sp>
    </p:spTree>
    <p:extLst>
      <p:ext uri="{BB962C8B-B14F-4D97-AF65-F5344CB8AC3E}">
        <p14:creationId xmlns:p14="http://schemas.microsoft.com/office/powerpoint/2010/main" val="123159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sp>
        <p:nvSpPr>
          <p:cNvPr id="18" name="矩形 17"/>
          <p:cNvSpPr/>
          <p:nvPr/>
        </p:nvSpPr>
        <p:spPr>
          <a:xfrm>
            <a:off x="4068445" y="6033262"/>
            <a:ext cx="7079846" cy="653769"/>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Configure Event for </a:t>
            </a:r>
            <a:r>
              <a:rPr lang="en-US" altLang="zh-CN" sz="1600" smtClean="0">
                <a:solidFill>
                  <a:prstClr val="black">
                    <a:lumMod val="65000"/>
                    <a:lumOff val="35000"/>
                  </a:prstClr>
                </a:solidFill>
                <a:latin typeface="TSTAR PRO"/>
                <a:ea typeface="Microsoft YaHei"/>
                <a:cs typeface="+mn-ea"/>
                <a:sym typeface="+mn-lt"/>
              </a:rPr>
              <a:t>radar</a:t>
            </a:r>
            <a:r>
              <a:rPr kumimoji="0" lang="en-US" altLang="zh-CN" sz="1600" b="0" i="0" u="none" strike="noStrike" kern="1200" cap="none" spc="0" normalizeH="0" baseline="0" noProof="0" smtClean="0">
                <a:ln>
                  <a:noFill/>
                </a:ln>
                <a:solidFill>
                  <a:prstClr val="black">
                    <a:lumMod val="65000"/>
                    <a:lumOff val="35000"/>
                  </a:prstClr>
                </a:solidFill>
                <a:effectLst/>
                <a:uLnTx/>
                <a:uFillTx/>
                <a:latin typeface="TSTAR PRO"/>
                <a:ea typeface="Microsoft YaHei"/>
                <a:cs typeface="+mn-ea"/>
                <a:sym typeface="+mn-lt"/>
              </a:rPr>
              <a:t> </a:t>
            </a: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 choose triggering event and source then enable linkage actions</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grpSp>
        <p:nvGrpSpPr>
          <p:cNvPr id="19" name="组合 18"/>
          <p:cNvGrpSpPr/>
          <p:nvPr/>
        </p:nvGrpSpPr>
        <p:grpSpPr>
          <a:xfrm>
            <a:off x="-744474" y="2248368"/>
            <a:ext cx="3752850" cy="4008987"/>
            <a:chOff x="-744474" y="2248368"/>
            <a:chExt cx="3752850" cy="4008987"/>
          </a:xfrm>
        </p:grpSpPr>
        <p:sp>
          <p:nvSpPr>
            <p:cNvPr id="20"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1"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2"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23"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5" name="Pentagon 7"/>
            <p:cNvSpPr/>
            <p:nvPr/>
          </p:nvSpPr>
          <p:spPr>
            <a:xfrm>
              <a:off x="-722375" y="4036863"/>
              <a:ext cx="3730751"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6"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6940" y="1705180"/>
            <a:ext cx="8462856" cy="4063662"/>
          </a:xfrm>
          <a:prstGeom prst="rect">
            <a:avLst/>
          </a:prstGeom>
        </p:spPr>
      </p:pic>
      <p:sp>
        <p:nvSpPr>
          <p:cNvPr id="15" name="圆角矩形 14"/>
          <p:cNvSpPr/>
          <p:nvPr/>
        </p:nvSpPr>
        <p:spPr>
          <a:xfrm>
            <a:off x="6076627" y="2446991"/>
            <a:ext cx="1130300" cy="341523"/>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359061" y="1222607"/>
            <a:ext cx="3459601" cy="461665"/>
          </a:xfrm>
          <a:prstGeom prst="rect">
            <a:avLst/>
          </a:prstGeom>
        </p:spPr>
        <p:txBody>
          <a:bodyPr wrap="none">
            <a:spAutoFit/>
          </a:bodyPr>
          <a:lstStyle/>
          <a:p>
            <a:pPr defTabSz="913851">
              <a:defRPr/>
            </a:pPr>
            <a:r>
              <a:rPr lang="en-US" altLang="zh-CN" sz="2400" b="1" dirty="0">
                <a:solidFill>
                  <a:prstClr val="black">
                    <a:lumMod val="75000"/>
                    <a:lumOff val="25000"/>
                  </a:prstClr>
                </a:solidFill>
                <a:cs typeface="+mn-ea"/>
              </a:rPr>
              <a:t>System-monitored event </a:t>
            </a:r>
            <a:endParaRPr lang="zh-CN" altLang="en-US" sz="2400" b="1" dirty="0">
              <a:solidFill>
                <a:prstClr val="black">
                  <a:lumMod val="75000"/>
                  <a:lumOff val="25000"/>
                </a:prstClr>
              </a:solidFill>
              <a:cs typeface="+mn-ea"/>
            </a:endParaRPr>
          </a:p>
        </p:txBody>
      </p:sp>
    </p:spTree>
    <p:extLst>
      <p:ext uri="{BB962C8B-B14F-4D97-AF65-F5344CB8AC3E}">
        <p14:creationId xmlns:p14="http://schemas.microsoft.com/office/powerpoint/2010/main" val="2904480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bwMode="auto">
          <a:xfrm>
            <a:off x="573823" y="332661"/>
            <a:ext cx="109728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bodyPr>
          <a:lstStyle>
            <a:lvl1pPr algn="l" rtl="0" eaLnBrk="0" fontAlgn="base" hangingPunct="0">
              <a:spcBef>
                <a:spcPct val="0"/>
              </a:spcBef>
              <a:spcAft>
                <a:spcPct val="0"/>
              </a:spcAft>
              <a:defRPr sz="2800" b="1" baseline="0">
                <a:solidFill>
                  <a:srgbClr val="CC0000"/>
                </a:solidFill>
                <a:effectLst/>
                <a:latin typeface="Agency FB" panose="020B0503020202020204" pitchFamily="34" charset="0"/>
                <a:ea typeface="+mj-ea"/>
                <a:cs typeface="+mj-cs"/>
              </a:defRPr>
            </a:lvl1pPr>
            <a:lvl2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Arial" pitchFamily="34" charset="0"/>
                <a:ea typeface="黑体" pitchFamily="49" charset="-122"/>
              </a:defRPr>
            </a:lvl2pPr>
            <a:lvl3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Arial" pitchFamily="34" charset="0"/>
                <a:ea typeface="黑体" pitchFamily="49" charset="-122"/>
              </a:defRPr>
            </a:lvl3pPr>
            <a:lvl4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Arial" pitchFamily="34" charset="0"/>
                <a:ea typeface="黑体" pitchFamily="49" charset="-122"/>
              </a:defRPr>
            </a:lvl4pPr>
            <a:lvl5pPr algn="l" rtl="0" eaLnBrk="0" fontAlgn="base" hangingPunct="0">
              <a:spcBef>
                <a:spcPct val="0"/>
              </a:spcBef>
              <a:spcAft>
                <a:spcPct val="0"/>
              </a:spcAft>
              <a:defRPr sz="2800" b="1">
                <a:solidFill>
                  <a:schemeClr val="tx2"/>
                </a:solidFill>
                <a:effectLst>
                  <a:outerShdw blurRad="38100" dist="38100" dir="2700000" algn="tl">
                    <a:srgbClr val="C0C0C0"/>
                  </a:outerShdw>
                </a:effectLst>
                <a:latin typeface="Arial" pitchFamily="34" charset="0"/>
                <a:ea typeface="黑体" pitchFamily="49" charset="-122"/>
              </a:defRPr>
            </a:lvl5pPr>
            <a:lvl6pPr marL="457189" algn="l" rtl="0" fontAlgn="base">
              <a:spcBef>
                <a:spcPct val="0"/>
              </a:spcBef>
              <a:spcAft>
                <a:spcPct val="0"/>
              </a:spcAft>
              <a:defRPr sz="2800" b="1">
                <a:solidFill>
                  <a:schemeClr val="tx2"/>
                </a:solidFill>
                <a:effectLst>
                  <a:outerShdw blurRad="38100" dist="38100" dir="2700000" algn="tl">
                    <a:srgbClr val="C0C0C0"/>
                  </a:outerShdw>
                </a:effectLst>
                <a:latin typeface="Arial" pitchFamily="34" charset="0"/>
                <a:ea typeface="黑体" pitchFamily="49" charset="-122"/>
              </a:defRPr>
            </a:lvl6pPr>
            <a:lvl7pPr marL="914377" algn="l" rtl="0" fontAlgn="base">
              <a:spcBef>
                <a:spcPct val="0"/>
              </a:spcBef>
              <a:spcAft>
                <a:spcPct val="0"/>
              </a:spcAft>
              <a:defRPr sz="2800" b="1">
                <a:solidFill>
                  <a:schemeClr val="tx2"/>
                </a:solidFill>
                <a:effectLst>
                  <a:outerShdw blurRad="38100" dist="38100" dir="2700000" algn="tl">
                    <a:srgbClr val="C0C0C0"/>
                  </a:outerShdw>
                </a:effectLst>
                <a:latin typeface="Arial" pitchFamily="34" charset="0"/>
                <a:ea typeface="黑体" pitchFamily="49" charset="-122"/>
              </a:defRPr>
            </a:lvl7pPr>
            <a:lvl8pPr marL="1371566" algn="l" rtl="0" fontAlgn="base">
              <a:spcBef>
                <a:spcPct val="0"/>
              </a:spcBef>
              <a:spcAft>
                <a:spcPct val="0"/>
              </a:spcAft>
              <a:defRPr sz="2800" b="1">
                <a:solidFill>
                  <a:schemeClr val="tx2"/>
                </a:solidFill>
                <a:effectLst>
                  <a:outerShdw blurRad="38100" dist="38100" dir="2700000" algn="tl">
                    <a:srgbClr val="C0C0C0"/>
                  </a:outerShdw>
                </a:effectLst>
                <a:latin typeface="Arial" pitchFamily="34" charset="0"/>
                <a:ea typeface="黑体" pitchFamily="49" charset="-122"/>
              </a:defRPr>
            </a:lvl8pPr>
            <a:lvl9pPr marL="1828754" algn="l" rtl="0" fontAlgn="base">
              <a:spcBef>
                <a:spcPct val="0"/>
              </a:spcBef>
              <a:spcAft>
                <a:spcPct val="0"/>
              </a:spcAft>
              <a:defRPr sz="2800" b="1">
                <a:solidFill>
                  <a:schemeClr val="tx2"/>
                </a:solidFill>
                <a:effectLst>
                  <a:outerShdw blurRad="38100" dist="38100" dir="2700000" algn="tl">
                    <a:srgbClr val="C0C0C0"/>
                  </a:outerShdw>
                </a:effectLst>
                <a:latin typeface="Arial" pitchFamily="34" charset="0"/>
                <a:ea typeface="黑体" pitchFamily="49" charset="-122"/>
              </a:defRPr>
            </a:lvl9pPr>
          </a:lstStyle>
          <a:p>
            <a:r>
              <a:rPr lang="en-US" altLang="zh-CN" sz="3733" dirty="0">
                <a:solidFill>
                  <a:srgbClr val="C00000"/>
                </a:solidFill>
                <a:latin typeface="Calibri" panose="020F0502020204030204" pitchFamily="34" charset="0"/>
              </a:rPr>
              <a:t>Radar </a:t>
            </a:r>
            <a:endParaRPr lang="zh-CN" altLang="en-US" sz="3733" kern="0" dirty="0">
              <a:latin typeface="Calibri" panose="020F0502020204030204" pitchFamily="34" charset="0"/>
            </a:endParaRPr>
          </a:p>
        </p:txBody>
      </p:sp>
      <p:sp>
        <p:nvSpPr>
          <p:cNvPr id="8" name="内容占位符 2"/>
          <p:cNvSpPr txBox="1">
            <a:spLocks/>
          </p:cNvSpPr>
          <p:nvPr/>
        </p:nvSpPr>
        <p:spPr bwMode="auto">
          <a:xfrm>
            <a:off x="573823" y="1177458"/>
            <a:ext cx="11303765" cy="124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bodyPr>
          <a:lstStyle>
            <a:lvl1pPr marL="342891" indent="-342891" algn="l" rtl="0" eaLnBrk="0" fontAlgn="base" hangingPunct="0">
              <a:spcBef>
                <a:spcPct val="20000"/>
              </a:spcBef>
              <a:spcAft>
                <a:spcPct val="0"/>
              </a:spcAft>
              <a:buClr>
                <a:schemeClr val="bg2"/>
              </a:buClr>
              <a:buSzPct val="60000"/>
              <a:buFont typeface="Wingdings" panose="05000000000000000000" pitchFamily="2" charset="2"/>
              <a:buChar char="l"/>
              <a:defRPr sz="2200" baseline="0">
                <a:solidFill>
                  <a:schemeClr val="tx1"/>
                </a:solidFill>
                <a:latin typeface="Agency FB" panose="020B0503020202020204" pitchFamily="34" charset="0"/>
                <a:ea typeface="Arial Unicode MS" panose="020B0604020202020204" pitchFamily="34" charset="-122"/>
                <a:cs typeface="Arial Unicode MS" panose="020B0604020202020204" pitchFamily="34" charset="-122"/>
              </a:defRPr>
            </a:lvl1pPr>
            <a:lvl2pPr marL="742932" indent="-285744" algn="l" rtl="0" eaLnBrk="0" fontAlgn="base" hangingPunct="0">
              <a:spcBef>
                <a:spcPct val="20000"/>
              </a:spcBef>
              <a:spcAft>
                <a:spcPct val="0"/>
              </a:spcAft>
              <a:buClrTx/>
              <a:buSzPct val="50000"/>
              <a:buFont typeface="Wingdings" panose="05000000000000000000" pitchFamily="2" charset="2"/>
              <a:buChar char="p"/>
              <a:defRPr sz="2000" baseline="0">
                <a:solidFill>
                  <a:schemeClr val="tx1"/>
                </a:solidFill>
                <a:latin typeface="Agency FB" panose="020B0503020202020204" pitchFamily="34" charset="0"/>
                <a:ea typeface="Arial Unicode MS" panose="020B0604020202020204" pitchFamily="34" charset="-122"/>
                <a:cs typeface="Arial Unicode MS" panose="020B0604020202020204" pitchFamily="34" charset="-122"/>
              </a:defRPr>
            </a:lvl2pPr>
            <a:lvl3pPr marL="1142971" indent="-228594" algn="l" rtl="0" eaLnBrk="0" fontAlgn="base" hangingPunct="0">
              <a:spcBef>
                <a:spcPct val="20000"/>
              </a:spcBef>
              <a:spcAft>
                <a:spcPct val="0"/>
              </a:spcAft>
              <a:buClrTx/>
              <a:buSzPct val="50000"/>
              <a:buFont typeface="Wingdings" panose="05000000000000000000" pitchFamily="2" charset="2"/>
              <a:buChar char="n"/>
              <a:defRPr sz="1800" baseline="0">
                <a:solidFill>
                  <a:schemeClr val="tx1"/>
                </a:solidFill>
                <a:latin typeface="Agency FB" panose="020B0503020202020204" pitchFamily="34" charset="0"/>
                <a:ea typeface="Arial Unicode MS" panose="020B0604020202020204" pitchFamily="34" charset="-122"/>
                <a:cs typeface="Arial Unicode MS" panose="020B0604020202020204" pitchFamily="34" charset="-122"/>
              </a:defRPr>
            </a:lvl3pPr>
            <a:lvl4pPr marL="1600160" indent="-228594" algn="l" rtl="0" eaLnBrk="0" fontAlgn="base" hangingPunct="0">
              <a:spcBef>
                <a:spcPct val="20000"/>
              </a:spcBef>
              <a:spcAft>
                <a:spcPct val="0"/>
              </a:spcAft>
              <a:buClrTx/>
              <a:buSzPct val="100000"/>
              <a:buFont typeface="Arial" panose="020B0604020202020204" pitchFamily="34" charset="0"/>
              <a:buChar char="−"/>
              <a:defRPr sz="1600" baseline="0">
                <a:solidFill>
                  <a:schemeClr val="tx1"/>
                </a:solidFill>
                <a:latin typeface="Agency FB" panose="020B0503020202020204" pitchFamily="34" charset="0"/>
                <a:ea typeface="Arial Unicode MS" panose="020B0604020202020204" pitchFamily="34" charset="-122"/>
                <a:cs typeface="Arial Unicode MS" panose="020B0604020202020204" pitchFamily="34" charset="-122"/>
              </a:defRPr>
            </a:lvl4pPr>
            <a:lvl5pPr marL="2057349" indent="-228594" algn="l" rtl="0" eaLnBrk="0" fontAlgn="base" hangingPunct="0">
              <a:spcBef>
                <a:spcPct val="20000"/>
              </a:spcBef>
              <a:spcAft>
                <a:spcPct val="0"/>
              </a:spcAft>
              <a:buClrTx/>
              <a:buSzPct val="100000"/>
              <a:buFont typeface="Arial" panose="020B0604020202020204" pitchFamily="34" charset="0"/>
              <a:buChar char="~"/>
              <a:defRPr sz="1400" baseline="0">
                <a:solidFill>
                  <a:schemeClr val="tx1"/>
                </a:solidFill>
                <a:latin typeface="Agency FB" panose="020B0503020202020204" pitchFamily="34" charset="0"/>
                <a:ea typeface="Arial Unicode MS" panose="020B0604020202020204" pitchFamily="34" charset="-122"/>
                <a:cs typeface="Arial Unicode MS" panose="020B0604020202020204" pitchFamily="34" charset="-122"/>
              </a:defRPr>
            </a:lvl5pPr>
            <a:lvl6pPr marL="2514537" indent="-228594" algn="l" rtl="0" fontAlgn="base">
              <a:spcBef>
                <a:spcPct val="20000"/>
              </a:spcBef>
              <a:spcAft>
                <a:spcPct val="0"/>
              </a:spcAft>
              <a:buClr>
                <a:schemeClr val="tx1"/>
              </a:buClr>
              <a:buFont typeface="Wingdings" pitchFamily="2" charset="2"/>
              <a:buChar char="l"/>
              <a:defRPr sz="2000">
                <a:solidFill>
                  <a:schemeClr val="tx1"/>
                </a:solidFill>
                <a:latin typeface="+mn-lt"/>
                <a:ea typeface="+mn-ea"/>
              </a:defRPr>
            </a:lvl6pPr>
            <a:lvl7pPr marL="2971726" indent="-228594" algn="l" rtl="0" fontAlgn="base">
              <a:spcBef>
                <a:spcPct val="20000"/>
              </a:spcBef>
              <a:spcAft>
                <a:spcPct val="0"/>
              </a:spcAft>
              <a:buClr>
                <a:schemeClr val="tx1"/>
              </a:buClr>
              <a:buFont typeface="Wingdings" pitchFamily="2" charset="2"/>
              <a:buChar char="l"/>
              <a:defRPr sz="2000">
                <a:solidFill>
                  <a:schemeClr val="tx1"/>
                </a:solidFill>
                <a:latin typeface="+mn-lt"/>
                <a:ea typeface="+mn-ea"/>
              </a:defRPr>
            </a:lvl7pPr>
            <a:lvl8pPr marL="3428914" indent="-228594" algn="l" rtl="0" fontAlgn="base">
              <a:spcBef>
                <a:spcPct val="20000"/>
              </a:spcBef>
              <a:spcAft>
                <a:spcPct val="0"/>
              </a:spcAft>
              <a:buClr>
                <a:schemeClr val="tx1"/>
              </a:buClr>
              <a:buFont typeface="Wingdings" pitchFamily="2" charset="2"/>
              <a:buChar char="l"/>
              <a:defRPr sz="2000">
                <a:solidFill>
                  <a:schemeClr val="tx1"/>
                </a:solidFill>
                <a:latin typeface="+mn-lt"/>
                <a:ea typeface="+mn-ea"/>
              </a:defRPr>
            </a:lvl8pPr>
            <a:lvl9pPr marL="3886103" indent="-228594" algn="l" rtl="0" fontAlgn="base">
              <a:spcBef>
                <a:spcPct val="20000"/>
              </a:spcBef>
              <a:spcAft>
                <a:spcPct val="0"/>
              </a:spcAft>
              <a:buClr>
                <a:schemeClr val="tx1"/>
              </a:buClr>
              <a:buFont typeface="Wingdings" pitchFamily="2" charset="2"/>
              <a:buChar char="l"/>
              <a:defRPr sz="2000">
                <a:solidFill>
                  <a:schemeClr val="tx1"/>
                </a:solidFill>
                <a:latin typeface="+mn-lt"/>
                <a:ea typeface="+mn-ea"/>
              </a:defRPr>
            </a:lvl9pPr>
          </a:lstStyle>
          <a:p>
            <a:pPr marL="0" indent="0">
              <a:buClr>
                <a:srgbClr val="EEECE1"/>
              </a:buClr>
              <a:buNone/>
            </a:pPr>
            <a:r>
              <a:rPr lang="es-GT" altLang="zh-CN" sz="2400" dirty="0">
                <a:solidFill>
                  <a:prstClr val="black"/>
                </a:solidFill>
                <a:latin typeface="Calibri" panose="020F0502020204030204" pitchFamily="34" charset="0"/>
              </a:rPr>
              <a:t>HikCentral is compatible </a:t>
            </a:r>
            <a:r>
              <a:rPr lang="es-GT" altLang="zh-CN" sz="2400" dirty="0" err="1">
                <a:solidFill>
                  <a:prstClr val="black"/>
                </a:solidFill>
                <a:latin typeface="Calibri" panose="020F0502020204030204" pitchFamily="34" charset="0"/>
              </a:rPr>
              <a:t>with</a:t>
            </a:r>
            <a:r>
              <a:rPr lang="es-GT" altLang="zh-CN" sz="2400" dirty="0">
                <a:solidFill>
                  <a:prstClr val="black"/>
                </a:solidFill>
                <a:latin typeface="Calibri" panose="020F0502020204030204" pitchFamily="34" charset="0"/>
              </a:rPr>
              <a:t> </a:t>
            </a:r>
            <a:r>
              <a:rPr lang="es-GT" altLang="zh-CN" sz="2400" dirty="0" err="1">
                <a:solidFill>
                  <a:prstClr val="black"/>
                </a:solidFill>
                <a:latin typeface="Calibri" panose="020F0502020204030204" pitchFamily="34" charset="0"/>
              </a:rPr>
              <a:t>Hikvision</a:t>
            </a:r>
            <a:r>
              <a:rPr lang="es-GT" altLang="zh-CN" sz="2400" dirty="0">
                <a:solidFill>
                  <a:prstClr val="black"/>
                </a:solidFill>
                <a:latin typeface="Calibri" panose="020F0502020204030204" pitchFamily="34" charset="0"/>
              </a:rPr>
              <a:t> </a:t>
            </a:r>
            <a:r>
              <a:rPr lang="en-US" altLang="zh-CN" sz="2400" dirty="0">
                <a:solidFill>
                  <a:prstClr val="black"/>
                </a:solidFill>
                <a:latin typeface="Calibri" panose="020F0502020204030204" pitchFamily="34" charset="0"/>
              </a:rPr>
              <a:t>radar device (60m &amp; 120m)</a:t>
            </a:r>
            <a:r>
              <a:rPr lang="es-GT" altLang="zh-CN" sz="2400" dirty="0">
                <a:solidFill>
                  <a:prstClr val="black"/>
                </a:solidFill>
                <a:latin typeface="Calibri" panose="020F0502020204030204" pitchFamily="34" charset="0"/>
              </a:rPr>
              <a:t>, </a:t>
            </a:r>
            <a:r>
              <a:rPr lang="es-GT" altLang="zh-CN" sz="2400" dirty="0" err="1">
                <a:solidFill>
                  <a:prstClr val="black"/>
                </a:solidFill>
                <a:latin typeface="Calibri" panose="020F0502020204030204" pitchFamily="34" charset="0"/>
              </a:rPr>
              <a:t>which</a:t>
            </a:r>
            <a:r>
              <a:rPr lang="es-GT" altLang="zh-CN" sz="2400" dirty="0">
                <a:solidFill>
                  <a:prstClr val="black"/>
                </a:solidFill>
                <a:latin typeface="Calibri" panose="020F0502020204030204" pitchFamily="34" charset="0"/>
              </a:rPr>
              <a:t> can </a:t>
            </a:r>
            <a:r>
              <a:rPr lang="es-GT" altLang="zh-CN" sz="2400" dirty="0" err="1">
                <a:solidFill>
                  <a:prstClr val="black"/>
                </a:solidFill>
                <a:latin typeface="Calibri" panose="020F0502020204030204" pitchFamily="34" charset="0"/>
              </a:rPr>
              <a:t>help</a:t>
            </a:r>
            <a:r>
              <a:rPr lang="es-GT" altLang="zh-CN" sz="2400" dirty="0">
                <a:solidFill>
                  <a:prstClr val="black"/>
                </a:solidFill>
                <a:latin typeface="Calibri" panose="020F0502020204030204" pitchFamily="34" charset="0"/>
              </a:rPr>
              <a:t> to </a:t>
            </a:r>
            <a:r>
              <a:rPr lang="es-GT" altLang="zh-CN" sz="2400" dirty="0" err="1">
                <a:solidFill>
                  <a:prstClr val="black"/>
                </a:solidFill>
                <a:latin typeface="Calibri" panose="020F0502020204030204" pitchFamily="34" charset="0"/>
              </a:rPr>
              <a:t>manage</a:t>
            </a:r>
            <a:r>
              <a:rPr lang="es-GT" altLang="zh-CN" sz="2400" dirty="0">
                <a:solidFill>
                  <a:prstClr val="black"/>
                </a:solidFill>
                <a:latin typeface="Calibri" panose="020F0502020204030204" pitchFamily="34" charset="0"/>
              </a:rPr>
              <a:t> </a:t>
            </a:r>
            <a:r>
              <a:rPr lang="es-GT" altLang="zh-CN" sz="2400" dirty="0" err="1">
                <a:solidFill>
                  <a:prstClr val="black"/>
                </a:solidFill>
                <a:latin typeface="Calibri" panose="020F0502020204030204" pitchFamily="34" charset="0"/>
              </a:rPr>
              <a:t>key</a:t>
            </a:r>
            <a:r>
              <a:rPr lang="es-GT" altLang="zh-CN" sz="2400" dirty="0">
                <a:solidFill>
                  <a:prstClr val="black"/>
                </a:solidFill>
                <a:latin typeface="Calibri" panose="020F0502020204030204" pitchFamily="34" charset="0"/>
              </a:rPr>
              <a:t> </a:t>
            </a:r>
            <a:r>
              <a:rPr lang="es-GT" altLang="zh-CN" sz="2400" dirty="0" err="1">
                <a:solidFill>
                  <a:prstClr val="black"/>
                </a:solidFill>
                <a:latin typeface="Calibri" panose="020F0502020204030204" pitchFamily="34" charset="0"/>
              </a:rPr>
              <a:t>security</a:t>
            </a:r>
            <a:r>
              <a:rPr lang="es-GT" altLang="zh-CN" sz="2400" dirty="0">
                <a:solidFill>
                  <a:prstClr val="black"/>
                </a:solidFill>
                <a:latin typeface="Calibri" panose="020F0502020204030204" pitchFamily="34" charset="0"/>
              </a:rPr>
              <a:t> </a:t>
            </a:r>
            <a:r>
              <a:rPr lang="es-GT" altLang="zh-CN" sz="2400" dirty="0" err="1">
                <a:solidFill>
                  <a:prstClr val="black"/>
                </a:solidFill>
                <a:latin typeface="Calibri" panose="020F0502020204030204" pitchFamily="34" charset="0"/>
              </a:rPr>
              <a:t>area</a:t>
            </a:r>
            <a:r>
              <a:rPr lang="es-GT" altLang="zh-CN" sz="2400" dirty="0">
                <a:solidFill>
                  <a:prstClr val="black"/>
                </a:solidFill>
                <a:latin typeface="Calibri" panose="020F0502020204030204" pitchFamily="34" charset="0"/>
              </a:rPr>
              <a:t> and response to </a:t>
            </a:r>
            <a:r>
              <a:rPr lang="es-GT" altLang="zh-CN" sz="2400" dirty="0" err="1">
                <a:solidFill>
                  <a:prstClr val="black"/>
                </a:solidFill>
                <a:latin typeface="Calibri" panose="020F0502020204030204" pitchFamily="34" charset="0"/>
              </a:rPr>
              <a:t>emergency</a:t>
            </a:r>
            <a:r>
              <a:rPr lang="es-GT" altLang="zh-CN" sz="2400" dirty="0">
                <a:solidFill>
                  <a:prstClr val="black"/>
                </a:solidFill>
                <a:latin typeface="Calibri" panose="020F0502020204030204" pitchFamily="34" charset="0"/>
              </a:rPr>
              <a:t> case.</a:t>
            </a:r>
            <a:endParaRPr lang="en-US" altLang="zh-CN" sz="2400" dirty="0">
              <a:solidFill>
                <a:prstClr val="black"/>
              </a:solidFill>
              <a:latin typeface="Calibri" panose="020F0502020204030204" pitchFamily="34" charset="0"/>
            </a:endParaRPr>
          </a:p>
        </p:txBody>
      </p:sp>
      <p:sp>
        <p:nvSpPr>
          <p:cNvPr id="16" name="右箭头 15"/>
          <p:cNvSpPr/>
          <p:nvPr/>
        </p:nvSpPr>
        <p:spPr>
          <a:xfrm>
            <a:off x="72575" y="1878617"/>
            <a:ext cx="11912192" cy="4454980"/>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 name="文本框 1"/>
          <p:cNvSpPr txBox="1"/>
          <p:nvPr/>
        </p:nvSpPr>
        <p:spPr>
          <a:xfrm>
            <a:off x="105975" y="4997102"/>
            <a:ext cx="1626613" cy="379656"/>
          </a:xfrm>
          <a:prstGeom prst="rect">
            <a:avLst/>
          </a:prstGeom>
          <a:solidFill>
            <a:schemeClr val="tx2">
              <a:lumMod val="20000"/>
              <a:lumOff val="80000"/>
            </a:schemeClr>
          </a:solidFill>
          <a:ln>
            <a:noFill/>
          </a:ln>
          <a:effectLst/>
        </p:spPr>
        <p:txBody>
          <a:bodyPr wrap="square" rtlCol="0">
            <a:spAutoFit/>
          </a:bodyPr>
          <a:lstStyle/>
          <a:p>
            <a:pPr algn="ctr"/>
            <a:r>
              <a:rPr lang="es-GT" sz="1867" dirty="0" err="1"/>
              <a:t>Physical</a:t>
            </a:r>
            <a:r>
              <a:rPr lang="es-GT" sz="1867" dirty="0"/>
              <a:t> View</a:t>
            </a:r>
            <a:endParaRPr lang="en-US" sz="1867" dirty="0"/>
          </a:p>
        </p:txBody>
      </p:sp>
      <p:sp>
        <p:nvSpPr>
          <p:cNvPr id="17" name="任意多边形 16"/>
          <p:cNvSpPr/>
          <p:nvPr/>
        </p:nvSpPr>
        <p:spPr>
          <a:xfrm>
            <a:off x="105975" y="3234415"/>
            <a:ext cx="1626613" cy="1781992"/>
          </a:xfrm>
          <a:custGeom>
            <a:avLst/>
            <a:gdLst>
              <a:gd name="connsiteX0" fmla="*/ 0 w 1580792"/>
              <a:gd name="connsiteY0" fmla="*/ 0 h 1336494"/>
              <a:gd name="connsiteX1" fmla="*/ 1580792 w 1580792"/>
              <a:gd name="connsiteY1" fmla="*/ 0 h 1336494"/>
              <a:gd name="connsiteX2" fmla="*/ 1580792 w 1580792"/>
              <a:gd name="connsiteY2" fmla="*/ 1336494 h 1336494"/>
              <a:gd name="connsiteX3" fmla="*/ 0 w 1580792"/>
              <a:gd name="connsiteY3" fmla="*/ 1336494 h 1336494"/>
              <a:gd name="connsiteX4" fmla="*/ 0 w 1580792"/>
              <a:gd name="connsiteY4" fmla="*/ 0 h 133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0792" h="1336494">
                <a:moveTo>
                  <a:pt x="0" y="0"/>
                </a:moveTo>
                <a:lnTo>
                  <a:pt x="1580792" y="0"/>
                </a:lnTo>
                <a:lnTo>
                  <a:pt x="1580792" y="1336494"/>
                </a:lnTo>
                <a:lnTo>
                  <a:pt x="0" y="133649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a:endParaRPr lang="es-GT" altLang="zh-CN" sz="2400" dirty="0"/>
          </a:p>
          <a:p>
            <a:pPr algn="ctr" defTabSz="1066773">
              <a:lnSpc>
                <a:spcPct val="90000"/>
              </a:lnSpc>
              <a:spcBef>
                <a:spcPct val="0"/>
              </a:spcBef>
              <a:spcAft>
                <a:spcPct val="35000"/>
              </a:spcAft>
            </a:pPr>
            <a:r>
              <a:rPr lang="en-US" altLang="zh-CN" sz="2400" dirty="0"/>
              <a:t>Add radar device</a:t>
            </a:r>
            <a:r>
              <a:rPr lang="en-US" altLang="zh-CN" sz="1867" dirty="0">
                <a:solidFill>
                  <a:srgbClr val="C00000"/>
                </a:solidFill>
              </a:rPr>
              <a:t>*</a:t>
            </a:r>
            <a:r>
              <a:rPr lang="en-US" altLang="zh-CN" sz="1867" baseline="30000" dirty="0">
                <a:solidFill>
                  <a:srgbClr val="C00000"/>
                </a:solidFill>
              </a:rPr>
              <a:t>1</a:t>
            </a:r>
            <a:endParaRPr lang="en-US" altLang="zh-CN" sz="1867" dirty="0"/>
          </a:p>
          <a:p>
            <a:pPr lvl="0" algn="ctr"/>
            <a:endParaRPr lang="es-GT" altLang="zh-CN" sz="2400" dirty="0"/>
          </a:p>
        </p:txBody>
      </p:sp>
      <p:grpSp>
        <p:nvGrpSpPr>
          <p:cNvPr id="21" name="组合 20"/>
          <p:cNvGrpSpPr/>
          <p:nvPr/>
        </p:nvGrpSpPr>
        <p:grpSpPr>
          <a:xfrm>
            <a:off x="1743433" y="3215110"/>
            <a:ext cx="1868896" cy="2181309"/>
            <a:chOff x="1749342" y="2411332"/>
            <a:chExt cx="2899468" cy="1635982"/>
          </a:xfrm>
        </p:grpSpPr>
        <p:sp>
          <p:nvSpPr>
            <p:cNvPr id="18" name="任意多边形 17"/>
            <p:cNvSpPr/>
            <p:nvPr/>
          </p:nvSpPr>
          <p:spPr>
            <a:xfrm>
              <a:off x="1765367" y="2411332"/>
              <a:ext cx="2871144" cy="1336494"/>
            </a:xfrm>
            <a:custGeom>
              <a:avLst/>
              <a:gdLst>
                <a:gd name="connsiteX0" fmla="*/ 0 w 2871144"/>
                <a:gd name="connsiteY0" fmla="*/ 0 h 1336494"/>
                <a:gd name="connsiteX1" fmla="*/ 2871144 w 2871144"/>
                <a:gd name="connsiteY1" fmla="*/ 0 h 1336494"/>
                <a:gd name="connsiteX2" fmla="*/ 2871144 w 2871144"/>
                <a:gd name="connsiteY2" fmla="*/ 1336494 h 1336494"/>
                <a:gd name="connsiteX3" fmla="*/ 0 w 2871144"/>
                <a:gd name="connsiteY3" fmla="*/ 1336494 h 1336494"/>
                <a:gd name="connsiteX4" fmla="*/ 0 w 2871144"/>
                <a:gd name="connsiteY4" fmla="*/ 0 h 133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44" h="1336494">
                  <a:moveTo>
                    <a:pt x="0" y="0"/>
                  </a:moveTo>
                  <a:lnTo>
                    <a:pt x="2871144" y="0"/>
                  </a:lnTo>
                  <a:lnTo>
                    <a:pt x="2871144" y="1336494"/>
                  </a:lnTo>
                  <a:lnTo>
                    <a:pt x="0" y="133649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dirty="0"/>
                <a:t>Add Map and relate PTZ camera</a:t>
              </a:r>
            </a:p>
          </p:txBody>
        </p:sp>
        <p:sp>
          <p:nvSpPr>
            <p:cNvPr id="12" name="文本框 11"/>
            <p:cNvSpPr txBox="1"/>
            <p:nvPr/>
          </p:nvSpPr>
          <p:spPr>
            <a:xfrm>
              <a:off x="1749342" y="3762572"/>
              <a:ext cx="2899468" cy="284742"/>
            </a:xfrm>
            <a:prstGeom prst="rect">
              <a:avLst/>
            </a:prstGeom>
            <a:solidFill>
              <a:schemeClr val="tx2">
                <a:lumMod val="20000"/>
                <a:lumOff val="80000"/>
              </a:schemeClr>
            </a:solidFill>
            <a:ln>
              <a:noFill/>
            </a:ln>
            <a:effectLst/>
          </p:spPr>
          <p:txBody>
            <a:bodyPr wrap="square" rtlCol="0">
              <a:spAutoFit/>
            </a:bodyPr>
            <a:lstStyle/>
            <a:p>
              <a:pPr algn="ctr"/>
              <a:r>
                <a:rPr lang="es-GT" sz="1867" dirty="0" err="1"/>
                <a:t>Logical</a:t>
              </a:r>
              <a:r>
                <a:rPr lang="es-GT" sz="1867" dirty="0"/>
                <a:t> View</a:t>
              </a:r>
              <a:endParaRPr lang="en-US" sz="1867" dirty="0"/>
            </a:p>
          </p:txBody>
        </p:sp>
      </p:grpSp>
      <p:grpSp>
        <p:nvGrpSpPr>
          <p:cNvPr id="22" name="组合 21"/>
          <p:cNvGrpSpPr/>
          <p:nvPr/>
        </p:nvGrpSpPr>
        <p:grpSpPr>
          <a:xfrm>
            <a:off x="3638080" y="3215110"/>
            <a:ext cx="1942136" cy="2179324"/>
            <a:chOff x="4764025" y="2411332"/>
            <a:chExt cx="2550500" cy="1634493"/>
          </a:xfrm>
        </p:grpSpPr>
        <p:sp>
          <p:nvSpPr>
            <p:cNvPr id="19" name="任意多边形 18"/>
            <p:cNvSpPr/>
            <p:nvPr/>
          </p:nvSpPr>
          <p:spPr>
            <a:xfrm>
              <a:off x="4778267" y="2411332"/>
              <a:ext cx="2536258" cy="1336494"/>
            </a:xfrm>
            <a:custGeom>
              <a:avLst/>
              <a:gdLst>
                <a:gd name="connsiteX0" fmla="*/ 0 w 2536258"/>
                <a:gd name="connsiteY0" fmla="*/ 0 h 1336494"/>
                <a:gd name="connsiteX1" fmla="*/ 2536258 w 2536258"/>
                <a:gd name="connsiteY1" fmla="*/ 0 h 1336494"/>
                <a:gd name="connsiteX2" fmla="*/ 2536258 w 2536258"/>
                <a:gd name="connsiteY2" fmla="*/ 1336494 h 1336494"/>
                <a:gd name="connsiteX3" fmla="*/ 0 w 2536258"/>
                <a:gd name="connsiteY3" fmla="*/ 1336494 h 1336494"/>
                <a:gd name="connsiteX4" fmla="*/ 0 w 2536258"/>
                <a:gd name="connsiteY4" fmla="*/ 0 h 133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258" h="1336494">
                  <a:moveTo>
                    <a:pt x="0" y="0"/>
                  </a:moveTo>
                  <a:lnTo>
                    <a:pt x="2536258" y="0"/>
                  </a:lnTo>
                  <a:lnTo>
                    <a:pt x="2536258" y="1336494"/>
                  </a:lnTo>
                  <a:lnTo>
                    <a:pt x="0" y="133649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zh-CN" sz="2400" dirty="0"/>
                <a:t>Draw zone and Calibrate PTZ camera</a:t>
              </a:r>
              <a:endParaRPr lang="en-US" altLang="zh-CN" sz="1867" dirty="0"/>
            </a:p>
          </p:txBody>
        </p:sp>
        <p:sp>
          <p:nvSpPr>
            <p:cNvPr id="13" name="文本框 12"/>
            <p:cNvSpPr txBox="1"/>
            <p:nvPr/>
          </p:nvSpPr>
          <p:spPr>
            <a:xfrm>
              <a:off x="4764025" y="3761083"/>
              <a:ext cx="2534731" cy="284742"/>
            </a:xfrm>
            <a:prstGeom prst="rect">
              <a:avLst/>
            </a:prstGeom>
            <a:solidFill>
              <a:schemeClr val="tx2">
                <a:lumMod val="20000"/>
                <a:lumOff val="80000"/>
              </a:schemeClr>
            </a:solidFill>
            <a:ln>
              <a:noFill/>
            </a:ln>
            <a:effectLst/>
          </p:spPr>
          <p:txBody>
            <a:bodyPr wrap="square" rtlCol="0">
              <a:spAutoFit/>
            </a:bodyPr>
            <a:lstStyle/>
            <a:p>
              <a:pPr algn="ctr"/>
              <a:r>
                <a:rPr lang="es-GT" sz="1867" dirty="0"/>
                <a:t>Logical View</a:t>
              </a:r>
              <a:endParaRPr lang="en-US" sz="1867" dirty="0"/>
            </a:p>
          </p:txBody>
        </p:sp>
      </p:grpSp>
      <p:grpSp>
        <p:nvGrpSpPr>
          <p:cNvPr id="36" name="组合 35"/>
          <p:cNvGrpSpPr/>
          <p:nvPr/>
        </p:nvGrpSpPr>
        <p:grpSpPr>
          <a:xfrm>
            <a:off x="5635140" y="3215110"/>
            <a:ext cx="1481275" cy="2138223"/>
            <a:chOff x="4764025" y="2411332"/>
            <a:chExt cx="2550500" cy="1603667"/>
          </a:xfrm>
        </p:grpSpPr>
        <p:sp>
          <p:nvSpPr>
            <p:cNvPr id="37" name="任意多边形 36"/>
            <p:cNvSpPr/>
            <p:nvPr/>
          </p:nvSpPr>
          <p:spPr>
            <a:xfrm>
              <a:off x="4778267" y="2411332"/>
              <a:ext cx="2536258" cy="1336494"/>
            </a:xfrm>
            <a:custGeom>
              <a:avLst/>
              <a:gdLst>
                <a:gd name="connsiteX0" fmla="*/ 0 w 2536258"/>
                <a:gd name="connsiteY0" fmla="*/ 0 h 1336494"/>
                <a:gd name="connsiteX1" fmla="*/ 2536258 w 2536258"/>
                <a:gd name="connsiteY1" fmla="*/ 0 h 1336494"/>
                <a:gd name="connsiteX2" fmla="*/ 2536258 w 2536258"/>
                <a:gd name="connsiteY2" fmla="*/ 1336494 h 1336494"/>
                <a:gd name="connsiteX3" fmla="*/ 0 w 2536258"/>
                <a:gd name="connsiteY3" fmla="*/ 1336494 h 1336494"/>
                <a:gd name="connsiteX4" fmla="*/ 0 w 2536258"/>
                <a:gd name="connsiteY4" fmla="*/ 0 h 133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258" h="1336494">
                  <a:moveTo>
                    <a:pt x="0" y="0"/>
                  </a:moveTo>
                  <a:lnTo>
                    <a:pt x="2536258" y="0"/>
                  </a:lnTo>
                  <a:lnTo>
                    <a:pt x="2536258" y="1336494"/>
                  </a:lnTo>
                  <a:lnTo>
                    <a:pt x="0" y="133649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zh-CN" sz="2400" dirty="0" smtClean="0"/>
                <a:t>Configure  Event/Alarm</a:t>
              </a:r>
              <a:endParaRPr lang="en-US" altLang="zh-CN" sz="2400" dirty="0"/>
            </a:p>
          </p:txBody>
        </p:sp>
        <p:sp>
          <p:nvSpPr>
            <p:cNvPr id="38" name="文本框 37"/>
            <p:cNvSpPr txBox="1"/>
            <p:nvPr/>
          </p:nvSpPr>
          <p:spPr>
            <a:xfrm>
              <a:off x="4764025" y="3761083"/>
              <a:ext cx="2534730" cy="253916"/>
            </a:xfrm>
            <a:prstGeom prst="rect">
              <a:avLst/>
            </a:prstGeom>
            <a:solidFill>
              <a:schemeClr val="tx2">
                <a:lumMod val="20000"/>
                <a:lumOff val="80000"/>
              </a:schemeClr>
            </a:solidFill>
            <a:ln>
              <a:noFill/>
            </a:ln>
            <a:effectLst/>
          </p:spPr>
          <p:txBody>
            <a:bodyPr wrap="square" rtlCol="0">
              <a:spAutoFit/>
            </a:bodyPr>
            <a:lstStyle/>
            <a:p>
              <a:pPr algn="ctr"/>
              <a:r>
                <a:rPr lang="es-GT" sz="1600" dirty="0"/>
                <a:t>Event &amp; Alarm</a:t>
              </a:r>
              <a:endParaRPr lang="en-US" sz="1600" dirty="0"/>
            </a:p>
          </p:txBody>
        </p:sp>
      </p:grpSp>
      <p:grpSp>
        <p:nvGrpSpPr>
          <p:cNvPr id="39" name="组合 38"/>
          <p:cNvGrpSpPr/>
          <p:nvPr/>
        </p:nvGrpSpPr>
        <p:grpSpPr>
          <a:xfrm>
            <a:off x="7120132" y="3215110"/>
            <a:ext cx="1689821" cy="2179324"/>
            <a:chOff x="4764025" y="2411332"/>
            <a:chExt cx="2219148" cy="1634493"/>
          </a:xfrm>
        </p:grpSpPr>
        <p:sp>
          <p:nvSpPr>
            <p:cNvPr id="40" name="任意多边形 39"/>
            <p:cNvSpPr/>
            <p:nvPr/>
          </p:nvSpPr>
          <p:spPr>
            <a:xfrm>
              <a:off x="4778268" y="2411332"/>
              <a:ext cx="2204905" cy="1336494"/>
            </a:xfrm>
            <a:custGeom>
              <a:avLst/>
              <a:gdLst>
                <a:gd name="connsiteX0" fmla="*/ 0 w 2536258"/>
                <a:gd name="connsiteY0" fmla="*/ 0 h 1336494"/>
                <a:gd name="connsiteX1" fmla="*/ 2536258 w 2536258"/>
                <a:gd name="connsiteY1" fmla="*/ 0 h 1336494"/>
                <a:gd name="connsiteX2" fmla="*/ 2536258 w 2536258"/>
                <a:gd name="connsiteY2" fmla="*/ 1336494 h 1336494"/>
                <a:gd name="connsiteX3" fmla="*/ 0 w 2536258"/>
                <a:gd name="connsiteY3" fmla="*/ 1336494 h 1336494"/>
                <a:gd name="connsiteX4" fmla="*/ 0 w 2536258"/>
                <a:gd name="connsiteY4" fmla="*/ 0 h 133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258" h="1336494">
                  <a:moveTo>
                    <a:pt x="0" y="0"/>
                  </a:moveTo>
                  <a:lnTo>
                    <a:pt x="2536258" y="0"/>
                  </a:lnTo>
                  <a:lnTo>
                    <a:pt x="2536258" y="1336494"/>
                  </a:lnTo>
                  <a:lnTo>
                    <a:pt x="0" y="133649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zh-CN" sz="2400" dirty="0"/>
                <a:t>Check live track on the map</a:t>
              </a:r>
              <a:endParaRPr lang="en-US" altLang="zh-CN" sz="1867" dirty="0"/>
            </a:p>
          </p:txBody>
        </p:sp>
        <p:sp>
          <p:nvSpPr>
            <p:cNvPr id="41" name="文本框 40"/>
            <p:cNvSpPr txBox="1"/>
            <p:nvPr/>
          </p:nvSpPr>
          <p:spPr>
            <a:xfrm>
              <a:off x="4764025" y="3761083"/>
              <a:ext cx="2219145" cy="284742"/>
            </a:xfrm>
            <a:prstGeom prst="rect">
              <a:avLst/>
            </a:prstGeom>
            <a:solidFill>
              <a:schemeClr val="tx2">
                <a:lumMod val="20000"/>
                <a:lumOff val="80000"/>
              </a:schemeClr>
            </a:solidFill>
            <a:ln>
              <a:noFill/>
            </a:ln>
            <a:effectLst/>
          </p:spPr>
          <p:txBody>
            <a:bodyPr wrap="square" rtlCol="0">
              <a:spAutoFit/>
            </a:bodyPr>
            <a:lstStyle/>
            <a:p>
              <a:pPr algn="ctr"/>
              <a:r>
                <a:rPr lang="es-GT" sz="1867" dirty="0" err="1"/>
                <a:t>Monitoring</a:t>
              </a:r>
              <a:endParaRPr lang="en-US" sz="1867" dirty="0"/>
            </a:p>
          </p:txBody>
        </p:sp>
      </p:grpSp>
      <p:grpSp>
        <p:nvGrpSpPr>
          <p:cNvPr id="23" name="组合 22"/>
          <p:cNvGrpSpPr/>
          <p:nvPr/>
        </p:nvGrpSpPr>
        <p:grpSpPr>
          <a:xfrm>
            <a:off x="10499774" y="3215109"/>
            <a:ext cx="1737308" cy="2179324"/>
            <a:chOff x="4764025" y="2411332"/>
            <a:chExt cx="2550498" cy="1634493"/>
          </a:xfrm>
        </p:grpSpPr>
        <p:sp>
          <p:nvSpPr>
            <p:cNvPr id="24" name="任意多边形 23"/>
            <p:cNvSpPr/>
            <p:nvPr/>
          </p:nvSpPr>
          <p:spPr>
            <a:xfrm>
              <a:off x="4778266" y="2411332"/>
              <a:ext cx="2536257" cy="1336494"/>
            </a:xfrm>
            <a:custGeom>
              <a:avLst/>
              <a:gdLst>
                <a:gd name="connsiteX0" fmla="*/ 0 w 2536258"/>
                <a:gd name="connsiteY0" fmla="*/ 0 h 1336494"/>
                <a:gd name="connsiteX1" fmla="*/ 2536258 w 2536258"/>
                <a:gd name="connsiteY1" fmla="*/ 0 h 1336494"/>
                <a:gd name="connsiteX2" fmla="*/ 2536258 w 2536258"/>
                <a:gd name="connsiteY2" fmla="*/ 1336494 h 1336494"/>
                <a:gd name="connsiteX3" fmla="*/ 0 w 2536258"/>
                <a:gd name="connsiteY3" fmla="*/ 1336494 h 1336494"/>
                <a:gd name="connsiteX4" fmla="*/ 0 w 2536258"/>
                <a:gd name="connsiteY4" fmla="*/ 0 h 133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258" h="1336494">
                  <a:moveTo>
                    <a:pt x="0" y="0"/>
                  </a:moveTo>
                  <a:lnTo>
                    <a:pt x="2536258" y="0"/>
                  </a:lnTo>
                  <a:lnTo>
                    <a:pt x="2536258" y="1336494"/>
                  </a:lnTo>
                  <a:lnTo>
                    <a:pt x="0" y="133649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zh-CN" sz="2400" dirty="0"/>
                <a:t>Manually arm/disarm(optional) </a:t>
              </a:r>
            </a:p>
          </p:txBody>
        </p:sp>
        <p:sp>
          <p:nvSpPr>
            <p:cNvPr id="25" name="文本框 24"/>
            <p:cNvSpPr txBox="1"/>
            <p:nvPr/>
          </p:nvSpPr>
          <p:spPr>
            <a:xfrm>
              <a:off x="4764025" y="3761083"/>
              <a:ext cx="2534731" cy="284742"/>
            </a:xfrm>
            <a:prstGeom prst="rect">
              <a:avLst/>
            </a:prstGeom>
            <a:solidFill>
              <a:schemeClr val="tx2">
                <a:lumMod val="20000"/>
                <a:lumOff val="80000"/>
              </a:schemeClr>
            </a:solidFill>
            <a:ln>
              <a:noFill/>
            </a:ln>
            <a:effectLst/>
          </p:spPr>
          <p:txBody>
            <a:bodyPr wrap="square" rtlCol="0">
              <a:spAutoFit/>
            </a:bodyPr>
            <a:lstStyle/>
            <a:p>
              <a:pPr algn="ctr"/>
              <a:r>
                <a:rPr lang="es-GT" sz="1867" dirty="0"/>
                <a:t>Arming Control</a:t>
              </a:r>
              <a:endParaRPr lang="en-US" sz="1867" dirty="0"/>
            </a:p>
          </p:txBody>
        </p:sp>
      </p:grpSp>
      <p:sp>
        <p:nvSpPr>
          <p:cNvPr id="26" name="TextBox 6"/>
          <p:cNvSpPr txBox="1"/>
          <p:nvPr/>
        </p:nvSpPr>
        <p:spPr>
          <a:xfrm>
            <a:off x="2407" y="5732584"/>
            <a:ext cx="11252560" cy="379656"/>
          </a:xfrm>
          <a:prstGeom prst="rect">
            <a:avLst/>
          </a:prstGeom>
          <a:noFill/>
        </p:spPr>
        <p:txBody>
          <a:bodyPr wrap="square" rtlCol="0">
            <a:spAutoFit/>
          </a:bodyPr>
          <a:lstStyle/>
          <a:p>
            <a:r>
              <a:rPr lang="en-US" altLang="zh-CN" sz="1867" dirty="0">
                <a:solidFill>
                  <a:srgbClr val="C00000"/>
                </a:solidFill>
              </a:rPr>
              <a:t>*</a:t>
            </a:r>
            <a:r>
              <a:rPr lang="en-US" altLang="zh-CN" sz="1867" baseline="30000" dirty="0">
                <a:solidFill>
                  <a:srgbClr val="C00000"/>
                </a:solidFill>
              </a:rPr>
              <a:t>1 </a:t>
            </a:r>
            <a:r>
              <a:rPr lang="en-US" altLang="zh-CN" sz="1867" dirty="0">
                <a:solidFill>
                  <a:prstClr val="white">
                    <a:lumMod val="50000"/>
                  </a:prstClr>
                </a:solidFill>
              </a:rPr>
              <a:t>For radar device, the port no. is 80. </a:t>
            </a:r>
            <a:endParaRPr lang="zh-CN" altLang="en-US" sz="1867" dirty="0">
              <a:solidFill>
                <a:prstClr val="white">
                  <a:lumMod val="50000"/>
                </a:prstClr>
              </a:solidFill>
            </a:endParaRPr>
          </a:p>
        </p:txBody>
      </p:sp>
      <p:grpSp>
        <p:nvGrpSpPr>
          <p:cNvPr id="28" name="组合 27"/>
          <p:cNvGrpSpPr/>
          <p:nvPr/>
        </p:nvGrpSpPr>
        <p:grpSpPr>
          <a:xfrm>
            <a:off x="8861159" y="3224173"/>
            <a:ext cx="1689821" cy="2179324"/>
            <a:chOff x="4764025" y="2411332"/>
            <a:chExt cx="2219148" cy="1634493"/>
          </a:xfrm>
        </p:grpSpPr>
        <p:sp>
          <p:nvSpPr>
            <p:cNvPr id="29" name="任意多边形 28"/>
            <p:cNvSpPr/>
            <p:nvPr/>
          </p:nvSpPr>
          <p:spPr>
            <a:xfrm>
              <a:off x="4778268" y="2411332"/>
              <a:ext cx="2204905" cy="1336494"/>
            </a:xfrm>
            <a:custGeom>
              <a:avLst/>
              <a:gdLst>
                <a:gd name="connsiteX0" fmla="*/ 0 w 2536258"/>
                <a:gd name="connsiteY0" fmla="*/ 0 h 1336494"/>
                <a:gd name="connsiteX1" fmla="*/ 2536258 w 2536258"/>
                <a:gd name="connsiteY1" fmla="*/ 0 h 1336494"/>
                <a:gd name="connsiteX2" fmla="*/ 2536258 w 2536258"/>
                <a:gd name="connsiteY2" fmla="*/ 1336494 h 1336494"/>
                <a:gd name="connsiteX3" fmla="*/ 0 w 2536258"/>
                <a:gd name="connsiteY3" fmla="*/ 1336494 h 1336494"/>
                <a:gd name="connsiteX4" fmla="*/ 0 w 2536258"/>
                <a:gd name="connsiteY4" fmla="*/ 0 h 1336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258" h="1336494">
                  <a:moveTo>
                    <a:pt x="0" y="0"/>
                  </a:moveTo>
                  <a:lnTo>
                    <a:pt x="2536258" y="0"/>
                  </a:lnTo>
                  <a:lnTo>
                    <a:pt x="2536258" y="1336494"/>
                  </a:lnTo>
                  <a:lnTo>
                    <a:pt x="0" y="133649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zh-CN" sz="2400" dirty="0"/>
                <a:t>Check alarm info &amp; history track</a:t>
              </a:r>
              <a:endParaRPr lang="en-US" altLang="zh-CN" sz="1867" dirty="0"/>
            </a:p>
          </p:txBody>
        </p:sp>
        <p:sp>
          <p:nvSpPr>
            <p:cNvPr id="30" name="文本框 29"/>
            <p:cNvSpPr txBox="1"/>
            <p:nvPr/>
          </p:nvSpPr>
          <p:spPr>
            <a:xfrm>
              <a:off x="4764025" y="3761083"/>
              <a:ext cx="2219145" cy="284742"/>
            </a:xfrm>
            <a:prstGeom prst="rect">
              <a:avLst/>
            </a:prstGeom>
            <a:solidFill>
              <a:schemeClr val="tx2">
                <a:lumMod val="20000"/>
                <a:lumOff val="80000"/>
              </a:schemeClr>
            </a:solidFill>
            <a:ln>
              <a:noFill/>
            </a:ln>
            <a:effectLst/>
          </p:spPr>
          <p:txBody>
            <a:bodyPr wrap="square" rtlCol="0">
              <a:spAutoFit/>
            </a:bodyPr>
            <a:lstStyle/>
            <a:p>
              <a:pPr algn="ctr"/>
              <a:r>
                <a:rPr lang="es-GT" sz="1867" dirty="0" err="1"/>
                <a:t>Alarm</a:t>
              </a:r>
              <a:r>
                <a:rPr lang="es-GT" sz="1867" dirty="0"/>
                <a:t> Center</a:t>
              </a:r>
              <a:endParaRPr lang="en-US" sz="1867" dirty="0"/>
            </a:p>
          </p:txBody>
        </p:sp>
      </p:grpSp>
    </p:spTree>
    <p:extLst>
      <p:ext uri="{BB962C8B-B14F-4D97-AF65-F5344CB8AC3E}">
        <p14:creationId xmlns:p14="http://schemas.microsoft.com/office/powerpoint/2010/main" val="2824393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sp>
        <p:nvSpPr>
          <p:cNvPr id="18" name="矩形 17"/>
          <p:cNvSpPr/>
          <p:nvPr/>
        </p:nvSpPr>
        <p:spPr>
          <a:xfrm>
            <a:off x="4068445" y="5825355"/>
            <a:ext cx="7079846" cy="653769"/>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rPr>
              <a:t>E</a:t>
            </a: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nable Link alarm output– set action of alarm output when event happens (often used for wired siren, strobe lights,</a:t>
            </a:r>
            <a:r>
              <a:rPr kumimoji="0" lang="en-US" altLang="zh-CN" sz="1600" b="0" i="0" u="none" strike="noStrike" kern="1200" cap="none" spc="0" normalizeH="0" noProof="0" dirty="0" smtClean="0">
                <a:ln>
                  <a:noFill/>
                </a:ln>
                <a:solidFill>
                  <a:prstClr val="black">
                    <a:lumMod val="65000"/>
                    <a:lumOff val="35000"/>
                  </a:prstClr>
                </a:solidFill>
                <a:effectLst/>
                <a:uLnTx/>
                <a:uFillTx/>
                <a:latin typeface="TSTAR PRO"/>
                <a:ea typeface="Microsoft YaHei"/>
                <a:cs typeface="+mn-ea"/>
                <a:sym typeface="+mn-lt"/>
              </a:rPr>
              <a:t> etc.</a:t>
            </a: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 </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grpSp>
        <p:nvGrpSpPr>
          <p:cNvPr id="17" name="组合 16"/>
          <p:cNvGrpSpPr/>
          <p:nvPr/>
        </p:nvGrpSpPr>
        <p:grpSpPr>
          <a:xfrm>
            <a:off x="-744474" y="2248368"/>
            <a:ext cx="3752850" cy="4008987"/>
            <a:chOff x="-744474" y="2248368"/>
            <a:chExt cx="3752850" cy="4008987"/>
          </a:xfrm>
        </p:grpSpPr>
        <p:sp>
          <p:nvSpPr>
            <p:cNvPr id="21"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2"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3"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24"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5"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6" name="Pentagon 7"/>
            <p:cNvSpPr/>
            <p:nvPr/>
          </p:nvSpPr>
          <p:spPr>
            <a:xfrm>
              <a:off x="-722375" y="4036863"/>
              <a:ext cx="3730751"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7"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pic>
        <p:nvPicPr>
          <p:cNvPr id="2" name="图片 1"/>
          <p:cNvPicPr>
            <a:picLocks noChangeAspect="1"/>
          </p:cNvPicPr>
          <p:nvPr/>
        </p:nvPicPr>
        <p:blipFill>
          <a:blip r:embed="rId4"/>
          <a:stretch>
            <a:fillRect/>
          </a:stretch>
        </p:blipFill>
        <p:spPr>
          <a:xfrm>
            <a:off x="3155762" y="1145173"/>
            <a:ext cx="8639175" cy="4591050"/>
          </a:xfrm>
          <a:prstGeom prst="rect">
            <a:avLst/>
          </a:prstGeom>
        </p:spPr>
      </p:pic>
      <p:sp>
        <p:nvSpPr>
          <p:cNvPr id="28" name="圆角矩形 27"/>
          <p:cNvSpPr/>
          <p:nvPr/>
        </p:nvSpPr>
        <p:spPr>
          <a:xfrm>
            <a:off x="5534186" y="1935963"/>
            <a:ext cx="1130300" cy="341523"/>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4403885" y="5065028"/>
            <a:ext cx="3577741" cy="671195"/>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204885" y="638510"/>
            <a:ext cx="3459601" cy="461665"/>
          </a:xfrm>
          <a:prstGeom prst="rect">
            <a:avLst/>
          </a:prstGeom>
        </p:spPr>
        <p:txBody>
          <a:bodyPr wrap="none">
            <a:spAutoFit/>
          </a:bodyPr>
          <a:lstStyle/>
          <a:p>
            <a:pPr defTabSz="913851">
              <a:defRPr/>
            </a:pPr>
            <a:r>
              <a:rPr lang="en-US" altLang="zh-CN" sz="2400" b="1" dirty="0">
                <a:solidFill>
                  <a:prstClr val="black">
                    <a:lumMod val="75000"/>
                    <a:lumOff val="25000"/>
                  </a:prstClr>
                </a:solidFill>
                <a:cs typeface="+mn-ea"/>
              </a:rPr>
              <a:t>System-monitored event </a:t>
            </a:r>
            <a:endParaRPr lang="zh-CN" altLang="en-US" sz="2400" b="1" dirty="0">
              <a:solidFill>
                <a:prstClr val="black">
                  <a:lumMod val="75000"/>
                  <a:lumOff val="25000"/>
                </a:prstClr>
              </a:solidFill>
              <a:cs typeface="+mn-ea"/>
            </a:endParaRPr>
          </a:p>
        </p:txBody>
      </p:sp>
    </p:spTree>
    <p:extLst>
      <p:ext uri="{BB962C8B-B14F-4D97-AF65-F5344CB8AC3E}">
        <p14:creationId xmlns:p14="http://schemas.microsoft.com/office/powerpoint/2010/main" val="1093741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sp>
        <p:nvSpPr>
          <p:cNvPr id="23" name="矩形 22"/>
          <p:cNvSpPr/>
          <p:nvPr/>
        </p:nvSpPr>
        <p:spPr>
          <a:xfrm>
            <a:off x="3713018" y="5930470"/>
            <a:ext cx="8285017" cy="653769"/>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Configure Alarm for Radar – choose triggering event and source then enable linkage actions like pop-up window, display on smart wall, etc.</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grpSp>
        <p:nvGrpSpPr>
          <p:cNvPr id="18" name="组合 17"/>
          <p:cNvGrpSpPr/>
          <p:nvPr/>
        </p:nvGrpSpPr>
        <p:grpSpPr>
          <a:xfrm>
            <a:off x="-744474" y="2248368"/>
            <a:ext cx="3752850" cy="4008987"/>
            <a:chOff x="-744474" y="2248368"/>
            <a:chExt cx="3752850" cy="4008987"/>
          </a:xfrm>
        </p:grpSpPr>
        <p:sp>
          <p:nvSpPr>
            <p:cNvPr id="19"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0"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2"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24"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5"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6" name="Pentagon 7"/>
            <p:cNvSpPr/>
            <p:nvPr/>
          </p:nvSpPr>
          <p:spPr>
            <a:xfrm>
              <a:off x="-722375" y="4036863"/>
              <a:ext cx="3730751"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7"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521" y="1759036"/>
            <a:ext cx="8213187" cy="3969403"/>
          </a:xfrm>
          <a:prstGeom prst="rect">
            <a:avLst/>
          </a:prstGeom>
        </p:spPr>
      </p:pic>
      <p:sp>
        <p:nvSpPr>
          <p:cNvPr id="28" name="圆角矩形 27"/>
          <p:cNvSpPr/>
          <p:nvPr/>
        </p:nvSpPr>
        <p:spPr>
          <a:xfrm>
            <a:off x="3606347" y="3440698"/>
            <a:ext cx="314724" cy="303039"/>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3921071" y="2587452"/>
            <a:ext cx="937239" cy="279600"/>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29"/>
          <p:cNvSpPr/>
          <p:nvPr/>
        </p:nvSpPr>
        <p:spPr>
          <a:xfrm>
            <a:off x="6509288" y="3595607"/>
            <a:ext cx="443406" cy="277091"/>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30"/>
          <p:cNvSpPr/>
          <p:nvPr/>
        </p:nvSpPr>
        <p:spPr>
          <a:xfrm>
            <a:off x="7855526" y="3060532"/>
            <a:ext cx="996374" cy="1727367"/>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3596521" y="1225163"/>
            <a:ext cx="2730235" cy="461665"/>
          </a:xfrm>
          <a:prstGeom prst="rect">
            <a:avLst/>
          </a:prstGeom>
        </p:spPr>
        <p:txBody>
          <a:bodyPr wrap="none">
            <a:spAutoFit/>
          </a:bodyPr>
          <a:lstStyle/>
          <a:p>
            <a:pPr defTabSz="913851">
              <a:defRPr/>
            </a:pPr>
            <a:r>
              <a:rPr lang="en-US" altLang="zh-CN" sz="2400" b="1" dirty="0" smtClean="0">
                <a:solidFill>
                  <a:prstClr val="black">
                    <a:lumMod val="75000"/>
                    <a:lumOff val="25000"/>
                  </a:prstClr>
                </a:solidFill>
                <a:cs typeface="+mn-ea"/>
              </a:rPr>
              <a:t>Alarm Event Setting</a:t>
            </a:r>
            <a:endParaRPr lang="zh-CN" altLang="en-US" sz="2400" b="1" dirty="0">
              <a:solidFill>
                <a:prstClr val="black">
                  <a:lumMod val="75000"/>
                  <a:lumOff val="25000"/>
                </a:prstClr>
              </a:solidFill>
              <a:cs typeface="+mn-ea"/>
            </a:endParaRPr>
          </a:p>
        </p:txBody>
      </p:sp>
    </p:spTree>
    <p:extLst>
      <p:ext uri="{BB962C8B-B14F-4D97-AF65-F5344CB8AC3E}">
        <p14:creationId xmlns:p14="http://schemas.microsoft.com/office/powerpoint/2010/main" val="173824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sp>
        <p:nvSpPr>
          <p:cNvPr id="23" name="矩形 22"/>
          <p:cNvSpPr/>
          <p:nvPr/>
        </p:nvSpPr>
        <p:spPr>
          <a:xfrm>
            <a:off x="3713018" y="5930470"/>
            <a:ext cx="8285017" cy="653769"/>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Configure Alarm for doors – choose triggering event and source then enable linkage actions like pop-up window, display on smart wall, etc.</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grpSp>
        <p:nvGrpSpPr>
          <p:cNvPr id="18" name="组合 17"/>
          <p:cNvGrpSpPr/>
          <p:nvPr/>
        </p:nvGrpSpPr>
        <p:grpSpPr>
          <a:xfrm>
            <a:off x="-744474" y="2248368"/>
            <a:ext cx="3752850" cy="4008987"/>
            <a:chOff x="-744474" y="2248368"/>
            <a:chExt cx="3752850" cy="4008987"/>
          </a:xfrm>
        </p:grpSpPr>
        <p:sp>
          <p:nvSpPr>
            <p:cNvPr id="19"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0"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2"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24"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5"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6" name="Pentagon 7"/>
            <p:cNvSpPr/>
            <p:nvPr/>
          </p:nvSpPr>
          <p:spPr>
            <a:xfrm>
              <a:off x="-722375" y="4036863"/>
              <a:ext cx="3730751"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7"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894" y="690190"/>
            <a:ext cx="7191950" cy="3458482"/>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6796" y="2781376"/>
            <a:ext cx="6563046" cy="3178148"/>
          </a:xfrm>
          <a:prstGeom prst="rect">
            <a:avLst/>
          </a:prstGeom>
        </p:spPr>
      </p:pic>
      <p:sp>
        <p:nvSpPr>
          <p:cNvPr id="17" name="圆角矩形 16"/>
          <p:cNvSpPr/>
          <p:nvPr/>
        </p:nvSpPr>
        <p:spPr>
          <a:xfrm>
            <a:off x="5246796" y="1944858"/>
            <a:ext cx="937239" cy="279600"/>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4980614" y="1337356"/>
            <a:ext cx="937239" cy="279600"/>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p:cNvSpPr/>
          <p:nvPr/>
        </p:nvSpPr>
        <p:spPr>
          <a:xfrm>
            <a:off x="6788130" y="4036863"/>
            <a:ext cx="1368899" cy="1624330"/>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268084" y="269000"/>
            <a:ext cx="2730235" cy="461665"/>
          </a:xfrm>
          <a:prstGeom prst="rect">
            <a:avLst/>
          </a:prstGeom>
        </p:spPr>
        <p:txBody>
          <a:bodyPr wrap="none">
            <a:spAutoFit/>
          </a:bodyPr>
          <a:lstStyle/>
          <a:p>
            <a:pPr defTabSz="913851">
              <a:defRPr/>
            </a:pPr>
            <a:r>
              <a:rPr lang="en-US" altLang="zh-CN" sz="2400" b="1" dirty="0" smtClean="0">
                <a:solidFill>
                  <a:prstClr val="black">
                    <a:lumMod val="75000"/>
                    <a:lumOff val="25000"/>
                  </a:prstClr>
                </a:solidFill>
                <a:cs typeface="+mn-ea"/>
              </a:rPr>
              <a:t>Alarm Event Setting</a:t>
            </a:r>
            <a:endParaRPr lang="zh-CN" altLang="en-US" sz="2400" b="1" dirty="0">
              <a:solidFill>
                <a:prstClr val="black">
                  <a:lumMod val="75000"/>
                  <a:lumOff val="25000"/>
                </a:prstClr>
              </a:solidFill>
              <a:cs typeface="+mn-ea"/>
            </a:endParaRPr>
          </a:p>
        </p:txBody>
      </p:sp>
    </p:spTree>
    <p:extLst>
      <p:ext uri="{BB962C8B-B14F-4D97-AF65-F5344CB8AC3E}">
        <p14:creationId xmlns:p14="http://schemas.microsoft.com/office/powerpoint/2010/main" val="2156813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sp>
        <p:nvSpPr>
          <p:cNvPr id="17" name="矩形 16"/>
          <p:cNvSpPr/>
          <p:nvPr/>
        </p:nvSpPr>
        <p:spPr>
          <a:xfrm>
            <a:off x="3620654" y="5854829"/>
            <a:ext cx="8331200" cy="373051"/>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After configuration of alarms, you can check alarm details in the alarm center of control client.</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grpSp>
        <p:nvGrpSpPr>
          <p:cNvPr id="18" name="组合 17"/>
          <p:cNvGrpSpPr/>
          <p:nvPr/>
        </p:nvGrpSpPr>
        <p:grpSpPr>
          <a:xfrm>
            <a:off x="-744474" y="2248368"/>
            <a:ext cx="3752850" cy="4008987"/>
            <a:chOff x="-744474" y="2248368"/>
            <a:chExt cx="3752850" cy="4008987"/>
          </a:xfrm>
        </p:grpSpPr>
        <p:sp>
          <p:nvSpPr>
            <p:cNvPr id="19"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0"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1"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22"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3"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4" name="Pentagon 7"/>
            <p:cNvSpPr/>
            <p:nvPr/>
          </p:nvSpPr>
          <p:spPr>
            <a:xfrm>
              <a:off x="-722375" y="4036863"/>
              <a:ext cx="3730751"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2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pic>
        <p:nvPicPr>
          <p:cNvPr id="2" name="图片 1"/>
          <p:cNvPicPr>
            <a:picLocks noChangeAspect="1"/>
          </p:cNvPicPr>
          <p:nvPr/>
        </p:nvPicPr>
        <p:blipFill>
          <a:blip r:embed="rId4"/>
          <a:stretch>
            <a:fillRect/>
          </a:stretch>
        </p:blipFill>
        <p:spPr>
          <a:xfrm>
            <a:off x="3593780" y="967708"/>
            <a:ext cx="8384948" cy="4803953"/>
          </a:xfrm>
          <a:prstGeom prst="rect">
            <a:avLst/>
          </a:prstGeom>
        </p:spPr>
      </p:pic>
      <p:sp>
        <p:nvSpPr>
          <p:cNvPr id="16" name="矩形 15"/>
          <p:cNvSpPr/>
          <p:nvPr/>
        </p:nvSpPr>
        <p:spPr>
          <a:xfrm>
            <a:off x="3593780" y="506043"/>
            <a:ext cx="2730235" cy="461665"/>
          </a:xfrm>
          <a:prstGeom prst="rect">
            <a:avLst/>
          </a:prstGeom>
        </p:spPr>
        <p:txBody>
          <a:bodyPr wrap="none">
            <a:spAutoFit/>
          </a:bodyPr>
          <a:lstStyle/>
          <a:p>
            <a:pPr defTabSz="913851">
              <a:defRPr/>
            </a:pPr>
            <a:r>
              <a:rPr lang="en-US" altLang="zh-CN" sz="2400" b="1" dirty="0" smtClean="0">
                <a:solidFill>
                  <a:prstClr val="black">
                    <a:lumMod val="75000"/>
                    <a:lumOff val="25000"/>
                  </a:prstClr>
                </a:solidFill>
                <a:cs typeface="+mn-ea"/>
              </a:rPr>
              <a:t>Alarm Event Setting</a:t>
            </a:r>
            <a:endParaRPr lang="zh-CN" altLang="en-US" sz="2400" b="1" dirty="0">
              <a:solidFill>
                <a:prstClr val="black">
                  <a:lumMod val="75000"/>
                  <a:lumOff val="25000"/>
                </a:prstClr>
              </a:solidFill>
              <a:cs typeface="+mn-ea"/>
            </a:endParaRPr>
          </a:p>
        </p:txBody>
      </p:sp>
    </p:spTree>
    <p:extLst>
      <p:ext uri="{BB962C8B-B14F-4D97-AF65-F5344CB8AC3E}">
        <p14:creationId xmlns:p14="http://schemas.microsoft.com/office/powerpoint/2010/main" val="4216690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18" name="矩形 17"/>
          <p:cNvSpPr/>
          <p:nvPr/>
        </p:nvSpPr>
        <p:spPr>
          <a:xfrm>
            <a:off x="4068445" y="6033262"/>
            <a:ext cx="7079846" cy="653769"/>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G</a:t>
            </a:r>
            <a:r>
              <a:rPr lang="en-US" altLang="zh-CN" sz="1600" dirty="0" smtClean="0">
                <a:solidFill>
                  <a:prstClr val="black">
                    <a:lumMod val="65000"/>
                    <a:lumOff val="35000"/>
                  </a:prstClr>
                </a:solidFill>
                <a:latin typeface="TSTAR PRO"/>
                <a:ea typeface="Microsoft YaHei"/>
                <a:cs typeface="+mn-ea"/>
                <a:sym typeface="+mn-lt"/>
              </a:rPr>
              <a:t>o to </a:t>
            </a:r>
            <a:r>
              <a:rPr lang="en-US" altLang="zh-CN" sz="1600" dirty="0" err="1" smtClean="0">
                <a:solidFill>
                  <a:prstClr val="black">
                    <a:lumMod val="65000"/>
                    <a:lumOff val="35000"/>
                  </a:prstClr>
                </a:solidFill>
                <a:latin typeface="TSTAR PRO"/>
                <a:ea typeface="Microsoft YaHei"/>
                <a:cs typeface="+mn-ea"/>
                <a:sym typeface="+mn-lt"/>
              </a:rPr>
              <a:t>HikCentral</a:t>
            </a:r>
            <a:r>
              <a:rPr lang="en-US" altLang="zh-CN" sz="1600" dirty="0" smtClean="0">
                <a:solidFill>
                  <a:prstClr val="black">
                    <a:lumMod val="65000"/>
                    <a:lumOff val="35000"/>
                  </a:prstClr>
                </a:solidFill>
                <a:latin typeface="TSTAR PRO"/>
                <a:ea typeface="Microsoft YaHei"/>
                <a:cs typeface="+mn-ea"/>
                <a:sym typeface="+mn-lt"/>
              </a:rPr>
              <a:t> Client- Monitoring-Choose the radar-locate on map, then, you can find trajectories in the map.</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5388" y="1481008"/>
            <a:ext cx="8465960" cy="4552254"/>
          </a:xfrm>
          <a:prstGeom prst="rect">
            <a:avLst/>
          </a:prstGeom>
        </p:spPr>
      </p:pic>
      <p:sp>
        <p:nvSpPr>
          <p:cNvPr id="19" name="矩形 18"/>
          <p:cNvSpPr/>
          <p:nvPr/>
        </p:nvSpPr>
        <p:spPr>
          <a:xfrm>
            <a:off x="3375388" y="908444"/>
            <a:ext cx="3012876" cy="461665"/>
          </a:xfrm>
          <a:prstGeom prst="rect">
            <a:avLst/>
          </a:prstGeom>
        </p:spPr>
        <p:txBody>
          <a:bodyPr wrap="none">
            <a:spAutoFit/>
          </a:bodyPr>
          <a:lstStyle/>
          <a:p>
            <a:pPr defTabSz="913851">
              <a:defRPr/>
            </a:pPr>
            <a:r>
              <a:rPr lang="en-US" altLang="zh-CN" sz="2400" b="1" dirty="0" smtClean="0">
                <a:solidFill>
                  <a:prstClr val="black">
                    <a:lumMod val="75000"/>
                    <a:lumOff val="25000"/>
                  </a:prstClr>
                </a:solidFill>
                <a:cs typeface="+mn-ea"/>
              </a:rPr>
              <a:t>Live Track On The Map</a:t>
            </a:r>
            <a:endParaRPr lang="zh-CN" altLang="en-US" sz="2400" b="1" dirty="0">
              <a:solidFill>
                <a:prstClr val="black">
                  <a:lumMod val="75000"/>
                  <a:lumOff val="25000"/>
                </a:prstClr>
              </a:solidFill>
              <a:cs typeface="+mn-ea"/>
            </a:endParaRPr>
          </a:p>
        </p:txBody>
      </p:sp>
      <p:sp>
        <p:nvSpPr>
          <p:cNvPr id="20" name="圆角矩形 19"/>
          <p:cNvSpPr/>
          <p:nvPr/>
        </p:nvSpPr>
        <p:spPr>
          <a:xfrm>
            <a:off x="4068445" y="4425321"/>
            <a:ext cx="1368899" cy="281700"/>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5491386" y="4425321"/>
            <a:ext cx="1368899" cy="281700"/>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6175835" y="2844533"/>
            <a:ext cx="1368899" cy="497700"/>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5105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18" name="矩形 17"/>
          <p:cNvSpPr/>
          <p:nvPr/>
        </p:nvSpPr>
        <p:spPr>
          <a:xfrm>
            <a:off x="4419096" y="6257355"/>
            <a:ext cx="7079846" cy="373051"/>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G</a:t>
            </a:r>
            <a:r>
              <a:rPr lang="en-US" altLang="zh-CN" sz="1600" dirty="0" smtClean="0">
                <a:solidFill>
                  <a:prstClr val="black">
                    <a:lumMod val="65000"/>
                    <a:lumOff val="35000"/>
                  </a:prstClr>
                </a:solidFill>
                <a:latin typeface="TSTAR PRO"/>
                <a:ea typeface="Microsoft YaHei"/>
                <a:cs typeface="+mn-ea"/>
                <a:sym typeface="+mn-lt"/>
              </a:rPr>
              <a:t>o to </a:t>
            </a:r>
            <a:r>
              <a:rPr lang="en-US" altLang="zh-CN" sz="1600" dirty="0" err="1" smtClean="0">
                <a:solidFill>
                  <a:prstClr val="black">
                    <a:lumMod val="65000"/>
                    <a:lumOff val="35000"/>
                  </a:prstClr>
                </a:solidFill>
                <a:latin typeface="TSTAR PRO"/>
                <a:ea typeface="Microsoft YaHei"/>
                <a:cs typeface="+mn-ea"/>
                <a:sym typeface="+mn-lt"/>
              </a:rPr>
              <a:t>HikCentral</a:t>
            </a:r>
            <a:r>
              <a:rPr lang="en-US" altLang="zh-CN" sz="1600" dirty="0" smtClean="0">
                <a:solidFill>
                  <a:prstClr val="black">
                    <a:lumMod val="65000"/>
                    <a:lumOff val="35000"/>
                  </a:prstClr>
                </a:solidFill>
                <a:latin typeface="TSTAR PRO"/>
                <a:ea typeface="Microsoft YaHei"/>
                <a:cs typeface="+mn-ea"/>
                <a:sym typeface="+mn-lt"/>
              </a:rPr>
              <a:t> Client- Monitoring-Choose the radar-locate on map</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sp>
        <p:nvSpPr>
          <p:cNvPr id="19" name="矩形 18"/>
          <p:cNvSpPr/>
          <p:nvPr/>
        </p:nvSpPr>
        <p:spPr>
          <a:xfrm>
            <a:off x="3375388" y="908444"/>
            <a:ext cx="2286716" cy="461665"/>
          </a:xfrm>
          <a:prstGeom prst="rect">
            <a:avLst/>
          </a:prstGeom>
        </p:spPr>
        <p:txBody>
          <a:bodyPr wrap="none">
            <a:spAutoFit/>
          </a:bodyPr>
          <a:lstStyle/>
          <a:p>
            <a:pPr defTabSz="913851">
              <a:defRPr/>
            </a:pPr>
            <a:r>
              <a:rPr lang="en-US" altLang="zh-CN" sz="2400" b="1" dirty="0" smtClean="0">
                <a:solidFill>
                  <a:prstClr val="black">
                    <a:lumMod val="75000"/>
                    <a:lumOff val="25000"/>
                  </a:prstClr>
                </a:solidFill>
                <a:cs typeface="+mn-ea"/>
              </a:rPr>
              <a:t>Live Track Video</a:t>
            </a:r>
            <a:endParaRPr lang="zh-CN" altLang="en-US" sz="2400" b="1" dirty="0">
              <a:solidFill>
                <a:prstClr val="black">
                  <a:lumMod val="75000"/>
                  <a:lumOff val="25000"/>
                </a:prstClr>
              </a:solidFill>
              <a:cs typeface="+mn-ea"/>
            </a:endParaRPr>
          </a:p>
        </p:txBody>
      </p:sp>
      <p:pic>
        <p:nvPicPr>
          <p:cNvPr id="3" name="Radar Perform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75388" y="1396892"/>
            <a:ext cx="8640823" cy="4860463"/>
          </a:xfrm>
          <a:prstGeom prst="rect">
            <a:avLst/>
          </a:prstGeom>
        </p:spPr>
      </p:pic>
    </p:spTree>
    <p:extLst>
      <p:ext uri="{BB962C8B-B14F-4D97-AF65-F5344CB8AC3E}">
        <p14:creationId xmlns:p14="http://schemas.microsoft.com/office/powerpoint/2010/main" val="471066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23" name="矩形 22"/>
          <p:cNvSpPr/>
          <p:nvPr/>
        </p:nvSpPr>
        <p:spPr>
          <a:xfrm>
            <a:off x="3780312" y="6188680"/>
            <a:ext cx="8285017" cy="653769"/>
          </a:xfrm>
          <a:prstGeom prst="rect">
            <a:avLst/>
          </a:prstGeom>
        </p:spPr>
        <p:txBody>
          <a:bodyPr wrap="square">
            <a:spAutoFit/>
          </a:bodyPr>
          <a:lstStyle/>
          <a:p>
            <a:pPr lvl="0" defTabSz="913851">
              <a:lnSpc>
                <a:spcPct val="114000"/>
              </a:lnSpc>
              <a:defRPr/>
            </a:pPr>
            <a:r>
              <a:rPr lang="en-US" altLang="zh-CN" sz="1600" dirty="0" smtClean="0">
                <a:solidFill>
                  <a:prstClr val="black">
                    <a:lumMod val="65000"/>
                    <a:lumOff val="35000"/>
                  </a:prstClr>
                </a:solidFill>
                <a:cs typeface="+mn-ea"/>
                <a:sym typeface="+mn-lt"/>
              </a:rPr>
              <a:t>Go to </a:t>
            </a:r>
            <a:r>
              <a:rPr lang="en-US" altLang="zh-CN" sz="1600" dirty="0" err="1" smtClean="0">
                <a:solidFill>
                  <a:prstClr val="black">
                    <a:lumMod val="65000"/>
                    <a:lumOff val="35000"/>
                  </a:prstClr>
                </a:solidFill>
                <a:cs typeface="+mn-ea"/>
                <a:sym typeface="+mn-lt"/>
              </a:rPr>
              <a:t>HikCentral</a:t>
            </a:r>
            <a:r>
              <a:rPr lang="en-US" altLang="zh-CN" sz="1600" dirty="0" smtClean="0">
                <a:solidFill>
                  <a:prstClr val="black">
                    <a:lumMod val="65000"/>
                    <a:lumOff val="35000"/>
                  </a:prstClr>
                </a:solidFill>
                <a:cs typeface="+mn-ea"/>
                <a:sym typeface="+mn-lt"/>
              </a:rPr>
              <a:t> </a:t>
            </a:r>
            <a:r>
              <a:rPr lang="en-US" altLang="zh-CN" sz="1600" dirty="0">
                <a:solidFill>
                  <a:prstClr val="black">
                    <a:lumMod val="65000"/>
                    <a:lumOff val="35000"/>
                  </a:prstClr>
                </a:solidFill>
                <a:cs typeface="+mn-ea"/>
                <a:sym typeface="+mn-lt"/>
              </a:rPr>
              <a:t>Client- </a:t>
            </a:r>
            <a:r>
              <a:rPr lang="en-US" altLang="zh-CN" sz="1600" dirty="0" smtClean="0">
                <a:solidFill>
                  <a:prstClr val="black">
                    <a:lumMod val="65000"/>
                    <a:lumOff val="35000"/>
                  </a:prstClr>
                </a:solidFill>
                <a:cs typeface="+mn-ea"/>
                <a:sym typeface="+mn-lt"/>
              </a:rPr>
              <a:t>alarm search-Choose </a:t>
            </a:r>
            <a:r>
              <a:rPr lang="en-US" altLang="zh-CN" sz="1600" dirty="0">
                <a:solidFill>
                  <a:prstClr val="black">
                    <a:lumMod val="65000"/>
                    <a:lumOff val="35000"/>
                  </a:prstClr>
                </a:solidFill>
                <a:cs typeface="+mn-ea"/>
                <a:sym typeface="+mn-lt"/>
              </a:rPr>
              <a:t>the </a:t>
            </a:r>
            <a:r>
              <a:rPr lang="en-US" altLang="zh-CN" sz="1600" dirty="0" smtClean="0">
                <a:solidFill>
                  <a:prstClr val="black">
                    <a:lumMod val="65000"/>
                    <a:lumOff val="35000"/>
                  </a:prstClr>
                </a:solidFill>
                <a:cs typeface="+mn-ea"/>
                <a:sym typeface="+mn-lt"/>
              </a:rPr>
              <a:t>radar- region entrance , </a:t>
            </a:r>
            <a:r>
              <a:rPr lang="en-US" altLang="zh-CN" sz="1600" dirty="0">
                <a:solidFill>
                  <a:prstClr val="black">
                    <a:lumMod val="65000"/>
                    <a:lumOff val="35000"/>
                  </a:prstClr>
                </a:solidFill>
                <a:cs typeface="+mn-ea"/>
                <a:sym typeface="+mn-lt"/>
              </a:rPr>
              <a:t>then, you can find </a:t>
            </a:r>
            <a:r>
              <a:rPr lang="en-US" altLang="zh-CN" sz="1600" dirty="0" smtClean="0">
                <a:solidFill>
                  <a:prstClr val="black">
                    <a:lumMod val="65000"/>
                    <a:lumOff val="35000"/>
                  </a:prstClr>
                </a:solidFill>
                <a:cs typeface="+mn-ea"/>
                <a:sym typeface="+mn-lt"/>
              </a:rPr>
              <a:t>the related alarm events.</a:t>
            </a:r>
            <a:endParaRPr lang="en-US" altLang="zh-CN" sz="1600" dirty="0">
              <a:solidFill>
                <a:prstClr val="black">
                  <a:lumMod val="65000"/>
                  <a:lumOff val="35000"/>
                </a:prstClr>
              </a:solidFill>
              <a:cs typeface="+mn-ea"/>
              <a:sym typeface="+mn-lt"/>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5895" y="1551314"/>
            <a:ext cx="8717164" cy="4642768"/>
          </a:xfrm>
          <a:prstGeom prst="rect">
            <a:avLst/>
          </a:prstGeom>
        </p:spPr>
      </p:pic>
      <p:sp>
        <p:nvSpPr>
          <p:cNvPr id="17" name="矩形 16"/>
          <p:cNvSpPr/>
          <p:nvPr/>
        </p:nvSpPr>
        <p:spPr>
          <a:xfrm>
            <a:off x="3215895" y="1061291"/>
            <a:ext cx="1879041" cy="461665"/>
          </a:xfrm>
          <a:prstGeom prst="rect">
            <a:avLst/>
          </a:prstGeom>
        </p:spPr>
        <p:txBody>
          <a:bodyPr wrap="none">
            <a:spAutoFit/>
          </a:bodyPr>
          <a:lstStyle/>
          <a:p>
            <a:pPr defTabSz="913851">
              <a:defRPr/>
            </a:pPr>
            <a:r>
              <a:rPr lang="en-US" altLang="zh-CN" sz="2400" b="1" dirty="0" smtClean="0">
                <a:solidFill>
                  <a:prstClr val="black">
                    <a:lumMod val="75000"/>
                    <a:lumOff val="25000"/>
                  </a:prstClr>
                </a:solidFill>
                <a:cs typeface="+mn-ea"/>
              </a:rPr>
              <a:t>Alarm Search</a:t>
            </a:r>
            <a:endParaRPr lang="zh-CN" altLang="en-US" sz="2400" b="1" dirty="0">
              <a:solidFill>
                <a:prstClr val="black">
                  <a:lumMod val="75000"/>
                  <a:lumOff val="25000"/>
                </a:prstClr>
              </a:solidFill>
              <a:cs typeface="+mn-ea"/>
            </a:endParaRPr>
          </a:p>
        </p:txBody>
      </p:sp>
      <p:sp>
        <p:nvSpPr>
          <p:cNvPr id="18" name="圆角矩形 17"/>
          <p:cNvSpPr/>
          <p:nvPr/>
        </p:nvSpPr>
        <p:spPr>
          <a:xfrm>
            <a:off x="3215895" y="4354286"/>
            <a:ext cx="564417" cy="335262"/>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3726037" y="4872881"/>
            <a:ext cx="1368899" cy="281700"/>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3639373" y="3380676"/>
            <a:ext cx="1368899" cy="281700"/>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6710045" y="2464367"/>
            <a:ext cx="5223014" cy="3360987"/>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482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502" y="1651038"/>
            <a:ext cx="8493827" cy="4505529"/>
          </a:xfrm>
          <a:prstGeom prst="rect">
            <a:avLst/>
          </a:prstGeom>
        </p:spPr>
      </p:pic>
      <p:sp>
        <p:nvSpPr>
          <p:cNvPr id="18" name="矩形 17"/>
          <p:cNvSpPr/>
          <p:nvPr/>
        </p:nvSpPr>
        <p:spPr>
          <a:xfrm>
            <a:off x="3780312" y="6188680"/>
            <a:ext cx="8285017" cy="653769"/>
          </a:xfrm>
          <a:prstGeom prst="rect">
            <a:avLst/>
          </a:prstGeom>
        </p:spPr>
        <p:txBody>
          <a:bodyPr wrap="square">
            <a:spAutoFit/>
          </a:bodyPr>
          <a:lstStyle/>
          <a:p>
            <a:pPr lvl="0" defTabSz="913851">
              <a:lnSpc>
                <a:spcPct val="114000"/>
              </a:lnSpc>
              <a:defRPr/>
            </a:pPr>
            <a:r>
              <a:rPr lang="en-US" altLang="zh-CN" sz="1600" dirty="0" smtClean="0">
                <a:solidFill>
                  <a:prstClr val="black">
                    <a:lumMod val="65000"/>
                    <a:lumOff val="35000"/>
                  </a:prstClr>
                </a:solidFill>
                <a:cs typeface="+mn-ea"/>
                <a:sym typeface="+mn-lt"/>
              </a:rPr>
              <a:t>Go to </a:t>
            </a:r>
            <a:r>
              <a:rPr lang="en-US" altLang="zh-CN" sz="1600" dirty="0" err="1" smtClean="0">
                <a:solidFill>
                  <a:prstClr val="black">
                    <a:lumMod val="65000"/>
                    <a:lumOff val="35000"/>
                  </a:prstClr>
                </a:solidFill>
                <a:cs typeface="+mn-ea"/>
                <a:sym typeface="+mn-lt"/>
              </a:rPr>
              <a:t>HikCentral</a:t>
            </a:r>
            <a:r>
              <a:rPr lang="en-US" altLang="zh-CN" sz="1600" dirty="0" smtClean="0">
                <a:solidFill>
                  <a:prstClr val="black">
                    <a:lumMod val="65000"/>
                    <a:lumOff val="35000"/>
                  </a:prstClr>
                </a:solidFill>
                <a:cs typeface="+mn-ea"/>
                <a:sym typeface="+mn-lt"/>
              </a:rPr>
              <a:t> </a:t>
            </a:r>
            <a:r>
              <a:rPr lang="en-US" altLang="zh-CN" sz="1600" dirty="0">
                <a:solidFill>
                  <a:prstClr val="black">
                    <a:lumMod val="65000"/>
                    <a:lumOff val="35000"/>
                  </a:prstClr>
                </a:solidFill>
                <a:cs typeface="+mn-ea"/>
                <a:sym typeface="+mn-lt"/>
              </a:rPr>
              <a:t>Client- </a:t>
            </a:r>
            <a:r>
              <a:rPr lang="en-US" altLang="zh-CN" sz="1600" dirty="0" smtClean="0">
                <a:solidFill>
                  <a:prstClr val="black">
                    <a:lumMod val="65000"/>
                    <a:lumOff val="35000"/>
                  </a:prstClr>
                </a:solidFill>
                <a:cs typeface="+mn-ea"/>
                <a:sym typeface="+mn-lt"/>
              </a:rPr>
              <a:t>alarm alarm-Choose </a:t>
            </a:r>
            <a:r>
              <a:rPr lang="en-US" altLang="zh-CN" sz="1600" dirty="0">
                <a:solidFill>
                  <a:prstClr val="black">
                    <a:lumMod val="65000"/>
                    <a:lumOff val="35000"/>
                  </a:prstClr>
                </a:solidFill>
                <a:cs typeface="+mn-ea"/>
                <a:sym typeface="+mn-lt"/>
              </a:rPr>
              <a:t>the </a:t>
            </a:r>
            <a:r>
              <a:rPr lang="en-US" altLang="zh-CN" sz="1600" dirty="0" smtClean="0">
                <a:solidFill>
                  <a:prstClr val="black">
                    <a:lumMod val="65000"/>
                    <a:lumOff val="35000"/>
                  </a:prstClr>
                </a:solidFill>
                <a:cs typeface="+mn-ea"/>
                <a:sym typeface="+mn-lt"/>
              </a:rPr>
              <a:t>event- click linked action, </a:t>
            </a:r>
            <a:r>
              <a:rPr lang="en-US" altLang="zh-CN" sz="1600" dirty="0">
                <a:solidFill>
                  <a:prstClr val="black">
                    <a:lumMod val="65000"/>
                    <a:lumOff val="35000"/>
                  </a:prstClr>
                </a:solidFill>
                <a:cs typeface="+mn-ea"/>
                <a:sym typeface="+mn-lt"/>
              </a:rPr>
              <a:t>then, you can find </a:t>
            </a:r>
            <a:r>
              <a:rPr lang="en-US" altLang="zh-CN" sz="1600" dirty="0" smtClean="0">
                <a:solidFill>
                  <a:prstClr val="black">
                    <a:lumMod val="65000"/>
                    <a:lumOff val="35000"/>
                  </a:prstClr>
                </a:solidFill>
                <a:cs typeface="+mn-ea"/>
                <a:sym typeface="+mn-lt"/>
              </a:rPr>
              <a:t>the history track and corresponding video.</a:t>
            </a:r>
            <a:endParaRPr lang="en-US" altLang="zh-CN" sz="1600" dirty="0">
              <a:solidFill>
                <a:prstClr val="black">
                  <a:lumMod val="65000"/>
                  <a:lumOff val="35000"/>
                </a:prstClr>
              </a:solidFill>
              <a:cs typeface="+mn-ea"/>
              <a:sym typeface="+mn-lt"/>
            </a:endParaRPr>
          </a:p>
        </p:txBody>
      </p:sp>
      <p:sp>
        <p:nvSpPr>
          <p:cNvPr id="19" name="矩形 18"/>
          <p:cNvSpPr/>
          <p:nvPr/>
        </p:nvSpPr>
        <p:spPr>
          <a:xfrm>
            <a:off x="3569383" y="1189373"/>
            <a:ext cx="1863523" cy="461665"/>
          </a:xfrm>
          <a:prstGeom prst="rect">
            <a:avLst/>
          </a:prstGeom>
        </p:spPr>
        <p:txBody>
          <a:bodyPr wrap="none">
            <a:spAutoFit/>
          </a:bodyPr>
          <a:lstStyle/>
          <a:p>
            <a:pPr defTabSz="913851">
              <a:defRPr/>
            </a:pPr>
            <a:r>
              <a:rPr lang="en-US" altLang="zh-CN" sz="2400" b="1" dirty="0" smtClean="0">
                <a:solidFill>
                  <a:prstClr val="black">
                    <a:lumMod val="75000"/>
                    <a:lumOff val="25000"/>
                  </a:prstClr>
                </a:solidFill>
                <a:cs typeface="+mn-ea"/>
              </a:rPr>
              <a:t>History Track</a:t>
            </a:r>
            <a:endParaRPr lang="zh-CN" altLang="en-US" sz="2400" b="1" dirty="0">
              <a:solidFill>
                <a:prstClr val="black">
                  <a:lumMod val="75000"/>
                  <a:lumOff val="25000"/>
                </a:prstClr>
              </a:solidFill>
              <a:cs typeface="+mn-ea"/>
            </a:endParaRPr>
          </a:p>
        </p:txBody>
      </p:sp>
      <p:sp>
        <p:nvSpPr>
          <p:cNvPr id="20" name="圆角矩形 19"/>
          <p:cNvSpPr/>
          <p:nvPr/>
        </p:nvSpPr>
        <p:spPr>
          <a:xfrm>
            <a:off x="3569383" y="3872698"/>
            <a:ext cx="407531" cy="312804"/>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10900228" y="2830018"/>
            <a:ext cx="261257" cy="174055"/>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4064007" y="4185501"/>
            <a:ext cx="3860793" cy="1639853"/>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8064668" y="4173987"/>
            <a:ext cx="3860793" cy="1639853"/>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9067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19" name="矩形 18"/>
          <p:cNvSpPr/>
          <p:nvPr/>
        </p:nvSpPr>
        <p:spPr>
          <a:xfrm>
            <a:off x="3860800" y="5910434"/>
            <a:ext cx="8331200" cy="653769"/>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Normally, check the status and tracking</a:t>
            </a:r>
            <a:r>
              <a:rPr kumimoji="0" lang="en-US" altLang="zh-CN" sz="1600" b="0" i="0" u="none" strike="noStrike" kern="1200" cap="none" spc="0" normalizeH="0" noProof="0" dirty="0" smtClean="0">
                <a:ln>
                  <a:noFill/>
                </a:ln>
                <a:solidFill>
                  <a:prstClr val="black">
                    <a:lumMod val="65000"/>
                    <a:lumOff val="35000"/>
                  </a:prstClr>
                </a:solidFill>
                <a:effectLst/>
                <a:uLnTx/>
                <a:uFillTx/>
                <a:latin typeface="TSTAR PRO"/>
                <a:ea typeface="Microsoft YaHei"/>
                <a:cs typeface="+mn-ea"/>
                <a:sym typeface="+mn-lt"/>
              </a:rPr>
              <a:t> in the monitoring module of </a:t>
            </a:r>
            <a:r>
              <a:rPr kumimoji="0" lang="en-US" altLang="zh-CN" sz="1600" b="0" i="0" u="none" strike="noStrike" kern="1200" cap="none" spc="0" normalizeH="0" noProof="0" dirty="0" err="1" smtClean="0">
                <a:ln>
                  <a:noFill/>
                </a:ln>
                <a:solidFill>
                  <a:prstClr val="black">
                    <a:lumMod val="65000"/>
                    <a:lumOff val="35000"/>
                  </a:prstClr>
                </a:solidFill>
                <a:effectLst/>
                <a:uLnTx/>
                <a:uFillTx/>
                <a:latin typeface="TSTAR PRO"/>
                <a:ea typeface="Microsoft YaHei"/>
                <a:cs typeface="+mn-ea"/>
                <a:sym typeface="+mn-lt"/>
              </a:rPr>
              <a:t>hikcentral</a:t>
            </a:r>
            <a:r>
              <a:rPr kumimoji="0" lang="en-US" altLang="zh-CN" sz="1600" b="0" i="0" u="none" strike="noStrike" kern="1200" cap="none" spc="0" normalizeH="0" noProof="0" dirty="0" smtClean="0">
                <a:ln>
                  <a:noFill/>
                </a:ln>
                <a:solidFill>
                  <a:prstClr val="black">
                    <a:lumMod val="65000"/>
                    <a:lumOff val="35000"/>
                  </a:prstClr>
                </a:solidFill>
                <a:effectLst/>
                <a:uLnTx/>
                <a:uFillTx/>
                <a:latin typeface="TSTAR PRO"/>
                <a:ea typeface="Microsoft YaHei"/>
                <a:cs typeface="+mn-ea"/>
                <a:sym typeface="+mn-lt"/>
              </a:rPr>
              <a:t> client, if you want to arm or disarm radar manually, please find the icon in the picture above</a:t>
            </a: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800" y="1934587"/>
            <a:ext cx="7416800" cy="3961802"/>
          </a:xfrm>
          <a:prstGeom prst="rect">
            <a:avLst/>
          </a:prstGeom>
        </p:spPr>
      </p:pic>
      <p:sp>
        <p:nvSpPr>
          <p:cNvPr id="17" name="圆角矩形 16"/>
          <p:cNvSpPr/>
          <p:nvPr/>
        </p:nvSpPr>
        <p:spPr>
          <a:xfrm>
            <a:off x="10870069" y="2841917"/>
            <a:ext cx="407531" cy="312804"/>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3758068" y="1426624"/>
            <a:ext cx="3286477" cy="461665"/>
          </a:xfrm>
          <a:prstGeom prst="rect">
            <a:avLst/>
          </a:prstGeom>
        </p:spPr>
        <p:txBody>
          <a:bodyPr wrap="none">
            <a:spAutoFit/>
          </a:bodyPr>
          <a:lstStyle/>
          <a:p>
            <a:pPr defTabSz="913851">
              <a:defRPr/>
            </a:pPr>
            <a:r>
              <a:rPr lang="en-US" altLang="zh-CN" sz="2400" b="1" dirty="0" smtClean="0">
                <a:solidFill>
                  <a:prstClr val="black">
                    <a:lumMod val="75000"/>
                    <a:lumOff val="25000"/>
                  </a:prstClr>
                </a:solidFill>
                <a:cs typeface="+mn-ea"/>
              </a:rPr>
              <a:t>Arm or Disarm Operation</a:t>
            </a:r>
            <a:endParaRPr lang="zh-CN" altLang="en-US" sz="2400" b="1" dirty="0">
              <a:solidFill>
                <a:prstClr val="black">
                  <a:lumMod val="75000"/>
                  <a:lumOff val="25000"/>
                </a:prstClr>
              </a:solidFill>
              <a:cs typeface="+mn-ea"/>
            </a:endParaRPr>
          </a:p>
        </p:txBody>
      </p:sp>
      <p:cxnSp>
        <p:nvCxnSpPr>
          <p:cNvPr id="6" name="直接箭头连接符 5"/>
          <p:cNvCxnSpPr/>
          <p:nvPr/>
        </p:nvCxnSpPr>
        <p:spPr>
          <a:xfrm flipV="1">
            <a:off x="10435771" y="3154721"/>
            <a:ext cx="434298" cy="2859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9354911" y="3384170"/>
            <a:ext cx="1515158" cy="369332"/>
          </a:xfrm>
          <a:prstGeom prst="rect">
            <a:avLst/>
          </a:prstGeom>
          <a:noFill/>
        </p:spPr>
        <p:txBody>
          <a:bodyPr wrap="none" rtlCol="0">
            <a:spAutoFit/>
          </a:bodyPr>
          <a:lstStyle/>
          <a:p>
            <a:r>
              <a:rPr lang="en-US" altLang="zh-CN" b="1" dirty="0" smtClean="0">
                <a:solidFill>
                  <a:schemeClr val="bg1"/>
                </a:solidFill>
              </a:rPr>
              <a:t>Arm or Disarm</a:t>
            </a:r>
            <a:endParaRPr lang="zh-CN" altLang="en-US" b="1" dirty="0">
              <a:solidFill>
                <a:schemeClr val="bg1"/>
              </a:solidFill>
            </a:endParaRPr>
          </a:p>
        </p:txBody>
      </p:sp>
    </p:spTree>
    <p:extLst>
      <p:ext uri="{BB962C8B-B14F-4D97-AF65-F5344CB8AC3E}">
        <p14:creationId xmlns:p14="http://schemas.microsoft.com/office/powerpoint/2010/main" val="3581094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874882" y="4625864"/>
            <a:ext cx="4481906" cy="1439813"/>
          </a:xfrm>
          <a:prstGeom prst="rect">
            <a:avLst/>
          </a:prstGeom>
        </p:spPr>
      </p:pic>
    </p:spTree>
    <p:extLst>
      <p:ext uri="{BB962C8B-B14F-4D97-AF65-F5344CB8AC3E}">
        <p14:creationId xmlns:p14="http://schemas.microsoft.com/office/powerpoint/2010/main" val="1859555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pic>
        <p:nvPicPr>
          <p:cNvPr id="17" name="图片 16"/>
          <p:cNvPicPr>
            <a:picLocks noChangeAspect="1"/>
          </p:cNvPicPr>
          <p:nvPr/>
        </p:nvPicPr>
        <p:blipFill>
          <a:blip r:embed="rId4"/>
          <a:stretch>
            <a:fillRect/>
          </a:stretch>
        </p:blipFill>
        <p:spPr>
          <a:xfrm>
            <a:off x="5151548" y="751383"/>
            <a:ext cx="5502911" cy="3451714"/>
          </a:xfrm>
          <a:prstGeom prst="rect">
            <a:avLst/>
          </a:prstGeom>
        </p:spPr>
      </p:pic>
      <p:sp>
        <p:nvSpPr>
          <p:cNvPr id="18" name="矩形 17"/>
          <p:cNvSpPr/>
          <p:nvPr/>
        </p:nvSpPr>
        <p:spPr>
          <a:xfrm>
            <a:off x="5548332" y="6441709"/>
            <a:ext cx="5725254" cy="349326"/>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W</a:t>
            </a:r>
            <a:r>
              <a:rPr lang="en-US" altLang="zh-CN" sz="1600" dirty="0" err="1" smtClean="0">
                <a:solidFill>
                  <a:prstClr val="black">
                    <a:lumMod val="65000"/>
                    <a:lumOff val="35000"/>
                  </a:prstClr>
                </a:solidFill>
                <a:latin typeface="TSTAR PRO"/>
                <a:ea typeface="Microsoft YaHei"/>
                <a:cs typeface="+mn-ea"/>
                <a:sym typeface="+mn-lt"/>
              </a:rPr>
              <a:t>eb</a:t>
            </a:r>
            <a:r>
              <a:rPr lang="en-US" altLang="zh-CN" sz="1600" dirty="0" smtClean="0">
                <a:solidFill>
                  <a:prstClr val="black">
                    <a:lumMod val="65000"/>
                    <a:lumOff val="35000"/>
                  </a:prstClr>
                </a:solidFill>
                <a:latin typeface="TSTAR PRO"/>
                <a:ea typeface="Microsoft YaHei"/>
                <a:cs typeface="+mn-ea"/>
                <a:sym typeface="+mn-lt"/>
              </a:rPr>
              <a:t> Client - </a:t>
            </a: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Go to Physical view – Access control device</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pic>
        <p:nvPicPr>
          <p:cNvPr id="2" name="图片 1"/>
          <p:cNvPicPr>
            <a:picLocks noChangeAspect="1"/>
          </p:cNvPicPr>
          <p:nvPr/>
        </p:nvPicPr>
        <p:blipFill>
          <a:blip r:embed="rId5"/>
          <a:stretch>
            <a:fillRect/>
          </a:stretch>
        </p:blipFill>
        <p:spPr>
          <a:xfrm>
            <a:off x="5151548" y="4203097"/>
            <a:ext cx="5275246" cy="2164552"/>
          </a:xfrm>
          <a:prstGeom prst="rect">
            <a:avLst/>
          </a:prstGeom>
        </p:spPr>
      </p:pic>
    </p:spTree>
    <p:extLst>
      <p:ext uri="{BB962C8B-B14F-4D97-AF65-F5344CB8AC3E}">
        <p14:creationId xmlns:p14="http://schemas.microsoft.com/office/powerpoint/2010/main" val="3700486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14" name="矩形 13"/>
          <p:cNvSpPr/>
          <p:nvPr/>
        </p:nvSpPr>
        <p:spPr>
          <a:xfrm>
            <a:off x="5071813" y="5930470"/>
            <a:ext cx="5725254" cy="653769"/>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Click add – Input basic information – choose all channels or specific </a:t>
            </a:r>
            <a:r>
              <a:rPr lang="en-US" altLang="zh-CN" sz="1600" dirty="0" smtClean="0">
                <a:solidFill>
                  <a:prstClr val="black">
                    <a:lumMod val="65000"/>
                    <a:lumOff val="35000"/>
                  </a:prstClr>
                </a:solidFill>
                <a:latin typeface="TSTAR PRO"/>
                <a:ea typeface="Microsoft YaHei"/>
                <a:cs typeface="+mn-ea"/>
                <a:sym typeface="+mn-lt"/>
              </a:rPr>
              <a:t>alarm input and radar</a:t>
            </a: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 to new area or existing area</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pic>
        <p:nvPicPr>
          <p:cNvPr id="6" name="图片 5"/>
          <p:cNvPicPr>
            <a:picLocks noChangeAspect="1"/>
          </p:cNvPicPr>
          <p:nvPr/>
        </p:nvPicPr>
        <p:blipFill>
          <a:blip r:embed="rId4"/>
          <a:stretch>
            <a:fillRect/>
          </a:stretch>
        </p:blipFill>
        <p:spPr>
          <a:xfrm>
            <a:off x="7743772" y="1358574"/>
            <a:ext cx="3838606" cy="4353810"/>
          </a:xfrm>
          <a:prstGeom prst="rect">
            <a:avLst/>
          </a:prstGeom>
        </p:spPr>
      </p:pic>
      <p:pic>
        <p:nvPicPr>
          <p:cNvPr id="3" name="图片 2"/>
          <p:cNvPicPr>
            <a:picLocks noChangeAspect="1"/>
          </p:cNvPicPr>
          <p:nvPr/>
        </p:nvPicPr>
        <p:blipFill>
          <a:blip r:embed="rId5"/>
          <a:stretch>
            <a:fillRect/>
          </a:stretch>
        </p:blipFill>
        <p:spPr>
          <a:xfrm>
            <a:off x="3887034" y="1359647"/>
            <a:ext cx="3599536" cy="4368792"/>
          </a:xfrm>
          <a:prstGeom prst="rect">
            <a:avLst/>
          </a:prstGeom>
        </p:spPr>
      </p:pic>
      <p:sp>
        <p:nvSpPr>
          <p:cNvPr id="18" name="椭圆 17"/>
          <p:cNvSpPr/>
          <p:nvPr/>
        </p:nvSpPr>
        <p:spPr>
          <a:xfrm>
            <a:off x="5164428" y="3308747"/>
            <a:ext cx="1262130" cy="43900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p:nvPr/>
        </p:nvCxnSpPr>
        <p:spPr>
          <a:xfrm>
            <a:off x="4652852" y="3013656"/>
            <a:ext cx="418961" cy="4270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3490175" y="2680368"/>
            <a:ext cx="1581638" cy="830997"/>
          </a:xfrm>
          <a:prstGeom prst="rect">
            <a:avLst/>
          </a:prstGeom>
          <a:noFill/>
        </p:spPr>
        <p:txBody>
          <a:bodyPr wrap="square" rtlCol="0">
            <a:spAutoFit/>
          </a:bodyPr>
          <a:lstStyle/>
          <a:p>
            <a:r>
              <a:rPr lang="en-US" altLang="zh-CN" sz="1600" b="1" dirty="0" smtClean="0"/>
              <a:t>Remember the device port should be </a:t>
            </a:r>
            <a:r>
              <a:rPr lang="en-US" altLang="zh-CN" sz="1600" b="1" dirty="0" smtClean="0">
                <a:solidFill>
                  <a:srgbClr val="FF0000"/>
                </a:solidFill>
              </a:rPr>
              <a:t>80</a:t>
            </a:r>
            <a:endParaRPr lang="zh-CN" altLang="en-US" sz="1600" b="1" dirty="0">
              <a:solidFill>
                <a:srgbClr val="FF0000"/>
              </a:solidFill>
            </a:endParaRPr>
          </a:p>
        </p:txBody>
      </p:sp>
    </p:spTree>
    <p:extLst>
      <p:ext uri="{BB962C8B-B14F-4D97-AF65-F5344CB8AC3E}">
        <p14:creationId xmlns:p14="http://schemas.microsoft.com/office/powerpoint/2010/main" val="1860748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14" name="矩形 13"/>
          <p:cNvSpPr/>
          <p:nvPr/>
        </p:nvSpPr>
        <p:spPr>
          <a:xfrm>
            <a:off x="5115027" y="5825355"/>
            <a:ext cx="6471928" cy="373051"/>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Go to Logical view –Group</a:t>
            </a:r>
            <a:r>
              <a:rPr kumimoji="0" lang="en-US" altLang="zh-CN" sz="1600" b="0" i="0" u="none" strike="noStrike" kern="1200" cap="none" spc="0" normalizeH="0" noProof="0" dirty="0" smtClean="0">
                <a:ln>
                  <a:noFill/>
                </a:ln>
                <a:solidFill>
                  <a:prstClr val="black">
                    <a:lumMod val="65000"/>
                    <a:lumOff val="35000"/>
                  </a:prstClr>
                </a:solidFill>
                <a:effectLst/>
                <a:uLnTx/>
                <a:uFillTx/>
                <a:latin typeface="TSTAR PRO"/>
                <a:ea typeface="Microsoft YaHei"/>
                <a:cs typeface="+mn-ea"/>
                <a:sym typeface="+mn-lt"/>
              </a:rPr>
              <a:t> – choose a area – enable Rel</a:t>
            </a:r>
            <a:r>
              <a:rPr lang="en-US" altLang="zh-CN" sz="1600" noProof="0" dirty="0" smtClean="0">
                <a:solidFill>
                  <a:prstClr val="black">
                    <a:lumMod val="65000"/>
                    <a:lumOff val="35000"/>
                  </a:prstClr>
                </a:solidFill>
                <a:latin typeface="TSTAR PRO"/>
                <a:ea typeface="Microsoft YaHei"/>
                <a:cs typeface="+mn-ea"/>
                <a:sym typeface="+mn-lt"/>
              </a:rPr>
              <a:t>ated Map</a:t>
            </a:r>
          </a:p>
        </p:txBody>
      </p:sp>
      <p:grpSp>
        <p:nvGrpSpPr>
          <p:cNvPr id="6" name="组合 5"/>
          <p:cNvGrpSpPr/>
          <p:nvPr/>
        </p:nvGrpSpPr>
        <p:grpSpPr>
          <a:xfrm>
            <a:off x="5115027" y="1158359"/>
            <a:ext cx="5459039" cy="4649919"/>
            <a:chOff x="4511824" y="868095"/>
            <a:chExt cx="6266688" cy="4946526"/>
          </a:xfrm>
        </p:grpSpPr>
        <p:pic>
          <p:nvPicPr>
            <p:cNvPr id="2" name="图片 1"/>
            <p:cNvPicPr>
              <a:picLocks noChangeAspect="1"/>
            </p:cNvPicPr>
            <p:nvPr/>
          </p:nvPicPr>
          <p:blipFill>
            <a:blip r:embed="rId4"/>
            <a:stretch>
              <a:fillRect/>
            </a:stretch>
          </p:blipFill>
          <p:spPr>
            <a:xfrm>
              <a:off x="4511824" y="868095"/>
              <a:ext cx="6266688" cy="4946526"/>
            </a:xfrm>
            <a:prstGeom prst="rect">
              <a:avLst/>
            </a:prstGeom>
          </p:spPr>
        </p:pic>
        <p:sp>
          <p:nvSpPr>
            <p:cNvPr id="3" name="圆角矩形 2"/>
            <p:cNvSpPr/>
            <p:nvPr/>
          </p:nvSpPr>
          <p:spPr>
            <a:xfrm>
              <a:off x="5547360" y="939203"/>
              <a:ext cx="594360" cy="325717"/>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4817846" y="2301509"/>
              <a:ext cx="1323873" cy="378859"/>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7469606" y="4875598"/>
              <a:ext cx="1323873" cy="378859"/>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49285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14" name="矩形 13"/>
          <p:cNvSpPr/>
          <p:nvPr/>
        </p:nvSpPr>
        <p:spPr>
          <a:xfrm>
            <a:off x="4383507" y="6261030"/>
            <a:ext cx="6471928" cy="653769"/>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lang="en-US" altLang="zh-CN" sz="1600" dirty="0" smtClean="0">
                <a:solidFill>
                  <a:prstClr val="black">
                    <a:lumMod val="65000"/>
                    <a:lumOff val="35000"/>
                  </a:prstClr>
                </a:solidFill>
                <a:latin typeface="TSTAR PRO"/>
                <a:ea typeface="Microsoft YaHei"/>
                <a:cs typeface="+mn-ea"/>
                <a:sym typeface="+mn-lt"/>
              </a:rPr>
              <a:t>Method 1: upload a picture- draw a line – input the actual length, the map scale will be updated by this data. </a:t>
            </a:r>
            <a:endParaRPr lang="en-US" altLang="zh-CN" sz="1600" noProof="0" dirty="0" smtClean="0">
              <a:solidFill>
                <a:prstClr val="black">
                  <a:lumMod val="65000"/>
                  <a:lumOff val="35000"/>
                </a:prstClr>
              </a:solidFill>
              <a:latin typeface="TSTAR PRO"/>
              <a:ea typeface="Microsoft YaHei"/>
              <a:cs typeface="+mn-ea"/>
              <a:sym typeface="+mn-lt"/>
            </a:endParaRPr>
          </a:p>
        </p:txBody>
      </p:sp>
      <p:pic>
        <p:nvPicPr>
          <p:cNvPr id="17" name="图片 16"/>
          <p:cNvPicPr>
            <a:picLocks noChangeAspect="1"/>
          </p:cNvPicPr>
          <p:nvPr/>
        </p:nvPicPr>
        <p:blipFill>
          <a:blip r:embed="rId4"/>
          <a:stretch>
            <a:fillRect/>
          </a:stretch>
        </p:blipFill>
        <p:spPr>
          <a:xfrm>
            <a:off x="3806878" y="668041"/>
            <a:ext cx="7378323" cy="5545314"/>
          </a:xfrm>
          <a:prstGeom prst="rect">
            <a:avLst/>
          </a:prstGeom>
        </p:spPr>
      </p:pic>
      <p:pic>
        <p:nvPicPr>
          <p:cNvPr id="20" name="图片 19"/>
          <p:cNvPicPr>
            <a:picLocks noChangeAspect="1"/>
          </p:cNvPicPr>
          <p:nvPr/>
        </p:nvPicPr>
        <p:blipFill>
          <a:blip r:embed="rId5"/>
          <a:stretch>
            <a:fillRect/>
          </a:stretch>
        </p:blipFill>
        <p:spPr>
          <a:xfrm>
            <a:off x="8189925" y="2655540"/>
            <a:ext cx="1176630" cy="377985"/>
          </a:xfrm>
          <a:prstGeom prst="rect">
            <a:avLst/>
          </a:prstGeom>
        </p:spPr>
      </p:pic>
      <p:sp>
        <p:nvSpPr>
          <p:cNvPr id="21" name="圆角矩形 20"/>
          <p:cNvSpPr/>
          <p:nvPr/>
        </p:nvSpPr>
        <p:spPr>
          <a:xfrm>
            <a:off x="7965931" y="3872698"/>
            <a:ext cx="2199149" cy="282650"/>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p:cNvCxnSpPr/>
          <p:nvPr/>
        </p:nvCxnSpPr>
        <p:spPr>
          <a:xfrm flipV="1">
            <a:off x="7620000" y="4155348"/>
            <a:ext cx="345931" cy="313515"/>
          </a:xfrm>
          <a:prstGeom prst="straightConnector1">
            <a:avLst/>
          </a:prstGeom>
          <a:ln>
            <a:solidFill>
              <a:srgbClr val="F44F56"/>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6923818" y="4382181"/>
            <a:ext cx="1720343" cy="369332"/>
          </a:xfrm>
          <a:prstGeom prst="rect">
            <a:avLst/>
          </a:prstGeom>
          <a:noFill/>
        </p:spPr>
        <p:txBody>
          <a:bodyPr wrap="none" rtlCol="0">
            <a:spAutoFit/>
          </a:bodyPr>
          <a:lstStyle/>
          <a:p>
            <a:r>
              <a:rPr lang="en-US" altLang="zh-CN" dirty="0" smtClean="0"/>
              <a:t>A reference line</a:t>
            </a:r>
            <a:endParaRPr lang="zh-CN" altLang="en-US" dirty="0"/>
          </a:p>
        </p:txBody>
      </p:sp>
      <p:sp>
        <p:nvSpPr>
          <p:cNvPr id="25" name="文本框 24"/>
          <p:cNvSpPr txBox="1"/>
          <p:nvPr/>
        </p:nvSpPr>
        <p:spPr>
          <a:xfrm>
            <a:off x="9304885" y="2659866"/>
            <a:ext cx="1495922" cy="369332"/>
          </a:xfrm>
          <a:prstGeom prst="rect">
            <a:avLst/>
          </a:prstGeom>
          <a:noFill/>
        </p:spPr>
        <p:txBody>
          <a:bodyPr wrap="none" rtlCol="0">
            <a:spAutoFit/>
          </a:bodyPr>
          <a:lstStyle/>
          <a:p>
            <a:r>
              <a:rPr lang="en-US" altLang="zh-CN" dirty="0" smtClean="0"/>
              <a:t>Actual length</a:t>
            </a:r>
            <a:endParaRPr lang="zh-CN" altLang="en-US" dirty="0"/>
          </a:p>
        </p:txBody>
      </p:sp>
      <p:sp>
        <p:nvSpPr>
          <p:cNvPr id="26" name="文本框 20"/>
          <p:cNvSpPr txBox="1"/>
          <p:nvPr/>
        </p:nvSpPr>
        <p:spPr>
          <a:xfrm>
            <a:off x="3726860" y="271129"/>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lang="en-US" altLang="zh-CN" sz="2400" b="1" dirty="0" smtClean="0">
                <a:solidFill>
                  <a:prstClr val="black">
                    <a:lumMod val="75000"/>
                    <a:lumOff val="25000"/>
                  </a:prstClr>
                </a:solidFill>
                <a:latin typeface="TSTAR PRO"/>
                <a:ea typeface="Microsoft YaHei"/>
                <a:cs typeface="+mn-ea"/>
                <a:sym typeface="+mn-lt"/>
              </a:rPr>
              <a:t>Map adding</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spTree>
    <p:extLst>
      <p:ext uri="{BB962C8B-B14F-4D97-AF65-F5344CB8AC3E}">
        <p14:creationId xmlns:p14="http://schemas.microsoft.com/office/powerpoint/2010/main" val="736205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14" name="矩形 13"/>
          <p:cNvSpPr/>
          <p:nvPr/>
        </p:nvSpPr>
        <p:spPr>
          <a:xfrm>
            <a:off x="5328387" y="6173172"/>
            <a:ext cx="6471928" cy="349326"/>
          </a:xfrm>
          <a:prstGeom prst="rect">
            <a:avLst/>
          </a:prstGeom>
        </p:spPr>
        <p:txBody>
          <a:bodyPr wrap="square">
            <a:spAutoFit/>
          </a:bodyPr>
          <a:lstStyle/>
          <a:p>
            <a:pPr marL="0" marR="0" lvl="0" indent="0" algn="l" defTabSz="913851" rtl="0" eaLnBrk="1" fontAlgn="auto" latinLnBrk="0" hangingPunct="1">
              <a:lnSpc>
                <a:spcPct val="114000"/>
              </a:lnSpc>
              <a:spcBef>
                <a:spcPts val="0"/>
              </a:spcBef>
              <a:spcAft>
                <a:spcPts val="0"/>
              </a:spcAft>
              <a:buClrTx/>
              <a:buSzTx/>
              <a:buFontTx/>
              <a:buNone/>
              <a:tabLst/>
              <a:defRPr/>
            </a:pPr>
            <a:r>
              <a:rPr lang="en-US" altLang="zh-CN" sz="1600" dirty="0" smtClean="0">
                <a:solidFill>
                  <a:prstClr val="black">
                    <a:lumMod val="65000"/>
                    <a:lumOff val="35000"/>
                  </a:prstClr>
                </a:solidFill>
                <a:latin typeface="TSTAR PRO"/>
                <a:ea typeface="Microsoft YaHei"/>
                <a:cs typeface="+mn-ea"/>
                <a:sym typeface="+mn-lt"/>
              </a:rPr>
              <a:t>Method 2: Set GIS- input GIS Map API URL</a:t>
            </a:r>
            <a:endParaRPr lang="en-US" altLang="zh-CN" sz="1600" noProof="0" dirty="0" smtClean="0">
              <a:solidFill>
                <a:prstClr val="black">
                  <a:lumMod val="65000"/>
                  <a:lumOff val="35000"/>
                </a:prstClr>
              </a:solidFill>
              <a:latin typeface="TSTAR PRO"/>
              <a:ea typeface="Microsoft YaHei"/>
              <a:cs typeface="+mn-ea"/>
              <a:sym typeface="+mn-lt"/>
            </a:endParaRPr>
          </a:p>
        </p:txBody>
      </p:sp>
      <p:pic>
        <p:nvPicPr>
          <p:cNvPr id="2" name="图片 1"/>
          <p:cNvPicPr>
            <a:picLocks noChangeAspect="1"/>
          </p:cNvPicPr>
          <p:nvPr/>
        </p:nvPicPr>
        <p:blipFill>
          <a:blip r:embed="rId4"/>
          <a:stretch>
            <a:fillRect/>
          </a:stretch>
        </p:blipFill>
        <p:spPr>
          <a:xfrm>
            <a:off x="3255722" y="1455567"/>
            <a:ext cx="8727498" cy="4603432"/>
          </a:xfrm>
          <a:prstGeom prst="rect">
            <a:avLst/>
          </a:prstGeom>
        </p:spPr>
      </p:pic>
      <p:sp>
        <p:nvSpPr>
          <p:cNvPr id="18" name="圆角矩形 17"/>
          <p:cNvSpPr/>
          <p:nvPr/>
        </p:nvSpPr>
        <p:spPr>
          <a:xfrm>
            <a:off x="10829967" y="3478627"/>
            <a:ext cx="1153253" cy="356142"/>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5664691" y="2987041"/>
            <a:ext cx="3083069" cy="289492"/>
          </a:xfrm>
          <a:prstGeom prst="roundRect">
            <a:avLst/>
          </a:prstGeom>
          <a:noFill/>
          <a:ln>
            <a:solidFill>
              <a:srgbClr val="F44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20"/>
          <p:cNvSpPr txBox="1"/>
          <p:nvPr/>
        </p:nvSpPr>
        <p:spPr>
          <a:xfrm>
            <a:off x="3255722" y="999577"/>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lang="en-US" altLang="zh-CN" sz="2400" b="1" dirty="0" smtClean="0">
                <a:solidFill>
                  <a:prstClr val="black">
                    <a:lumMod val="75000"/>
                    <a:lumOff val="25000"/>
                  </a:prstClr>
                </a:solidFill>
                <a:latin typeface="TSTAR PRO"/>
                <a:ea typeface="Microsoft YaHei"/>
                <a:cs typeface="+mn-ea"/>
                <a:sym typeface="+mn-lt"/>
              </a:rPr>
              <a:t>GIS Map setting</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spTree>
    <p:extLst>
      <p:ext uri="{BB962C8B-B14F-4D97-AF65-F5344CB8AC3E}">
        <p14:creationId xmlns:p14="http://schemas.microsoft.com/office/powerpoint/2010/main" val="1883931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26" name="文本框 20"/>
          <p:cNvSpPr txBox="1"/>
          <p:nvPr/>
        </p:nvSpPr>
        <p:spPr>
          <a:xfrm>
            <a:off x="3726860" y="271129"/>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lang="en-US" altLang="zh-CN" sz="2400" b="1" dirty="0" smtClean="0">
                <a:solidFill>
                  <a:prstClr val="black">
                    <a:lumMod val="75000"/>
                    <a:lumOff val="25000"/>
                  </a:prstClr>
                </a:solidFill>
                <a:latin typeface="TSTAR PRO"/>
                <a:ea typeface="Microsoft YaHei"/>
                <a:cs typeface="+mn-ea"/>
                <a:sym typeface="+mn-lt"/>
              </a:rPr>
              <a:t>PTZ camera adding</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2" name="图片 1"/>
          <p:cNvPicPr>
            <a:picLocks noChangeAspect="1"/>
          </p:cNvPicPr>
          <p:nvPr/>
        </p:nvPicPr>
        <p:blipFill>
          <a:blip r:embed="rId4"/>
          <a:stretch>
            <a:fillRect/>
          </a:stretch>
        </p:blipFill>
        <p:spPr>
          <a:xfrm>
            <a:off x="3726859" y="709898"/>
            <a:ext cx="7245941" cy="5233179"/>
          </a:xfrm>
          <a:prstGeom prst="rect">
            <a:avLst/>
          </a:prstGeom>
        </p:spPr>
      </p:pic>
      <p:sp>
        <p:nvSpPr>
          <p:cNvPr id="22" name="矩形 21"/>
          <p:cNvSpPr/>
          <p:nvPr/>
        </p:nvSpPr>
        <p:spPr>
          <a:xfrm>
            <a:off x="4812733" y="5958317"/>
            <a:ext cx="5725254" cy="934487"/>
          </a:xfrm>
          <a:prstGeom prst="rect">
            <a:avLst/>
          </a:prstGeom>
        </p:spPr>
        <p:txBody>
          <a:bodyPr wrap="square">
            <a:spAutoFit/>
          </a:bodyPr>
          <a:lstStyle/>
          <a:p>
            <a:pPr lvl="0" defTabSz="913851">
              <a:lnSpc>
                <a:spcPct val="114000"/>
              </a:lnSpc>
              <a:defRPr/>
            </a:pPr>
            <a:r>
              <a:rPr lang="en-US" altLang="zh-CN" sz="1600" dirty="0">
                <a:solidFill>
                  <a:prstClr val="black">
                    <a:lumMod val="65000"/>
                    <a:lumOff val="35000"/>
                  </a:prstClr>
                </a:solidFill>
                <a:cs typeface="+mn-ea"/>
                <a:sym typeface="+mn-lt"/>
              </a:rPr>
              <a:t>Web Client - Go to Physical view – </a:t>
            </a:r>
            <a:r>
              <a:rPr lang="en-US" altLang="zh-CN" sz="1600" dirty="0" smtClean="0">
                <a:solidFill>
                  <a:prstClr val="black">
                    <a:lumMod val="65000"/>
                    <a:lumOff val="35000"/>
                  </a:prstClr>
                </a:solidFill>
                <a:cs typeface="+mn-ea"/>
                <a:sym typeface="+mn-lt"/>
              </a:rPr>
              <a:t>encoding device</a:t>
            </a:r>
            <a:r>
              <a:rPr lang="zh-CN" altLang="en-US" sz="1600" dirty="0" smtClean="0">
                <a:solidFill>
                  <a:prstClr val="black">
                    <a:lumMod val="65000"/>
                    <a:lumOff val="35000"/>
                  </a:prstClr>
                </a:solidFill>
                <a:cs typeface="+mn-ea"/>
                <a:sym typeface="+mn-lt"/>
              </a:rPr>
              <a:t>，</a:t>
            </a:r>
            <a:endParaRPr lang="en-US" altLang="zh-CN" sz="1600" dirty="0">
              <a:solidFill>
                <a:prstClr val="black">
                  <a:lumMod val="65000"/>
                  <a:lumOff val="35000"/>
                </a:prstClr>
              </a:solidFill>
              <a:cs typeface="+mn-ea"/>
              <a:sym typeface="+mn-lt"/>
            </a:endParaRPr>
          </a:p>
          <a:p>
            <a:pPr marL="0" marR="0" lvl="0" indent="0" algn="l" defTabSz="913851" rtl="0" eaLnBrk="1" fontAlgn="auto" latinLnBrk="0" hangingPunct="1">
              <a:lnSpc>
                <a:spcPct val="114000"/>
              </a:lnSpc>
              <a:spcBef>
                <a:spcPts val="0"/>
              </a:spcBef>
              <a:spcAft>
                <a:spcPts val="0"/>
              </a:spcAft>
              <a:buClrTx/>
              <a:buSzTx/>
              <a:buFontTx/>
              <a:buNone/>
              <a:tabLst/>
              <a:defRPr/>
            </a:pPr>
            <a:r>
              <a:rPr kumimoji="0" lang="en-US" altLang="zh-CN" sz="1600" b="0" i="0" u="none" strike="noStrike" kern="1200" cap="none" spc="0" normalizeH="0" baseline="0" noProof="0" dirty="0" smtClean="0">
                <a:ln>
                  <a:noFill/>
                </a:ln>
                <a:solidFill>
                  <a:prstClr val="black">
                    <a:lumMod val="65000"/>
                    <a:lumOff val="35000"/>
                  </a:prstClr>
                </a:solidFill>
                <a:effectLst/>
                <a:uLnTx/>
                <a:uFillTx/>
                <a:latin typeface="TSTAR PRO"/>
                <a:ea typeface="Microsoft YaHei"/>
                <a:cs typeface="+mn-ea"/>
                <a:sym typeface="+mn-lt"/>
              </a:rPr>
              <a:t>Click add – Input basic information – choose all channels to new area or existing area</a:t>
            </a:r>
            <a:endParaRPr kumimoji="0" lang="en-US" altLang="zh-CN" sz="1600" b="0" i="0" u="none" strike="noStrike" kern="1200" cap="none" spc="0" normalizeH="0" baseline="0" noProof="0" dirty="0">
              <a:ln>
                <a:noFill/>
              </a:ln>
              <a:solidFill>
                <a:prstClr val="black">
                  <a:lumMod val="65000"/>
                  <a:lumOff val="35000"/>
                </a:prstClr>
              </a:solidFill>
              <a:effectLst/>
              <a:uLnTx/>
              <a:uFillTx/>
              <a:latin typeface="TSTAR PRO"/>
              <a:ea typeface="Microsoft YaHei"/>
              <a:cs typeface="+mn-ea"/>
              <a:sym typeface="+mn-lt"/>
            </a:endParaRPr>
          </a:p>
        </p:txBody>
      </p:sp>
    </p:spTree>
    <p:extLst>
      <p:ext uri="{BB962C8B-B14F-4D97-AF65-F5344CB8AC3E}">
        <p14:creationId xmlns:p14="http://schemas.microsoft.com/office/powerpoint/2010/main" val="3283732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p:nvSpPr>
        <p:spPr>
          <a:xfrm>
            <a:off x="551384" y="296712"/>
            <a:ext cx="216024" cy="540000"/>
          </a:xfrm>
          <a:prstGeom prst="rect">
            <a:avLst/>
          </a:prstGeom>
          <a:solidFill>
            <a:srgbClr val="F44F5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STAR PRO"/>
              <a:ea typeface="Microsoft YaHei"/>
              <a:cs typeface="+mn-ea"/>
              <a:sym typeface="+mn-lt"/>
            </a:endParaRPr>
          </a:p>
        </p:txBody>
      </p:sp>
      <p:sp>
        <p:nvSpPr>
          <p:cNvPr id="12" name="文本框 20"/>
          <p:cNvSpPr txBox="1"/>
          <p:nvPr/>
        </p:nvSpPr>
        <p:spPr>
          <a:xfrm>
            <a:off x="767408" y="335881"/>
            <a:ext cx="3744416"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smtClean="0">
                <a:ln>
                  <a:noFill/>
                </a:ln>
                <a:solidFill>
                  <a:prstClr val="black">
                    <a:lumMod val="75000"/>
                    <a:lumOff val="25000"/>
                  </a:prstClr>
                </a:solidFill>
                <a:effectLst/>
                <a:uLnTx/>
                <a:uFillTx/>
                <a:latin typeface="TSTAR PRO"/>
                <a:ea typeface="Microsoft YaHei"/>
                <a:cs typeface="+mn-ea"/>
                <a:sym typeface="+mn-lt"/>
              </a:rPr>
              <a:t>Radar</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735" y="104254"/>
            <a:ext cx="1839643" cy="895323"/>
          </a:xfrm>
          <a:prstGeom prst="rect">
            <a:avLst/>
          </a:prstGeom>
        </p:spPr>
      </p:pic>
      <p:grpSp>
        <p:nvGrpSpPr>
          <p:cNvPr id="16" name="组合 15"/>
          <p:cNvGrpSpPr/>
          <p:nvPr/>
        </p:nvGrpSpPr>
        <p:grpSpPr>
          <a:xfrm>
            <a:off x="-744474" y="2248368"/>
            <a:ext cx="3752850" cy="4008987"/>
            <a:chOff x="-744474" y="2248368"/>
            <a:chExt cx="3752850" cy="4008987"/>
          </a:xfrm>
        </p:grpSpPr>
        <p:sp>
          <p:nvSpPr>
            <p:cNvPr id="7" name="Pentagon 3"/>
            <p:cNvSpPr/>
            <p:nvPr/>
          </p:nvSpPr>
          <p:spPr>
            <a:xfrm>
              <a:off x="-722376" y="2248368"/>
              <a:ext cx="3730752"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1. </a:t>
              </a:r>
              <a:r>
                <a:rPr kumimoji="0" lang="en-US"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Radar Device</a:t>
              </a:r>
              <a:endParaRPr kumimoji="0" lang="en-GB"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8" name="Pentagon 5"/>
            <p:cNvSpPr/>
            <p:nvPr/>
          </p:nvSpPr>
          <p:spPr>
            <a:xfrm>
              <a:off x="-722376" y="2844533"/>
              <a:ext cx="3730752" cy="432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2.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Add Map and relate PTZ camera</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9" name="Pentagon 6"/>
            <p:cNvSpPr/>
            <p:nvPr/>
          </p:nvSpPr>
          <p:spPr>
            <a:xfrm>
              <a:off x="-722371" y="3440698"/>
              <a:ext cx="3730747"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3. </a:t>
              </a:r>
              <a:r>
                <a:rPr kumimoji="0" lang="en-US" altLang="zh-CN" sz="1400" b="1" i="0" u="none" strike="noStrike" kern="1200" cap="none" spc="0" normalizeH="0" baseline="0" noProof="0" dirty="0" smtClean="0">
                  <a:ln>
                    <a:noFill/>
                  </a:ln>
                  <a:solidFill>
                    <a:prstClr val="white"/>
                  </a:solidFill>
                  <a:effectLst/>
                  <a:uLnTx/>
                  <a:uFillTx/>
                  <a:latin typeface="TSTAR PRO"/>
                  <a:ea typeface="Microsoft YaHei"/>
                  <a:cs typeface="+mn-cs"/>
                </a:rPr>
                <a:t>Draw Zone and Calibrate PTZ camera</a:t>
              </a:r>
              <a:endParaRPr kumimoji="0" lang="en-US" altLang="zh-CN" sz="1400" b="1" i="0" u="none" strike="noStrike" kern="1200" cap="none" spc="0" normalizeH="0" baseline="0" noProof="0" dirty="0">
                <a:ln>
                  <a:noFill/>
                </a:ln>
                <a:solidFill>
                  <a:prstClr val="white"/>
                </a:solidFill>
                <a:effectLst/>
                <a:uLnTx/>
                <a:uFillTx/>
                <a:latin typeface="TSTAR PRO"/>
                <a:ea typeface="Microsoft YaHei"/>
                <a:cs typeface="+mn-cs"/>
              </a:endParaRPr>
            </a:p>
          </p:txBody>
        </p:sp>
        <p:sp>
          <p:nvSpPr>
            <p:cNvPr id="10" name="Pentagon 7"/>
            <p:cNvSpPr/>
            <p:nvPr/>
          </p:nvSpPr>
          <p:spPr>
            <a:xfrm>
              <a:off x="-744474" y="5229193"/>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6.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Alarm Info &amp; History Track</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4" name="Pentagon 7"/>
            <p:cNvSpPr/>
            <p:nvPr/>
          </p:nvSpPr>
          <p:spPr>
            <a:xfrm>
              <a:off x="-736899" y="4633028"/>
              <a:ext cx="3745275"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5.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Check Live Track on the Map</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5" name="Pentagon 7"/>
            <p:cNvSpPr/>
            <p:nvPr/>
          </p:nvSpPr>
          <p:spPr>
            <a:xfrm>
              <a:off x="-722375" y="4036863"/>
              <a:ext cx="3730751"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4.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Configure  Event/Alarm</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sp>
          <p:nvSpPr>
            <p:cNvPr id="15" name="Pentagon 7"/>
            <p:cNvSpPr/>
            <p:nvPr/>
          </p:nvSpPr>
          <p:spPr>
            <a:xfrm>
              <a:off x="-744474" y="5825355"/>
              <a:ext cx="3752850" cy="43200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19928" marR="0" lvl="0" indent="0" algn="l" defTabSz="913851" rtl="0" eaLnBrk="1" fontAlgn="auto" latinLnBrk="0" hangingPunct="1">
                <a:lnSpc>
                  <a:spcPct val="12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7. </a:t>
              </a:r>
              <a:r>
                <a:rPr kumimoji="0" lang="en-US" altLang="zh-CN" sz="1400" b="1" i="0" u="none" strike="noStrike" kern="1200" cap="none" spc="0" normalizeH="0" baseline="0" noProof="0" dirty="0" smtClean="0">
                  <a:ln>
                    <a:noFill/>
                  </a:ln>
                  <a:solidFill>
                    <a:prstClr val="white"/>
                  </a:solidFill>
                  <a:effectLst/>
                  <a:uLnTx/>
                  <a:uFillTx/>
                  <a:latin typeface="TSTAR PRO"/>
                  <a:ea typeface="微软雅黑" panose="020B0503020204020204" pitchFamily="34" charset="-122"/>
                  <a:cs typeface="+mn-ea"/>
                  <a:sym typeface="Arial" panose="020B0604020202020204" pitchFamily="34" charset="0"/>
                </a:rPr>
                <a:t>Manually Arm/Disarm(Optional) </a:t>
              </a:r>
              <a:endParaRPr kumimoji="0" lang="en-US" altLang="zh-CN" sz="1400" b="1" i="0" u="none" strike="noStrike" kern="1200" cap="none" spc="0" normalizeH="0" baseline="0" noProof="0" dirty="0">
                <a:ln>
                  <a:noFill/>
                </a:ln>
                <a:solidFill>
                  <a:prstClr val="white"/>
                </a:solidFill>
                <a:effectLst/>
                <a:uLnTx/>
                <a:uFillTx/>
                <a:latin typeface="TSTAR PRO"/>
                <a:ea typeface="微软雅黑" panose="020B0503020204020204" pitchFamily="34" charset="-122"/>
                <a:cs typeface="+mn-ea"/>
                <a:sym typeface="Arial" panose="020B0604020202020204" pitchFamily="34" charset="0"/>
              </a:endParaRPr>
            </a:p>
          </p:txBody>
        </p:sp>
      </p:grpSp>
      <p:sp>
        <p:nvSpPr>
          <p:cNvPr id="26" name="文本框 20"/>
          <p:cNvSpPr txBox="1"/>
          <p:nvPr/>
        </p:nvSpPr>
        <p:spPr>
          <a:xfrm>
            <a:off x="3697101" y="1125608"/>
            <a:ext cx="4575311" cy="461665"/>
          </a:xfrm>
          <a:prstGeom prst="rect">
            <a:avLst/>
          </a:prstGeom>
          <a:noFill/>
        </p:spPr>
        <p:txBody>
          <a:bodyPr wrap="square" rtlCol="0">
            <a:spAutoFit/>
          </a:bodyPr>
          <a:lstStyle/>
          <a:p>
            <a:pPr marL="0" marR="0" lvl="0" indent="0" algn="l" defTabSz="913851" rtl="0" eaLnBrk="1" fontAlgn="auto" latinLnBrk="0" hangingPunct="1">
              <a:lnSpc>
                <a:spcPct val="100000"/>
              </a:lnSpc>
              <a:spcBef>
                <a:spcPts val="0"/>
              </a:spcBef>
              <a:spcAft>
                <a:spcPts val="0"/>
              </a:spcAft>
              <a:buClrTx/>
              <a:buSzTx/>
              <a:buFontTx/>
              <a:buNone/>
              <a:tabLst/>
              <a:defRPr/>
            </a:pPr>
            <a:r>
              <a:rPr lang="en-US" altLang="zh-CN" sz="2400" b="1" dirty="0" smtClean="0">
                <a:solidFill>
                  <a:prstClr val="black">
                    <a:lumMod val="75000"/>
                    <a:lumOff val="25000"/>
                  </a:prstClr>
                </a:solidFill>
                <a:latin typeface="TSTAR PRO"/>
                <a:ea typeface="Microsoft YaHei"/>
                <a:cs typeface="+mn-ea"/>
                <a:sym typeface="+mn-lt"/>
              </a:rPr>
              <a:t>Set PTZ Camera Initial Position</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TSTAR PRO"/>
              <a:ea typeface="Microsoft YaHei"/>
              <a:cs typeface="+mn-ea"/>
              <a:sym typeface="+mn-lt"/>
            </a:endParaRPr>
          </a:p>
        </p:txBody>
      </p:sp>
      <p:sp>
        <p:nvSpPr>
          <p:cNvPr id="17" name="矩形 16"/>
          <p:cNvSpPr/>
          <p:nvPr/>
        </p:nvSpPr>
        <p:spPr>
          <a:xfrm>
            <a:off x="3969010" y="1785943"/>
            <a:ext cx="7363677" cy="1938992"/>
          </a:xfrm>
          <a:prstGeom prst="rect">
            <a:avLst/>
          </a:prstGeom>
        </p:spPr>
        <p:txBody>
          <a:bodyPr wrap="square">
            <a:spAutoFit/>
          </a:bodyPr>
          <a:lstStyle/>
          <a:p>
            <a:pPr marL="0" lvl="2" algn="just" defTabSz="1219170" fontAlgn="base">
              <a:lnSpc>
                <a:spcPct val="150000"/>
              </a:lnSpc>
              <a:spcBef>
                <a:spcPct val="0"/>
              </a:spcBef>
              <a:buClr>
                <a:srgbClr val="C11119"/>
              </a:buClr>
              <a:buSzPct val="100000"/>
              <a:defRPr/>
            </a:pPr>
            <a:r>
              <a:rPr lang="en-US" altLang="zh-CN" sz="1600" dirty="0" smtClean="0">
                <a:solidFill>
                  <a:schemeClr val="tx1">
                    <a:lumMod val="75000"/>
                    <a:lumOff val="25000"/>
                  </a:schemeClr>
                </a:solidFill>
                <a:cs typeface="+mn-ea"/>
                <a:sym typeface="+mn-lt"/>
              </a:rPr>
              <a:t>Before calibration between radar and PTZ, we have to set the initial position of PTZ camera </a:t>
            </a:r>
            <a:r>
              <a:rPr lang="en-US" altLang="zh-CN" sz="1600" dirty="0">
                <a:solidFill>
                  <a:schemeClr val="tx1">
                    <a:lumMod val="75000"/>
                    <a:lumOff val="25000"/>
                  </a:schemeClr>
                </a:solidFill>
                <a:cs typeface="+mn-ea"/>
                <a:sym typeface="+mn-lt"/>
              </a:rPr>
              <a:t>first, because sometimes the camera will be installed a little bit </a:t>
            </a:r>
            <a:r>
              <a:rPr lang="en-US" altLang="zh-CN" sz="1600" dirty="0" smtClean="0">
                <a:solidFill>
                  <a:schemeClr val="tx1">
                    <a:lumMod val="75000"/>
                    <a:lumOff val="25000"/>
                  </a:schemeClr>
                </a:solidFill>
                <a:cs typeface="+mn-ea"/>
                <a:sym typeface="+mn-lt"/>
              </a:rPr>
              <a:t>down.</a:t>
            </a:r>
          </a:p>
          <a:p>
            <a:pPr marL="0" lvl="2" algn="just" defTabSz="1219170" fontAlgn="base">
              <a:lnSpc>
                <a:spcPct val="150000"/>
              </a:lnSpc>
              <a:spcBef>
                <a:spcPct val="0"/>
              </a:spcBef>
              <a:buClr>
                <a:srgbClr val="C11119"/>
              </a:buClr>
              <a:buSzPct val="100000"/>
              <a:defRPr/>
            </a:pPr>
            <a:endParaRPr lang="en-US" altLang="zh-CN" sz="1600" dirty="0">
              <a:solidFill>
                <a:schemeClr val="tx1">
                  <a:lumMod val="75000"/>
                  <a:lumOff val="25000"/>
                </a:schemeClr>
              </a:solidFill>
              <a:cs typeface="+mn-ea"/>
              <a:sym typeface="+mn-lt"/>
            </a:endParaRPr>
          </a:p>
          <a:p>
            <a:pPr marL="0" lvl="2" algn="just" defTabSz="1219170" fontAlgn="base">
              <a:lnSpc>
                <a:spcPct val="150000"/>
              </a:lnSpc>
              <a:spcBef>
                <a:spcPct val="0"/>
              </a:spcBef>
              <a:buClr>
                <a:srgbClr val="C11119"/>
              </a:buClr>
              <a:buSzPct val="100000"/>
              <a:defRPr/>
            </a:pPr>
            <a:r>
              <a:rPr lang="en-US" altLang="zh-CN" sz="1600" dirty="0">
                <a:solidFill>
                  <a:schemeClr val="tx1">
                    <a:lumMod val="75000"/>
                    <a:lumOff val="25000"/>
                  </a:schemeClr>
                </a:solidFill>
                <a:cs typeface="+mn-ea"/>
                <a:sym typeface="+mn-lt"/>
              </a:rPr>
              <a:t>Select a reference object about 50m away from the speed dome, and select a point (on the reference object) whose altitude is the same as the speed dome’s</a:t>
            </a:r>
            <a:r>
              <a:rPr lang="en-US" altLang="zh-CN" sz="1600" dirty="0" smtClean="0">
                <a:solidFill>
                  <a:schemeClr val="tx1">
                    <a:lumMod val="75000"/>
                    <a:lumOff val="25000"/>
                  </a:schemeClr>
                </a:solidFill>
                <a:cs typeface="+mn-ea"/>
                <a:sym typeface="+mn-lt"/>
              </a:rPr>
              <a:t>.</a:t>
            </a:r>
            <a:endParaRPr lang="en-US" altLang="zh-CN" sz="1600" dirty="0">
              <a:solidFill>
                <a:schemeClr val="tx1">
                  <a:lumMod val="75000"/>
                  <a:lumOff val="25000"/>
                </a:schemeClr>
              </a:solidFill>
              <a:cs typeface="+mn-ea"/>
              <a:sym typeface="+mn-lt"/>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49726" y="4149592"/>
            <a:ext cx="648886" cy="958408"/>
          </a:xfrm>
          <a:prstGeom prst="rect">
            <a:avLst/>
          </a:prstGeom>
          <a:effectLst/>
        </p:spPr>
      </p:pic>
      <p:sp>
        <p:nvSpPr>
          <p:cNvPr id="19" name="矩形 18"/>
          <p:cNvSpPr/>
          <p:nvPr/>
        </p:nvSpPr>
        <p:spPr>
          <a:xfrm>
            <a:off x="3697101" y="4325752"/>
            <a:ext cx="381000" cy="18018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697101" y="4628796"/>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p:nvPr/>
        </p:nvCxnSpPr>
        <p:spPr>
          <a:xfrm>
            <a:off x="4205808" y="4819296"/>
            <a:ext cx="7376570" cy="0"/>
          </a:xfrm>
          <a:prstGeom prst="line">
            <a:avLst/>
          </a:prstGeom>
          <a:ln w="28575">
            <a:solidFill>
              <a:schemeClr val="tx1">
                <a:lumMod val="65000"/>
                <a:lumOff val="35000"/>
              </a:schemeClr>
            </a:solidFill>
            <a:prstDash val="sysDash"/>
            <a:headEnd type="arrow"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205808" y="4977463"/>
            <a:ext cx="0" cy="1150122"/>
          </a:xfrm>
          <a:prstGeom prst="line">
            <a:avLst/>
          </a:prstGeom>
          <a:ln w="28575">
            <a:solidFill>
              <a:schemeClr val="tx1">
                <a:lumMod val="65000"/>
                <a:lumOff val="35000"/>
              </a:schemeClr>
            </a:solidFill>
            <a:prstDash val="sysDash"/>
            <a:headEnd type="arrow"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11855241" y="4977463"/>
            <a:ext cx="0" cy="1150122"/>
          </a:xfrm>
          <a:prstGeom prst="line">
            <a:avLst/>
          </a:prstGeom>
          <a:ln w="28575">
            <a:solidFill>
              <a:schemeClr val="tx1">
                <a:lumMod val="65000"/>
                <a:lumOff val="35000"/>
              </a:schemeClr>
            </a:solidFill>
            <a:prstDash val="sysDash"/>
            <a:headEnd type="arrow" w="med" len="med"/>
            <a:tailEnd type="arrow" w="lg" len="lg"/>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7650849" y="4324715"/>
            <a:ext cx="848309" cy="523220"/>
          </a:xfrm>
          <a:prstGeom prst="rect">
            <a:avLst/>
          </a:prstGeom>
          <a:noFill/>
        </p:spPr>
        <p:txBody>
          <a:bodyPr wrap="none" rtlCol="0">
            <a:spAutoFit/>
          </a:bodyPr>
          <a:lstStyle/>
          <a:p>
            <a:r>
              <a:rPr lang="en-US" altLang="zh-CN" sz="2800" dirty="0" smtClean="0">
                <a:latin typeface="Segoe UI Light" panose="020B0502040204020203" pitchFamily="34" charset="0"/>
                <a:cs typeface="Segoe UI Light" panose="020B0502040204020203" pitchFamily="34" charset="0"/>
              </a:rPr>
              <a:t>50m</a:t>
            </a:r>
            <a:endParaRPr lang="zh-CN" altLang="en-US" sz="2800" dirty="0">
              <a:latin typeface="Segoe UI Light" panose="020B0502040204020203" pitchFamily="34" charset="0"/>
              <a:cs typeface="Segoe UI Light" panose="020B0502040204020203" pitchFamily="34" charset="0"/>
            </a:endParaRPr>
          </a:p>
        </p:txBody>
      </p:sp>
      <p:sp>
        <p:nvSpPr>
          <p:cNvPr id="27" name="文本框 26"/>
          <p:cNvSpPr txBox="1"/>
          <p:nvPr/>
        </p:nvSpPr>
        <p:spPr>
          <a:xfrm>
            <a:off x="4203937" y="5348362"/>
            <a:ext cx="3446912" cy="338554"/>
          </a:xfrm>
          <a:prstGeom prst="rect">
            <a:avLst/>
          </a:prstGeom>
          <a:noFill/>
        </p:spPr>
        <p:txBody>
          <a:bodyPr wrap="square" rtlCol="0">
            <a:spAutoFit/>
          </a:bodyPr>
          <a:lstStyle/>
          <a:p>
            <a:r>
              <a:rPr lang="en-US" altLang="zh-CN" sz="1600" dirty="0" smtClean="0">
                <a:latin typeface="Segoe UI Light" panose="020B0502040204020203" pitchFamily="34" charset="0"/>
                <a:cs typeface="Segoe UI Light" panose="020B0502040204020203" pitchFamily="34" charset="0"/>
              </a:rPr>
              <a:t>Same height as PTZ Dome Camera</a:t>
            </a:r>
            <a:endParaRPr lang="zh-CN" altLang="en-US" sz="1600" dirty="0">
              <a:latin typeface="Segoe UI Light" panose="020B0502040204020203" pitchFamily="34" charset="0"/>
              <a:cs typeface="Segoe UI Light" panose="020B0502040204020203" pitchFamily="34" charset="0"/>
            </a:endParaRPr>
          </a:p>
        </p:txBody>
      </p:sp>
      <p:sp>
        <p:nvSpPr>
          <p:cNvPr id="28" name="矩形 27"/>
          <p:cNvSpPr/>
          <p:nvPr/>
        </p:nvSpPr>
        <p:spPr>
          <a:xfrm>
            <a:off x="9672965" y="5009294"/>
            <a:ext cx="1569308" cy="842149"/>
          </a:xfrm>
          <a:prstGeom prst="rect">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0267119" y="5239868"/>
            <a:ext cx="381000" cy="381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9094749" y="5789031"/>
            <a:ext cx="3446912" cy="338554"/>
          </a:xfrm>
          <a:prstGeom prst="rect">
            <a:avLst/>
          </a:prstGeom>
          <a:noFill/>
        </p:spPr>
        <p:txBody>
          <a:bodyPr wrap="square" rtlCol="0">
            <a:spAutoFit/>
          </a:bodyPr>
          <a:lstStyle/>
          <a:p>
            <a:r>
              <a:rPr lang="en-US" altLang="zh-CN" sz="1600" dirty="0" smtClean="0">
                <a:latin typeface="Segoe UI Light" panose="020B0502040204020203" pitchFamily="34" charset="0"/>
                <a:cs typeface="Segoe UI Light" panose="020B0502040204020203" pitchFamily="34" charset="0"/>
              </a:rPr>
              <a:t>Put the target in the middle</a:t>
            </a:r>
            <a:endParaRPr lang="zh-CN" altLang="en-US" sz="16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052305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4_Office 主题​​">
  <a:themeElements>
    <a:clrScheme name="跋涉">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hgnmwyzc">
      <a:majorFont>
        <a:latin typeface="TSTAR PRO"/>
        <a:ea typeface="Microsoft YaHei"/>
        <a:cs typeface=""/>
      </a:majorFont>
      <a:minorFont>
        <a:latin typeface="TSTAR PRO"/>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dywzeqv">
      <a:majorFont>
        <a:latin typeface="TSTAR PRO"/>
        <a:ea typeface="Microsoft YaHei"/>
        <a:cs typeface=""/>
      </a:majorFont>
      <a:minorFont>
        <a:latin typeface="TSTAR PRO"/>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5823</TotalTime>
  <Words>2784</Words>
  <Application>Microsoft Office PowerPoint</Application>
  <PresentationFormat>宽屏</PresentationFormat>
  <Paragraphs>388</Paragraphs>
  <Slides>29</Slides>
  <Notes>29</Notes>
  <HiddenSlides>0</HiddenSlides>
  <MMClips>2</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29</vt:i4>
      </vt:variant>
    </vt:vector>
  </HeadingPairs>
  <TitlesOfParts>
    <vt:vector size="42" baseType="lpstr">
      <vt:lpstr>Arial Unicode MS</vt:lpstr>
      <vt:lpstr>宋体</vt:lpstr>
      <vt:lpstr>Microsoft YaHei</vt:lpstr>
      <vt:lpstr>Microsoft YaHei</vt:lpstr>
      <vt:lpstr>等线</vt:lpstr>
      <vt:lpstr>Arial</vt:lpstr>
      <vt:lpstr>Calibri</vt:lpstr>
      <vt:lpstr>Segoe UI Light</vt:lpstr>
      <vt:lpstr>TSTAR PRO</vt:lpstr>
      <vt:lpstr>TSTAR PRO Heavy</vt:lpstr>
      <vt:lpstr>Wingdings</vt:lpstr>
      <vt:lpstr>4_Office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许 桤暄</cp:lastModifiedBy>
  <cp:revision>129</cp:revision>
  <dcterms:created xsi:type="dcterms:W3CDTF">2019-11-22T03:27:11Z</dcterms:created>
  <dcterms:modified xsi:type="dcterms:W3CDTF">2019-12-18T03:28:56Z</dcterms:modified>
</cp:coreProperties>
</file>