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719931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044" y="-72"/>
      </p:cViewPr>
      <p:guideLst>
        <p:guide orient="horz" pos="9071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4713408"/>
            <a:ext cx="6119416" cy="10026815"/>
          </a:xfrm>
        </p:spPr>
        <p:txBody>
          <a:bodyPr anchor="b"/>
          <a:lstStyle>
            <a:lvl1pPr algn="ctr">
              <a:defRPr sz="472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6" y="15126897"/>
            <a:ext cx="5399485" cy="6953433"/>
          </a:xfrm>
        </p:spPr>
        <p:txBody>
          <a:bodyPr/>
          <a:lstStyle>
            <a:lvl1pPr marL="0" indent="0" algn="ctr">
              <a:buNone/>
              <a:defRPr sz="1888"/>
            </a:lvl1pPr>
            <a:lvl2pPr marL="359912" indent="0" algn="ctr">
              <a:buNone/>
              <a:defRPr sz="1576"/>
            </a:lvl2pPr>
            <a:lvl3pPr marL="719823" indent="0" algn="ctr">
              <a:buNone/>
              <a:defRPr sz="1416"/>
            </a:lvl3pPr>
            <a:lvl4pPr marL="1079743" indent="0" algn="ctr">
              <a:buNone/>
              <a:defRPr sz="1264"/>
            </a:lvl4pPr>
            <a:lvl5pPr marL="1439654" indent="0" algn="ctr">
              <a:buNone/>
              <a:defRPr sz="1264"/>
            </a:lvl5pPr>
            <a:lvl6pPr marL="1799566" indent="0" algn="ctr">
              <a:buNone/>
              <a:defRPr sz="1264"/>
            </a:lvl6pPr>
            <a:lvl7pPr marL="2159477" indent="0" algn="ctr">
              <a:buNone/>
              <a:defRPr sz="1264"/>
            </a:lvl7pPr>
            <a:lvl8pPr marL="2519389" indent="0" algn="ctr">
              <a:buNone/>
              <a:defRPr sz="1264"/>
            </a:lvl8pPr>
            <a:lvl9pPr marL="2879308" indent="0" algn="ctr">
              <a:buNone/>
              <a:defRPr sz="1264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45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1533363"/>
            <a:ext cx="1552352" cy="2440702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1533363"/>
            <a:ext cx="4567064" cy="2440702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6" y="7180117"/>
            <a:ext cx="6209407" cy="11980175"/>
          </a:xfrm>
        </p:spPr>
        <p:txBody>
          <a:bodyPr anchor="b"/>
          <a:lstStyle>
            <a:lvl1pPr>
              <a:defRPr sz="472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6" y="19273627"/>
            <a:ext cx="6209407" cy="6300089"/>
          </a:xfrm>
        </p:spPr>
        <p:txBody>
          <a:bodyPr/>
          <a:lstStyle>
            <a:lvl1pPr marL="0" indent="0">
              <a:buNone/>
              <a:defRPr sz="1888">
                <a:solidFill>
                  <a:schemeClr val="tx1"/>
                </a:solidFill>
              </a:defRPr>
            </a:lvl1pPr>
            <a:lvl2pPr marL="359912" indent="0">
              <a:buNone/>
              <a:defRPr sz="1576">
                <a:solidFill>
                  <a:schemeClr val="tx1">
                    <a:tint val="75000"/>
                  </a:schemeClr>
                </a:solidFill>
              </a:defRPr>
            </a:lvl2pPr>
            <a:lvl3pPr marL="719823" indent="0">
              <a:buNone/>
              <a:defRPr sz="1416">
                <a:solidFill>
                  <a:schemeClr val="tx1">
                    <a:tint val="75000"/>
                  </a:schemeClr>
                </a:solidFill>
              </a:defRPr>
            </a:lvl3pPr>
            <a:lvl4pPr marL="1079743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4pPr>
            <a:lvl5pPr marL="1439654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5pPr>
            <a:lvl6pPr marL="1799566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6pPr>
            <a:lvl7pPr marL="2159477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7pPr>
            <a:lvl8pPr marL="2519389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8pPr>
            <a:lvl9pPr marL="2879308" indent="0">
              <a:buNone/>
              <a:defRPr sz="12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7666779"/>
            <a:ext cx="3059708" cy="1827360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7666779"/>
            <a:ext cx="3059708" cy="1827360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3" y="1533363"/>
            <a:ext cx="6209407" cy="556675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7060109"/>
            <a:ext cx="3045646" cy="3460051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912" indent="0">
              <a:buNone/>
              <a:defRPr sz="1576" b="1"/>
            </a:lvl2pPr>
            <a:lvl3pPr marL="719823" indent="0">
              <a:buNone/>
              <a:defRPr sz="1416" b="1"/>
            </a:lvl3pPr>
            <a:lvl4pPr marL="1079743" indent="0">
              <a:buNone/>
              <a:defRPr sz="1264" b="1"/>
            </a:lvl4pPr>
            <a:lvl5pPr marL="1439654" indent="0">
              <a:buNone/>
              <a:defRPr sz="1264" b="1"/>
            </a:lvl5pPr>
            <a:lvl6pPr marL="1799566" indent="0">
              <a:buNone/>
              <a:defRPr sz="1264" b="1"/>
            </a:lvl6pPr>
            <a:lvl7pPr marL="2159477" indent="0">
              <a:buNone/>
              <a:defRPr sz="1264" b="1"/>
            </a:lvl7pPr>
            <a:lvl8pPr marL="2519389" indent="0">
              <a:buNone/>
              <a:defRPr sz="1264" b="1"/>
            </a:lvl8pPr>
            <a:lvl9pPr marL="2879308" indent="0">
              <a:buNone/>
              <a:defRPr sz="1264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0520156"/>
            <a:ext cx="3045646" cy="154735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7060109"/>
            <a:ext cx="3060646" cy="3460051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912" indent="0">
              <a:buNone/>
              <a:defRPr sz="1576" b="1"/>
            </a:lvl2pPr>
            <a:lvl3pPr marL="719823" indent="0">
              <a:buNone/>
              <a:defRPr sz="1416" b="1"/>
            </a:lvl3pPr>
            <a:lvl4pPr marL="1079743" indent="0">
              <a:buNone/>
              <a:defRPr sz="1264" b="1"/>
            </a:lvl4pPr>
            <a:lvl5pPr marL="1439654" indent="0">
              <a:buNone/>
              <a:defRPr sz="1264" b="1"/>
            </a:lvl5pPr>
            <a:lvl6pPr marL="1799566" indent="0">
              <a:buNone/>
              <a:defRPr sz="1264" b="1"/>
            </a:lvl6pPr>
            <a:lvl7pPr marL="2159477" indent="0">
              <a:buNone/>
              <a:defRPr sz="1264" b="1"/>
            </a:lvl7pPr>
            <a:lvl8pPr marL="2519389" indent="0">
              <a:buNone/>
              <a:defRPr sz="1264" b="1"/>
            </a:lvl8pPr>
            <a:lvl9pPr marL="2879308" indent="0">
              <a:buNone/>
              <a:defRPr sz="1264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0520156"/>
            <a:ext cx="3060646" cy="154735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5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920032"/>
            <a:ext cx="2321966" cy="6720099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4146739"/>
            <a:ext cx="3644652" cy="20466968"/>
          </a:xfrm>
        </p:spPr>
        <p:txBody>
          <a:bodyPr/>
          <a:lstStyle>
            <a:lvl1pPr>
              <a:defRPr sz="2520"/>
            </a:lvl1pPr>
            <a:lvl2pPr>
              <a:defRPr sz="2208"/>
            </a:lvl2pPr>
            <a:lvl3pPr>
              <a:defRPr sz="1888"/>
            </a:lvl3pPr>
            <a:lvl4pPr>
              <a:defRPr sz="1576"/>
            </a:lvl4pPr>
            <a:lvl5pPr>
              <a:defRPr sz="1576"/>
            </a:lvl5pPr>
            <a:lvl6pPr>
              <a:defRPr sz="1576"/>
            </a:lvl6pPr>
            <a:lvl7pPr>
              <a:defRPr sz="1576"/>
            </a:lvl7pPr>
            <a:lvl8pPr>
              <a:defRPr sz="1576"/>
            </a:lvl8pPr>
            <a:lvl9pPr>
              <a:defRPr sz="1576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8640128"/>
            <a:ext cx="2321966" cy="16006907"/>
          </a:xfrm>
        </p:spPr>
        <p:txBody>
          <a:bodyPr/>
          <a:lstStyle>
            <a:lvl1pPr marL="0" indent="0">
              <a:buNone/>
              <a:defRPr sz="1264"/>
            </a:lvl1pPr>
            <a:lvl2pPr marL="359912" indent="0">
              <a:buNone/>
              <a:defRPr sz="1104"/>
            </a:lvl2pPr>
            <a:lvl3pPr marL="719823" indent="0">
              <a:buNone/>
              <a:defRPr sz="944"/>
            </a:lvl3pPr>
            <a:lvl4pPr marL="1079743" indent="0">
              <a:buNone/>
              <a:defRPr sz="800"/>
            </a:lvl4pPr>
            <a:lvl5pPr marL="1439654" indent="0">
              <a:buNone/>
              <a:defRPr sz="800"/>
            </a:lvl5pPr>
            <a:lvl6pPr marL="1799566" indent="0">
              <a:buNone/>
              <a:defRPr sz="800"/>
            </a:lvl6pPr>
            <a:lvl7pPr marL="2159477" indent="0">
              <a:buNone/>
              <a:defRPr sz="800"/>
            </a:lvl7pPr>
            <a:lvl8pPr marL="2519389" indent="0">
              <a:buNone/>
              <a:defRPr sz="800"/>
            </a:lvl8pPr>
            <a:lvl9pPr marL="2879308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26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920032"/>
            <a:ext cx="2321966" cy="6720099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4146739"/>
            <a:ext cx="3644652" cy="20466968"/>
          </a:xfrm>
        </p:spPr>
        <p:txBody>
          <a:bodyPr anchor="t"/>
          <a:lstStyle>
            <a:lvl1pPr marL="0" indent="0">
              <a:buNone/>
              <a:defRPr sz="2520"/>
            </a:lvl1pPr>
            <a:lvl2pPr marL="359912" indent="0">
              <a:buNone/>
              <a:defRPr sz="2208"/>
            </a:lvl2pPr>
            <a:lvl3pPr marL="719823" indent="0">
              <a:buNone/>
              <a:defRPr sz="1888"/>
            </a:lvl3pPr>
            <a:lvl4pPr marL="1079743" indent="0">
              <a:buNone/>
              <a:defRPr sz="1576"/>
            </a:lvl4pPr>
            <a:lvl5pPr marL="1439654" indent="0">
              <a:buNone/>
              <a:defRPr sz="1576"/>
            </a:lvl5pPr>
            <a:lvl6pPr marL="1799566" indent="0">
              <a:buNone/>
              <a:defRPr sz="1576"/>
            </a:lvl6pPr>
            <a:lvl7pPr marL="2159477" indent="0">
              <a:buNone/>
              <a:defRPr sz="1576"/>
            </a:lvl7pPr>
            <a:lvl8pPr marL="2519389" indent="0">
              <a:buNone/>
              <a:defRPr sz="1576"/>
            </a:lvl8pPr>
            <a:lvl9pPr marL="2879308" indent="0">
              <a:buNone/>
              <a:defRPr sz="1576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8640128"/>
            <a:ext cx="2321966" cy="16006907"/>
          </a:xfrm>
        </p:spPr>
        <p:txBody>
          <a:bodyPr/>
          <a:lstStyle>
            <a:lvl1pPr marL="0" indent="0">
              <a:buNone/>
              <a:defRPr sz="1264"/>
            </a:lvl1pPr>
            <a:lvl2pPr marL="359912" indent="0">
              <a:buNone/>
              <a:defRPr sz="1104"/>
            </a:lvl2pPr>
            <a:lvl3pPr marL="719823" indent="0">
              <a:buNone/>
              <a:defRPr sz="944"/>
            </a:lvl3pPr>
            <a:lvl4pPr marL="1079743" indent="0">
              <a:buNone/>
              <a:defRPr sz="800"/>
            </a:lvl4pPr>
            <a:lvl5pPr marL="1439654" indent="0">
              <a:buNone/>
              <a:defRPr sz="800"/>
            </a:lvl5pPr>
            <a:lvl6pPr marL="1799566" indent="0">
              <a:buNone/>
              <a:defRPr sz="800"/>
            </a:lvl6pPr>
            <a:lvl7pPr marL="2159477" indent="0">
              <a:buNone/>
              <a:defRPr sz="800"/>
            </a:lvl7pPr>
            <a:lvl8pPr marL="2519389" indent="0">
              <a:buNone/>
              <a:defRPr sz="800"/>
            </a:lvl8pPr>
            <a:lvl9pPr marL="2879308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3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5" y="1533363"/>
            <a:ext cx="6209407" cy="556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5" y="7666779"/>
            <a:ext cx="6209407" cy="1827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5" y="26693733"/>
            <a:ext cx="1619845" cy="153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F3B2-8AE0-42F1-946C-C73EB3916ECE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26693733"/>
            <a:ext cx="2429768" cy="153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7" y="26693733"/>
            <a:ext cx="1619845" cy="153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D892-C2AF-4F84-8A78-EE0F2324F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19823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56" indent="-179956" algn="l" defTabSz="719823" rtl="0" eaLnBrk="1" latinLnBrk="0" hangingPunct="1">
        <a:lnSpc>
          <a:spcPct val="90000"/>
        </a:lnSpc>
        <a:spcBef>
          <a:spcPts val="784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1pPr>
      <a:lvl2pPr marL="539867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888" kern="1200">
          <a:solidFill>
            <a:schemeClr val="tx1"/>
          </a:solidFill>
          <a:latin typeface="+mn-lt"/>
          <a:ea typeface="+mn-ea"/>
          <a:cs typeface="+mn-cs"/>
        </a:defRPr>
      </a:lvl2pPr>
      <a:lvl3pPr marL="899787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259698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619610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979521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339433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699352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3059264" indent="-179956" algn="l" defTabSz="719823" rtl="0" eaLnBrk="1" latinLnBrk="0" hangingPunct="1">
        <a:lnSpc>
          <a:spcPct val="90000"/>
        </a:lnSpc>
        <a:spcBef>
          <a:spcPts val="392"/>
        </a:spcBef>
        <a:buFont typeface="Arial" panose="020B0604020202020204" pitchFamily="34" charset="0"/>
        <a:buChar char="•"/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912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823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9743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9654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9566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9477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9389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9308" algn="l" defTabSz="719823" rtl="0" eaLnBrk="1" latinLnBrk="0" hangingPunct="1">
        <a:defRPr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524" y="303281"/>
            <a:ext cx="614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How to </a:t>
            </a:r>
            <a:r>
              <a:rPr lang="en-US" altLang="zh-CN" sz="2400" b="1" dirty="0" smtClean="0"/>
              <a:t>Use </a:t>
            </a:r>
            <a:r>
              <a:rPr lang="en-US" altLang="zh-CN" sz="2400" b="1" dirty="0"/>
              <a:t>DVR </a:t>
            </a:r>
            <a:r>
              <a:rPr lang="en-US" altLang="zh-CN" sz="2400" b="1" dirty="0" smtClean="0"/>
              <a:t>Coaxial </a:t>
            </a:r>
            <a:r>
              <a:rPr lang="en-US" altLang="zh-CN" sz="2400" b="1" dirty="0"/>
              <a:t>A</a:t>
            </a:r>
            <a:r>
              <a:rPr lang="en-US" altLang="zh-CN" sz="2400" b="1" dirty="0" smtClean="0"/>
              <a:t>udio </a:t>
            </a:r>
            <a:r>
              <a:rPr lang="en-US" altLang="zh-CN" sz="2400" b="1" dirty="0"/>
              <a:t>P</a:t>
            </a:r>
            <a:r>
              <a:rPr lang="en-US" altLang="zh-CN" sz="2400" b="1" dirty="0" smtClean="0"/>
              <a:t>review </a:t>
            </a:r>
            <a:r>
              <a:rPr lang="en-US" altLang="zh-CN" sz="2400" b="1" dirty="0" smtClean="0"/>
              <a:t>and Playback </a:t>
            </a:r>
            <a:r>
              <a:rPr lang="en-US" altLang="zh-CN" sz="2400" b="1" dirty="0"/>
              <a:t>F</a:t>
            </a:r>
            <a:r>
              <a:rPr lang="en-US" altLang="zh-CN" sz="2400" b="1" dirty="0" smtClean="0"/>
              <a:t>unction</a:t>
            </a:r>
            <a:endParaRPr lang="zh-CN" altLang="zh-CN" sz="2400" b="1" dirty="0"/>
          </a:p>
          <a:p>
            <a:pPr algn="ctr"/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05344" y="1287785"/>
            <a:ext cx="6388624" cy="2696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b="1" dirty="0"/>
              <a:t>Applicable </a:t>
            </a:r>
            <a:r>
              <a:rPr lang="en-US" altLang="zh-CN" sz="1600" b="1" dirty="0" smtClean="0"/>
              <a:t>models:</a:t>
            </a: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It </a:t>
            </a:r>
            <a:r>
              <a:rPr lang="en-US" altLang="zh-CN" sz="1600" dirty="0"/>
              <a:t>is required </a:t>
            </a:r>
            <a:r>
              <a:rPr lang="en-US" altLang="zh-CN" sz="1600" dirty="0" smtClean="0"/>
              <a:t>that DVR </a:t>
            </a:r>
            <a:r>
              <a:rPr lang="en-US" altLang="zh-CN" sz="1600" dirty="0"/>
              <a:t>and analog </a:t>
            </a:r>
            <a:r>
              <a:rPr lang="en-US" altLang="zh-CN" sz="1600" dirty="0" smtClean="0"/>
              <a:t>camera </a:t>
            </a:r>
            <a:r>
              <a:rPr lang="en-US" altLang="zh-CN" sz="1600" dirty="0" smtClean="0"/>
              <a:t>should </a:t>
            </a:r>
            <a:r>
              <a:rPr lang="en-US" altLang="zh-CN" sz="1600" dirty="0" smtClean="0"/>
              <a:t>support </a:t>
            </a:r>
            <a:r>
              <a:rPr lang="en-US" altLang="zh-CN" sz="1600" dirty="0"/>
              <a:t>coaxial audio function, and the firmware version of DVR should be V4.21.000 </a:t>
            </a:r>
            <a:r>
              <a:rPr lang="en-US" altLang="zh-CN" sz="1600" dirty="0" smtClean="0"/>
              <a:t>or </a:t>
            </a:r>
            <a:r>
              <a:rPr lang="en-US" altLang="zh-CN" sz="1600" dirty="0"/>
              <a:t>above</a:t>
            </a:r>
            <a:r>
              <a:rPr lang="en-US" altLang="zh-CN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The label </a:t>
            </a:r>
            <a:r>
              <a:rPr lang="en-US" altLang="zh-CN" sz="1600" dirty="0" smtClean="0"/>
              <a:t>pictures 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DVR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analog </a:t>
            </a:r>
            <a:r>
              <a:rPr lang="en-US" altLang="zh-CN" sz="1600" dirty="0" smtClean="0"/>
              <a:t>camera which have (</a:t>
            </a:r>
            <a:r>
              <a:rPr lang="en-US" altLang="zh-CN" sz="1600" dirty="0"/>
              <a:t>S</a:t>
            </a:r>
            <a:r>
              <a:rPr lang="en-US" altLang="zh-CN" sz="1600" dirty="0" smtClean="0"/>
              <a:t>) </a:t>
            </a:r>
            <a:r>
              <a:rPr lang="en-US" altLang="zh-CN" sz="1600" dirty="0"/>
              <a:t>as below</a:t>
            </a:r>
            <a:r>
              <a:rPr lang="en-US" altLang="zh-CN" sz="1600" dirty="0" smtClean="0"/>
              <a:t> indicate that </a:t>
            </a:r>
            <a:r>
              <a:rPr lang="en-US" altLang="zh-CN" sz="1600" dirty="0"/>
              <a:t>coaxial audio function is </a:t>
            </a:r>
            <a:r>
              <a:rPr lang="en-US" altLang="zh-CN" sz="1600" dirty="0" smtClean="0"/>
              <a:t>supported.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Common </a:t>
            </a:r>
            <a:r>
              <a:rPr lang="en-US" altLang="zh-CN" sz="1600" dirty="0"/>
              <a:t>applicable models: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endParaRPr lang="en-US" altLang="zh-CN" dirty="0" smtClean="0"/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Basic settings</a:t>
            </a:r>
            <a:endParaRPr lang="zh-CN" altLang="zh-CN" b="1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Connect the analog camera and DVR with coaxial 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Log in to the local GUI of DVR, configure and enable the audio </a:t>
            </a:r>
            <a:r>
              <a:rPr lang="en-US" altLang="zh-CN" sz="1600" dirty="0" smtClean="0"/>
              <a:t>function 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camera through OSD menu.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600" dirty="0"/>
              <a:t>Set the camera </a:t>
            </a:r>
            <a:r>
              <a:rPr lang="en-US" altLang="zh-CN" sz="1600" dirty="0" smtClean="0"/>
              <a:t>access </a:t>
            </a:r>
            <a:r>
              <a:rPr lang="en-US" altLang="zh-CN" sz="1600" dirty="0"/>
              <a:t>stream type as </a:t>
            </a:r>
            <a:r>
              <a:rPr lang="en-US" altLang="zh-CN" sz="1600" dirty="0" smtClean="0"/>
              <a:t>audio &amp; video </a:t>
            </a:r>
            <a:r>
              <a:rPr lang="en-US" altLang="zh-CN" sz="1600" dirty="0"/>
              <a:t>type then select the audio option as camera</a:t>
            </a:r>
            <a:r>
              <a:rPr lang="en-US" altLang="zh-CN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lvl="0"/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sz="1600" dirty="0"/>
              <a:t>Configure DVR coaxial audio preview function</a:t>
            </a:r>
            <a:endParaRPr lang="zh-CN" altLang="zh-CN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600" dirty="0" smtClean="0"/>
              <a:t>Enter the live </a:t>
            </a:r>
            <a:r>
              <a:rPr lang="en-US" altLang="zh-CN" sz="1600" dirty="0"/>
              <a:t>view setting interface </a:t>
            </a:r>
            <a:r>
              <a:rPr lang="en-US" altLang="zh-CN" sz="1600" dirty="0" smtClean="0"/>
              <a:t>then </a:t>
            </a:r>
            <a:r>
              <a:rPr lang="en-US" altLang="zh-CN" sz="1600" dirty="0"/>
              <a:t>enable </a:t>
            </a:r>
            <a:r>
              <a:rPr lang="en-US" altLang="zh-CN" sz="1600" dirty="0" smtClean="0"/>
              <a:t>audio.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/>
          </a:p>
          <a:p>
            <a:pPr marL="342900" lvl="0" indent="-342900">
              <a:buFont typeface="+mj-lt"/>
              <a:buAutoNum type="arabicPeriod"/>
            </a:pPr>
            <a:endParaRPr lang="en-US" altLang="zh-CN" sz="1600" dirty="0" smtClean="0"/>
          </a:p>
          <a:p>
            <a:pPr lvl="0"/>
            <a:endParaRPr lang="en-US" altLang="zh-CN" sz="1600" dirty="0"/>
          </a:p>
          <a:p>
            <a:pPr marL="342900" lvl="0" indent="-342900">
              <a:buFont typeface="+mj-lt"/>
              <a:buAutoNum type="arabicPeriod" startAt="2"/>
            </a:pPr>
            <a:r>
              <a:rPr lang="en-US" altLang="zh-CN" sz="1600" dirty="0" smtClean="0"/>
              <a:t>Turn on the sound</a:t>
            </a:r>
          </a:p>
          <a:p>
            <a:pPr lvl="0"/>
            <a:r>
              <a:rPr lang="en-US" altLang="zh-CN" sz="1600" dirty="0" smtClean="0"/>
              <a:t>Method1, on local </a:t>
            </a:r>
            <a:r>
              <a:rPr lang="en-US" altLang="zh-CN" sz="1600" dirty="0"/>
              <a:t>GUI preview interface </a:t>
            </a:r>
            <a:r>
              <a:rPr lang="en-US" altLang="zh-CN" sz="1600" dirty="0" smtClean="0"/>
              <a:t>(A monitor which supports HDMI audio playing is </a:t>
            </a:r>
            <a:r>
              <a:rPr lang="en-US" altLang="zh-CN" sz="1600" dirty="0"/>
              <a:t>required)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zh-CN" dirty="0"/>
          </a:p>
          <a:p>
            <a:pPr lvl="0"/>
            <a:endParaRPr lang="en-US" altLang="zh-CN" dirty="0" smtClean="0"/>
          </a:p>
          <a:p>
            <a:pPr marL="342900" lvl="0" indent="-342900">
              <a:buFont typeface="+mj-lt"/>
              <a:buAutoNum type="arabicPeriod"/>
            </a:pPr>
            <a:endParaRPr lang="en-US" altLang="zh-CN" dirty="0"/>
          </a:p>
          <a:p>
            <a:pPr marL="342900" lvl="0" indent="-342900">
              <a:buFont typeface="+mj-lt"/>
              <a:buAutoNum type="arabicPeriod"/>
            </a:pPr>
            <a:endParaRPr lang="en-US" altLang="zh-CN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Method 2</a:t>
            </a:r>
            <a:r>
              <a:rPr lang="en-US" altLang="zh-CN" sz="1600" dirty="0"/>
              <a:t>,</a:t>
            </a:r>
            <a:r>
              <a:rPr lang="en-US" altLang="zh-CN" sz="1600" dirty="0" smtClean="0"/>
              <a:t>  </a:t>
            </a:r>
            <a:r>
              <a:rPr lang="en-US" altLang="zh-CN" sz="1600" dirty="0"/>
              <a:t>o</a:t>
            </a:r>
            <a:r>
              <a:rPr lang="en-US" altLang="zh-CN" sz="1600" dirty="0" smtClean="0"/>
              <a:t>n DVR </a:t>
            </a:r>
            <a:r>
              <a:rPr lang="en-US" altLang="zh-CN" sz="1600" dirty="0"/>
              <a:t>w</a:t>
            </a:r>
            <a:r>
              <a:rPr lang="en-US" altLang="zh-CN" sz="1600" dirty="0" smtClean="0"/>
              <a:t>eb </a:t>
            </a:r>
            <a:r>
              <a:rPr lang="en-US" altLang="zh-CN" sz="1600" dirty="0"/>
              <a:t>page preview </a:t>
            </a:r>
            <a:r>
              <a:rPr lang="en-US" altLang="zh-CN" sz="1600" dirty="0" smtClean="0"/>
              <a:t>interface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Configure </a:t>
            </a:r>
            <a:r>
              <a:rPr lang="en-US" altLang="zh-CN" sz="1600" dirty="0"/>
              <a:t>DVR coaxial audio recording and play back </a:t>
            </a:r>
            <a:r>
              <a:rPr lang="en-US" altLang="zh-CN" sz="1600" dirty="0" smtClean="0"/>
              <a:t>audio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Enable </a:t>
            </a:r>
            <a:r>
              <a:rPr lang="en-US" altLang="zh-CN" sz="1600" dirty="0"/>
              <a:t>audio in </a:t>
            </a:r>
            <a:r>
              <a:rPr lang="en-US" altLang="zh-CN" sz="1600" dirty="0" smtClean="0"/>
              <a:t>recording schedule and recording schedule.</a:t>
            </a:r>
          </a:p>
          <a:p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zh-CN" sz="1600" dirty="0" smtClean="0"/>
              <a:t>Turn </a:t>
            </a:r>
            <a:r>
              <a:rPr lang="en-US" altLang="zh-CN" sz="1600" dirty="0" smtClean="0"/>
              <a:t>on the sound</a:t>
            </a:r>
          </a:p>
          <a:p>
            <a:r>
              <a:rPr lang="en-US" altLang="zh-CN" sz="1600" dirty="0" smtClean="0"/>
              <a:t>Method 1, </a:t>
            </a:r>
            <a:r>
              <a:rPr lang="en-US" altLang="zh-CN" sz="1600" dirty="0"/>
              <a:t>o</a:t>
            </a:r>
            <a:r>
              <a:rPr lang="en-US" altLang="zh-CN" sz="1600" dirty="0" smtClean="0"/>
              <a:t>n local </a:t>
            </a:r>
            <a:r>
              <a:rPr lang="en-US" altLang="zh-CN" sz="1600" dirty="0"/>
              <a:t>GUI </a:t>
            </a:r>
            <a:r>
              <a:rPr lang="en-US" altLang="zh-CN" sz="1600" dirty="0" smtClean="0"/>
              <a:t>playback </a:t>
            </a:r>
            <a:r>
              <a:rPr lang="en-US" altLang="zh-CN" sz="1600" dirty="0"/>
              <a:t>(A monitor which supports HDMI audio playing is required)</a:t>
            </a:r>
            <a:endParaRPr lang="en-US" altLang="zh-CN" sz="1600" dirty="0"/>
          </a:p>
          <a:p>
            <a:pPr lvl="0"/>
            <a:endParaRPr lang="en-US" altLang="zh-CN" sz="1600" dirty="0" smtClean="0"/>
          </a:p>
          <a:p>
            <a:pPr lvl="0"/>
            <a:endParaRPr lang="en-US" altLang="zh-CN" sz="1600" dirty="0"/>
          </a:p>
          <a:p>
            <a:pPr lvl="0"/>
            <a:endParaRPr lang="en-US" altLang="zh-CN" sz="1600" dirty="0" smtClean="0"/>
          </a:p>
          <a:p>
            <a:pPr lvl="0"/>
            <a:endParaRPr lang="en-US" altLang="zh-CN" sz="1600" dirty="0"/>
          </a:p>
          <a:p>
            <a:pPr lvl="0"/>
            <a:endParaRPr lang="en-US" altLang="zh-CN" sz="1600" dirty="0" smtClean="0"/>
          </a:p>
          <a:p>
            <a:pPr lvl="0"/>
            <a:endParaRPr lang="en-US" altLang="zh-CN" sz="1600" dirty="0"/>
          </a:p>
          <a:p>
            <a:pPr lvl="0"/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Method </a:t>
            </a:r>
            <a:r>
              <a:rPr lang="en-US" altLang="zh-CN" sz="1600" dirty="0" smtClean="0"/>
              <a:t>2</a:t>
            </a:r>
            <a:r>
              <a:rPr lang="en-US" altLang="zh-CN" sz="1600" dirty="0"/>
              <a:t>,</a:t>
            </a:r>
            <a:r>
              <a:rPr lang="en-US" altLang="zh-CN" sz="1600" dirty="0" smtClean="0"/>
              <a:t>  log </a:t>
            </a:r>
            <a:r>
              <a:rPr lang="en-US" altLang="zh-CN" sz="1600" dirty="0"/>
              <a:t>in to </a:t>
            </a:r>
            <a:r>
              <a:rPr lang="en-US" altLang="zh-CN" sz="1600" dirty="0" smtClean="0"/>
              <a:t>web </a:t>
            </a:r>
            <a:r>
              <a:rPr lang="en-US" altLang="zh-CN" sz="1600" dirty="0"/>
              <a:t>page of DVR </a:t>
            </a:r>
            <a:r>
              <a:rPr lang="en-US" altLang="zh-CN" sz="1600" dirty="0" smtClean="0"/>
              <a:t>to play </a:t>
            </a:r>
            <a:r>
              <a:rPr lang="en-US" altLang="zh-CN" sz="1600" dirty="0"/>
              <a:t>the recording sound.</a:t>
            </a:r>
            <a:endParaRPr lang="zh-CN" altLang="zh-CN" sz="1600" dirty="0"/>
          </a:p>
          <a:p>
            <a:pPr marL="342900" lvl="0" indent="-342900">
              <a:buFont typeface="+mj-lt"/>
              <a:buAutoNum type="arabicPeriod"/>
            </a:pPr>
            <a:endParaRPr lang="zh-CN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2" y="2877838"/>
            <a:ext cx="2571429" cy="16952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87" y="2877838"/>
            <a:ext cx="2681827" cy="168689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7" y="5108575"/>
            <a:ext cx="5437187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29"/>
          <p:cNvPicPr/>
          <p:nvPr/>
        </p:nvPicPr>
        <p:blipFill>
          <a:blip r:embed="rId5"/>
          <a:stretch>
            <a:fillRect/>
          </a:stretch>
        </p:blipFill>
        <p:spPr>
          <a:xfrm>
            <a:off x="574812" y="8058149"/>
            <a:ext cx="2933997" cy="2305051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6"/>
          <a:stretch>
            <a:fillRect/>
          </a:stretch>
        </p:blipFill>
        <p:spPr>
          <a:xfrm>
            <a:off x="3619500" y="8058149"/>
            <a:ext cx="3123471" cy="2296275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7"/>
          <a:stretch>
            <a:fillRect/>
          </a:stretch>
        </p:blipFill>
        <p:spPr>
          <a:xfrm>
            <a:off x="1715400" y="10820399"/>
            <a:ext cx="3663017" cy="2238375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8"/>
          <a:stretch>
            <a:fillRect/>
          </a:stretch>
        </p:blipFill>
        <p:spPr>
          <a:xfrm>
            <a:off x="1732279" y="13576935"/>
            <a:ext cx="3663017" cy="2158365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9"/>
          <a:stretch>
            <a:fillRect/>
          </a:stretch>
        </p:blipFill>
        <p:spPr>
          <a:xfrm>
            <a:off x="1600199" y="20688300"/>
            <a:ext cx="4219194" cy="2486023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>
          <a:blip r:embed="rId10"/>
          <a:stretch>
            <a:fillRect/>
          </a:stretch>
        </p:blipFill>
        <p:spPr>
          <a:xfrm>
            <a:off x="1466849" y="23892191"/>
            <a:ext cx="4754457" cy="2053909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9" y="26704056"/>
            <a:ext cx="4919240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474526"/>
            <a:ext cx="4171549" cy="181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52" y="18670551"/>
            <a:ext cx="4266841" cy="15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221</Words>
  <Application>Microsoft Office PowerPoint</Application>
  <PresentationFormat>自定义</PresentationFormat>
  <Paragraphs>94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Esther.guo</dc:creator>
  <cp:lastModifiedBy>CN=唐珊珊/O=HIKVISION</cp:lastModifiedBy>
  <cp:revision>25</cp:revision>
  <dcterms:created xsi:type="dcterms:W3CDTF">2020-02-29T02:59:12Z</dcterms:created>
  <dcterms:modified xsi:type="dcterms:W3CDTF">2020-09-15T09:02:37Z</dcterms:modified>
</cp:coreProperties>
</file>