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0"/>
  </p:notesMasterIdLst>
  <p:sldIdLst>
    <p:sldId id="269" r:id="rId2"/>
    <p:sldId id="272" r:id="rId3"/>
    <p:sldId id="273" r:id="rId4"/>
    <p:sldId id="274" r:id="rId5"/>
    <p:sldId id="275" r:id="rId6"/>
    <p:sldId id="279" r:id="rId7"/>
    <p:sldId id="277" r:id="rId8"/>
    <p:sldId id="278" r:id="rId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8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01983-3F86-4A3F-8F31-BF0738B8434D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D2F26-C6F5-4ACB-B3FC-71C4E8B24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8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0128-D1C8-4417-8EE4-B49B37AE33A2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019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CORPORA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ctrTitle"/>
          </p:nvPr>
        </p:nvSpPr>
        <p:spPr>
          <a:xfrm>
            <a:off x="2339752" y="3509445"/>
            <a:ext cx="5774266" cy="430457"/>
          </a:xfrm>
        </p:spPr>
        <p:txBody>
          <a:bodyPr>
            <a:noAutofit/>
          </a:bodyPr>
          <a:lstStyle>
            <a:lvl1pPr>
              <a:defRPr>
                <a:effectLst/>
                <a:latin typeface="+mn-lt"/>
              </a:defRPr>
            </a:lvl1pPr>
          </a:lstStyle>
          <a:p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STAR PRO Light"/>
            </a:endParaRPr>
          </a:p>
        </p:txBody>
      </p:sp>
      <p:sp>
        <p:nvSpPr>
          <p:cNvPr id="4" name="标题 5"/>
          <p:cNvSpPr txBox="1">
            <a:spLocks/>
          </p:cNvSpPr>
          <p:nvPr userDrawn="1"/>
        </p:nvSpPr>
        <p:spPr>
          <a:xfrm>
            <a:off x="2483768" y="3878387"/>
            <a:ext cx="4176464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1800" b="1" dirty="0" err="1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Hikvision</a:t>
            </a:r>
            <a:r>
              <a:rPr lang="en-US" sz="18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Certified Security Associate</a:t>
            </a:r>
          </a:p>
        </p:txBody>
      </p:sp>
    </p:spTree>
    <p:extLst>
      <p:ext uri="{BB962C8B-B14F-4D97-AF65-F5344CB8AC3E}">
        <p14:creationId xmlns:p14="http://schemas.microsoft.com/office/powerpoint/2010/main" val="72713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425" y="6"/>
            <a:ext cx="9156081" cy="5143499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251520" y="267496"/>
            <a:ext cx="8892480" cy="360040"/>
            <a:chOff x="251520" y="195486"/>
            <a:chExt cx="8892480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 userDrawn="1"/>
          </p:nvSpPr>
          <p:spPr>
            <a:xfrm>
              <a:off x="683568" y="483518"/>
              <a:ext cx="8460432" cy="7200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平行四边形 8"/>
            <p:cNvSpPr/>
            <p:nvPr userDrawn="1"/>
          </p:nvSpPr>
          <p:spPr>
            <a:xfrm>
              <a:off x="251520" y="195486"/>
              <a:ext cx="864096" cy="360040"/>
            </a:xfrm>
            <a:prstGeom prst="parallelogram">
              <a:avLst>
                <a:gd name="adj" fmla="val 9125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63098" y="61612"/>
            <a:ext cx="2303462" cy="431800"/>
          </a:xfrm>
          <a:prstGeom prst="rect">
            <a:avLst/>
          </a:prstGeom>
        </p:spPr>
        <p:txBody>
          <a:bodyPr lIns="51434" tIns="25717" rIns="51434" bIns="25717">
            <a:noAutofit/>
          </a:bodyPr>
          <a:lstStyle>
            <a:lvl1pPr marL="0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33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264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395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526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346465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2952328" cy="49356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6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2952328" cy="49356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259632" y="1491630"/>
            <a:ext cx="6696744" cy="2088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zh-CN" alt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STAR PRO Light"/>
                <a:cs typeface="CordiaUPC" panose="020B0304020202020204" pitchFamily="34" charset="-34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959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2952328" cy="49356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843558"/>
            <a:ext cx="8229600" cy="367240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altLang="zh-CN" dirty="0"/>
              <a:t>Click here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The second step </a:t>
            </a:r>
            <a:endParaRPr lang="zh-CN" altLang="en-US" dirty="0"/>
          </a:p>
          <a:p>
            <a:pPr lvl="2"/>
            <a:r>
              <a:rPr lang="en-US" altLang="zh-CN" dirty="0"/>
              <a:t>The third step</a:t>
            </a:r>
            <a:endParaRPr lang="zh-CN" altLang="en-US" dirty="0"/>
          </a:p>
          <a:p>
            <a:pPr lvl="3"/>
            <a:r>
              <a:rPr lang="en-US" altLang="zh-CN" dirty="0"/>
              <a:t>The fourth step</a:t>
            </a:r>
          </a:p>
          <a:p>
            <a:pPr lvl="4"/>
            <a:r>
              <a:rPr lang="en-US" altLang="zh-CN" dirty="0"/>
              <a:t>The fifth step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023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01841" y="3798859"/>
            <a:ext cx="5774266" cy="430457"/>
          </a:xfrm>
          <a:prstGeom prst="rect">
            <a:avLst/>
          </a:prstGeom>
        </p:spPr>
        <p:txBody>
          <a:bodyPr/>
          <a:lstStyle>
            <a:lvl1pPr algn="l">
              <a:defRPr sz="2800" b="0" i="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15231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2109794"/>
            <a:ext cx="9144000" cy="549275"/>
          </a:xfrm>
          <a:prstGeom prst="rect">
            <a:avLst/>
          </a:prstGeom>
        </p:spPr>
        <p:txBody>
          <a:bodyPr/>
          <a:lstStyle>
            <a:lvl1pPr algn="ctr">
              <a:defRPr sz="3500" b="0">
                <a:solidFill>
                  <a:srgbClr val="C11119"/>
                </a:solidFill>
              </a:defRPr>
            </a:lvl1pPr>
          </a:lstStyle>
          <a:p>
            <a:pPr lvl="0"/>
            <a:r>
              <a:rPr lang="en-US" altLang="zh-CN" dirty="0"/>
              <a:t>Click here to edit text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35861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E66EB7C-6B2A-4AEE-B520-132DD6FBEDCF}" type="datetimeFigureOut">
              <a:rPr lang="zh-CN" altLang="en-US" smtClean="0">
                <a:solidFill>
                  <a:prstClr val="black"/>
                </a:solidFill>
              </a:rPr>
              <a:pPr/>
              <a:t>2017/6/14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5E73B0-16CA-41DE-9353-060B513A961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5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8" y="640640"/>
            <a:ext cx="5454650" cy="5492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01663" y="1519239"/>
            <a:ext cx="4282467" cy="29257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marR="0" indent="169200" algn="l" defTabSz="914400" rtl="0" eaLnBrk="0" fontAlgn="base" latinLnBrk="0" hangingPunct="0">
              <a:lnSpc>
                <a:spcPts val="1440"/>
              </a:lnSpc>
              <a:spcBef>
                <a:spcPts val="0"/>
              </a:spcBef>
              <a:spcAft>
                <a:spcPts val="1104"/>
              </a:spcAft>
              <a:buClr>
                <a:srgbClr val="C11119"/>
              </a:buClr>
              <a:buSzPct val="100000"/>
              <a:buFont typeface="Arial"/>
              <a:buChar char="•"/>
              <a:tabLst/>
              <a:defRPr sz="1200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marR="0" indent="169200" algn="l" defTabSz="914400" rtl="0" eaLnBrk="0" fontAlgn="base" latinLnBrk="0" hangingPunct="0">
              <a:lnSpc>
                <a:spcPts val="1440"/>
              </a:lnSpc>
              <a:spcBef>
                <a:spcPts val="0"/>
              </a:spcBef>
              <a:spcAft>
                <a:spcPts val="1104"/>
              </a:spcAft>
              <a:buClr>
                <a:srgbClr val="C11119"/>
              </a:buClr>
              <a:buSzPct val="100000"/>
              <a:buFont typeface="Arial"/>
              <a:buChar char="•"/>
              <a:tabLst/>
              <a:defRPr sz="1200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marR="0" indent="169200" algn="l" defTabSz="914400" rtl="0" eaLnBrk="0" fontAlgn="base" latinLnBrk="0" hangingPunct="0">
              <a:lnSpc>
                <a:spcPts val="1440"/>
              </a:lnSpc>
              <a:spcBef>
                <a:spcPts val="0"/>
              </a:spcBef>
              <a:spcAft>
                <a:spcPts val="1104"/>
              </a:spcAft>
              <a:buClr>
                <a:srgbClr val="C11119"/>
              </a:buClr>
              <a:buSzPct val="100000"/>
              <a:buFont typeface="Arial"/>
              <a:buChar char="•"/>
              <a:tabLst/>
              <a:defRPr sz="1200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0" marR="0" indent="169200" algn="l" defTabSz="914400" rtl="0" eaLnBrk="0" fontAlgn="base" latinLnBrk="0" hangingPunct="0">
              <a:lnSpc>
                <a:spcPts val="1440"/>
              </a:lnSpc>
              <a:spcBef>
                <a:spcPts val="0"/>
              </a:spcBef>
              <a:spcAft>
                <a:spcPts val="1104"/>
              </a:spcAft>
              <a:buClr>
                <a:srgbClr val="C11119"/>
              </a:buClr>
              <a:buSzPct val="100000"/>
              <a:buFont typeface="Arial"/>
              <a:buChar char="•"/>
              <a:tabLst/>
              <a:defRPr sz="1200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0" marR="0" indent="169200" algn="l" defTabSz="914400" rtl="0" eaLnBrk="0" fontAlgn="base" latinLnBrk="0" hangingPunct="0">
              <a:lnSpc>
                <a:spcPts val="1440"/>
              </a:lnSpc>
              <a:spcBef>
                <a:spcPts val="0"/>
              </a:spcBef>
              <a:spcAft>
                <a:spcPts val="1104"/>
              </a:spcAft>
              <a:buClr>
                <a:srgbClr val="C11119"/>
              </a:buClr>
              <a:buSzPct val="100000"/>
              <a:buFont typeface="Arial"/>
              <a:buChar char="•"/>
              <a:tabLst/>
              <a:defRPr sz="1200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  <a:endParaRPr lang="en-GB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5059740" y="1515255"/>
            <a:ext cx="2932811" cy="294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/>
              <a:t>Trascinare l'immagine su un segnaposto o fare clic sull'icona per aggiungerla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57870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E66EB7C-6B2A-4AEE-B520-132DD6FBED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F5E73B0-16CA-41DE-9353-060B513A961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5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altLang="zh-CN" dirty="0"/>
              <a:t>Click here to edit master title style</a:t>
            </a:r>
            <a:endParaRPr lang="zh-CN" altLang="en-US" dirty="0"/>
          </a:p>
        </p:txBody>
      </p:sp>
      <p:sp>
        <p:nvSpPr>
          <p:cNvPr id="9" name="Flowchart: Terminator 5"/>
          <p:cNvSpPr/>
          <p:nvPr userDrawn="1"/>
        </p:nvSpPr>
        <p:spPr>
          <a:xfrm rot="10800000">
            <a:off x="8388423" y="4876006"/>
            <a:ext cx="751138" cy="217966"/>
          </a:xfrm>
          <a:prstGeom prst="flowChartTerminator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Rektangel 13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auto">
          <a:xfrm rot="16200000">
            <a:off x="8902774" y="4841594"/>
            <a:ext cx="229137" cy="277101"/>
          </a:xfrm>
          <a:prstGeom prst="rect">
            <a:avLst/>
          </a:prstGeom>
          <a:solidFill>
            <a:srgbClr val="D81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>
            <p:custDataLst>
              <p:tags r:id="rId13"/>
            </p:custDataLst>
          </p:nvPr>
        </p:nvSpPr>
        <p:spPr bwMode="gray">
          <a:xfrm>
            <a:off x="8878791" y="4847751"/>
            <a:ext cx="265209" cy="24938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72F2ED-C0F1-A14B-BA46-C5847C658EB2}" type="slidenum">
              <a:rPr lang="en-US" sz="1050" smtClean="0">
                <a:solidFill>
                  <a:prstClr val="white"/>
                </a:solidFill>
                <a:cs typeface="Arial" panose="020B0604020202020204" pitchFamily="34" charset="0"/>
              </a:rPr>
              <a:pPr/>
              <a:t>‹#›</a:t>
            </a:fld>
            <a:endParaRPr lang="en-US" sz="105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8452506" y="4847751"/>
            <a:ext cx="622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</a:rPr>
              <a:t>HCSA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here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The second step </a:t>
            </a:r>
            <a:endParaRPr lang="zh-CN" altLang="en-US" dirty="0"/>
          </a:p>
          <a:p>
            <a:pPr lvl="2"/>
            <a:r>
              <a:rPr lang="en-US" altLang="zh-CN" dirty="0"/>
              <a:t>The third step</a:t>
            </a:r>
            <a:endParaRPr lang="zh-CN" altLang="en-US" dirty="0"/>
          </a:p>
          <a:p>
            <a:pPr lvl="3"/>
            <a:r>
              <a:rPr lang="en-US" altLang="zh-CN" dirty="0"/>
              <a:t>The fourth step</a:t>
            </a:r>
          </a:p>
          <a:p>
            <a:pPr lvl="4"/>
            <a:r>
              <a:rPr lang="en-US" altLang="zh-CN" dirty="0"/>
              <a:t>The fifth step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127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bg1">
              <a:lumMod val="50000"/>
            </a:schemeClr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808080"/>
        </a:buClr>
        <a:buSzPct val="60000"/>
        <a:buFont typeface="Wingdings" panose="05000000000000000000" pitchFamily="2" charset="2"/>
        <a:buChar char="l"/>
        <a:tabLst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50000"/>
        <a:buFont typeface="Wingdings" panose="05000000000000000000" pitchFamily="2" charset="2"/>
        <a:buChar char="p"/>
        <a:tabLst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50000"/>
        <a:buFont typeface="Wingdings" panose="05000000000000000000" pitchFamily="2" charset="2"/>
        <a:buChar char="n"/>
        <a:tabLst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−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~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5"/>
          <p:cNvSpPr txBox="1">
            <a:spLocks/>
          </p:cNvSpPr>
          <p:nvPr/>
        </p:nvSpPr>
        <p:spPr>
          <a:xfrm>
            <a:off x="3203848" y="4464323"/>
            <a:ext cx="4176464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/>
              </a:rPr>
              <a:t>Hikvision Certified Security Associate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691680" y="3219822"/>
            <a:ext cx="5832648" cy="124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/>
              </a:rPr>
              <a:t>Regla de Denominación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8344" y="4803998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STAR PRO Medium" panose="02000806030000020004" pitchFamily="50" charset="0"/>
                <a:ea typeface="Adobe Myungjo Std M" pitchFamily="18" charset="-128"/>
                <a:cs typeface="Calibri" pitchFamily="34" charset="0"/>
              </a:rPr>
              <a:t>«2017»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48449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68344" y="4803998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STAR PRO Medium" panose="02000806030000020004" pitchFamily="50" charset="0"/>
                <a:ea typeface="Adobe Myungjo Std M" pitchFamily="18" charset="-128"/>
                <a:cs typeface="Calibri" pitchFamily="34" charset="0"/>
              </a:rPr>
              <a:t>«2017»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84570" y="161418"/>
            <a:ext cx="3438174" cy="625437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s-ES" altLang="zh-CN" sz="3200" b="1" u="sng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Cámara Turbo HD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1143641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4000" b="1" dirty="0">
                <a:latin typeface="Century Gothic" panose="020B0502020202020204" pitchFamily="34" charset="0"/>
                <a:ea typeface="微软雅黑" pitchFamily="34" charset="-122"/>
              </a:rPr>
              <a:t>   </a:t>
            </a:r>
            <a:r>
              <a:rPr lang="es-ES" altLang="zh-CN" sz="4000" b="1" u="sng" dirty="0">
                <a:latin typeface="Century Gothic" panose="020B0502020202020204" pitchFamily="34" charset="0"/>
                <a:ea typeface="微软雅黑" pitchFamily="34" charset="-122"/>
              </a:rPr>
              <a:t>DS-2</a:t>
            </a:r>
            <a:r>
              <a:rPr lang="es-ES" altLang="zh-CN" sz="4000" b="1" dirty="0">
                <a:latin typeface="Century Gothic" panose="020B0502020202020204" pitchFamily="34" charset="0"/>
                <a:ea typeface="微软雅黑" pitchFamily="34" charset="-122"/>
              </a:rPr>
              <a:t>  C  E  1 6 D  5  </a:t>
            </a:r>
            <a:r>
              <a:rPr lang="es-ES" altLang="zh-CN" sz="4000" b="1" dirty="0">
                <a:solidFill>
                  <a:srgbClr val="FF0000"/>
                </a:solidFill>
                <a:latin typeface="Century Gothic" panose="020B0502020202020204" pitchFamily="34" charset="0"/>
                <a:ea typeface="微软雅黑" pitchFamily="34" charset="-122"/>
              </a:rPr>
              <a:t>T</a:t>
            </a:r>
            <a:r>
              <a:rPr lang="es-ES" altLang="zh-CN" sz="4000" b="1" dirty="0">
                <a:latin typeface="Century Gothic" panose="020B0502020202020204" pitchFamily="34" charset="0"/>
                <a:ea typeface="微软雅黑" pitchFamily="34" charset="-122"/>
              </a:rPr>
              <a:t> –    IT3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3688" y="8975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2000" b="0" dirty="0">
                <a:latin typeface="Century Gothic" panose="020B0502020202020204" pitchFamily="34" charset="0"/>
                <a:ea typeface="+mj-ea"/>
              </a:rPr>
              <a:t>    ① 	    ②    ③    ④    ⑤    ⑥   ⑦    ⑧               ⑨</a:t>
            </a:r>
          </a:p>
        </p:txBody>
      </p:sp>
      <p:sp>
        <p:nvSpPr>
          <p:cNvPr id="10" name="椭圆 37"/>
          <p:cNvSpPr/>
          <p:nvPr/>
        </p:nvSpPr>
        <p:spPr>
          <a:xfrm>
            <a:off x="2177984" y="1656706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400" dirty="0"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11" name="椭圆 38"/>
          <p:cNvSpPr/>
          <p:nvPr/>
        </p:nvSpPr>
        <p:spPr>
          <a:xfrm>
            <a:off x="3178116" y="1656706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400" dirty="0"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12" name="椭圆 39"/>
          <p:cNvSpPr/>
          <p:nvPr/>
        </p:nvSpPr>
        <p:spPr>
          <a:xfrm>
            <a:off x="3714744" y="1656706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400" dirty="0"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13" name="椭圆 40"/>
          <p:cNvSpPr/>
          <p:nvPr/>
        </p:nvSpPr>
        <p:spPr>
          <a:xfrm>
            <a:off x="4249687" y="1656706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400" dirty="0"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14" name="椭圆 41"/>
          <p:cNvSpPr/>
          <p:nvPr/>
        </p:nvSpPr>
        <p:spPr>
          <a:xfrm>
            <a:off x="5249819" y="1656706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400" dirty="0"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15" name="椭圆 43"/>
          <p:cNvSpPr/>
          <p:nvPr/>
        </p:nvSpPr>
        <p:spPr>
          <a:xfrm>
            <a:off x="5821323" y="1656706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400" dirty="0">
              <a:latin typeface="Century Gothic" panose="020B0502020202020204" pitchFamily="34" charset="0"/>
              <a:ea typeface="微软雅黑" pitchFamily="34" charset="-122"/>
            </a:endParaRPr>
          </a:p>
        </p:txBody>
      </p:sp>
      <p:cxnSp>
        <p:nvCxnSpPr>
          <p:cNvPr id="16" name="形状 45"/>
          <p:cNvCxnSpPr>
            <a:stCxn id="10" idx="4"/>
            <a:endCxn id="34" idx="3"/>
          </p:cNvCxnSpPr>
          <p:nvPr/>
        </p:nvCxnSpPr>
        <p:spPr>
          <a:xfrm rot="16200000" flipH="1">
            <a:off x="2606465" y="1363234"/>
            <a:ext cx="654967" cy="1403912"/>
          </a:xfrm>
          <a:prstGeom prst="bentConnector4">
            <a:avLst>
              <a:gd name="adj1" fmla="val 35317"/>
              <a:gd name="adj2" fmla="val 116283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形状 46"/>
          <p:cNvCxnSpPr>
            <a:stCxn id="11" idx="4"/>
            <a:endCxn id="36" idx="3"/>
          </p:cNvCxnSpPr>
          <p:nvPr/>
        </p:nvCxnSpPr>
        <p:spPr>
          <a:xfrm rot="16200000" flipH="1">
            <a:off x="2890500" y="2079324"/>
            <a:ext cx="1087015" cy="403780"/>
          </a:xfrm>
          <a:prstGeom prst="bentConnector4">
            <a:avLst>
              <a:gd name="adj1" fmla="val 12237"/>
              <a:gd name="adj2" fmla="val 191214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形状 37"/>
          <p:cNvCxnSpPr>
            <a:stCxn id="12" idx="6"/>
            <a:endCxn id="24" idx="3"/>
          </p:cNvCxnSpPr>
          <p:nvPr/>
        </p:nvCxnSpPr>
        <p:spPr>
          <a:xfrm flipH="1">
            <a:off x="3635896" y="1697209"/>
            <a:ext cx="186848" cy="1552934"/>
          </a:xfrm>
          <a:prstGeom prst="bentConnector3">
            <a:avLst>
              <a:gd name="adj1" fmla="val -163127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形状 48"/>
          <p:cNvCxnSpPr>
            <a:stCxn id="13" idx="6"/>
            <a:endCxn id="25" idx="3"/>
          </p:cNvCxnSpPr>
          <p:nvPr/>
        </p:nvCxnSpPr>
        <p:spPr>
          <a:xfrm flipH="1">
            <a:off x="3635901" y="1697206"/>
            <a:ext cx="721791" cy="2038988"/>
          </a:xfrm>
          <a:prstGeom prst="bentConnector3">
            <a:avLst>
              <a:gd name="adj1" fmla="val -31671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形状 54"/>
          <p:cNvCxnSpPr>
            <a:cxnSpLocks/>
            <a:stCxn id="14" idx="2"/>
            <a:endCxn id="39" idx="1"/>
          </p:cNvCxnSpPr>
          <p:nvPr/>
        </p:nvCxnSpPr>
        <p:spPr>
          <a:xfrm rot="10800000" flipH="1" flipV="1">
            <a:off x="5249819" y="1697205"/>
            <a:ext cx="554592" cy="2757769"/>
          </a:xfrm>
          <a:prstGeom prst="bentConnector3">
            <a:avLst>
              <a:gd name="adj1" fmla="val -41219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形状 50"/>
          <p:cNvCxnSpPr>
            <a:stCxn id="15" idx="4"/>
            <a:endCxn id="41" idx="1"/>
          </p:cNvCxnSpPr>
          <p:nvPr/>
        </p:nvCxnSpPr>
        <p:spPr>
          <a:xfrm rot="5400000">
            <a:off x="4762825" y="2410984"/>
            <a:ext cx="1785778" cy="439227"/>
          </a:xfrm>
          <a:prstGeom prst="bentConnector4">
            <a:avLst>
              <a:gd name="adj1" fmla="val 5501"/>
              <a:gd name="adj2" fmla="val 178069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形状 54"/>
          <p:cNvCxnSpPr>
            <a:stCxn id="23" idx="4"/>
            <a:endCxn id="28" idx="3"/>
          </p:cNvCxnSpPr>
          <p:nvPr/>
        </p:nvCxnSpPr>
        <p:spPr>
          <a:xfrm rot="5400000">
            <a:off x="2918042" y="2455563"/>
            <a:ext cx="2603570" cy="1167856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53"/>
          <p:cNvSpPr/>
          <p:nvPr/>
        </p:nvSpPr>
        <p:spPr>
          <a:xfrm>
            <a:off x="4749752" y="1656706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400" dirty="0"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24" name="圆角矩形 57"/>
          <p:cNvSpPr/>
          <p:nvPr/>
        </p:nvSpPr>
        <p:spPr>
          <a:xfrm>
            <a:off x="1259632" y="3057808"/>
            <a:ext cx="2376264" cy="384671"/>
          </a:xfrm>
          <a:prstGeom prst="roundRect">
            <a:avLst>
              <a:gd name="adj" fmla="val 6899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Analógico </a:t>
            </a:r>
          </a:p>
        </p:txBody>
      </p:sp>
      <p:sp>
        <p:nvSpPr>
          <p:cNvPr id="25" name="圆角矩形 58"/>
          <p:cNvSpPr/>
          <p:nvPr/>
        </p:nvSpPr>
        <p:spPr>
          <a:xfrm>
            <a:off x="1259632" y="3489856"/>
            <a:ext cx="2376264" cy="492683"/>
          </a:xfrm>
          <a:prstGeom prst="roundRect">
            <a:avLst>
              <a:gd name="adj" fmla="val 5852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Caja/Bala</a:t>
            </a:r>
          </a:p>
          <a:p>
            <a:r>
              <a:rPr lang="es-ES" altLang="zh-CN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Domo</a:t>
            </a:r>
            <a:endParaRPr lang="es-ES" altLang="zh-CN" sz="1400" b="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26" name="圆角矩形 61"/>
          <p:cNvSpPr/>
          <p:nvPr/>
        </p:nvSpPr>
        <p:spPr>
          <a:xfrm>
            <a:off x="251520" y="3057808"/>
            <a:ext cx="936104" cy="384671"/>
          </a:xfrm>
          <a:prstGeom prst="roundRect">
            <a:avLst>
              <a:gd name="adj" fmla="val 715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s-E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E</a:t>
            </a:r>
            <a:r>
              <a:rPr lang="zh-CN" altLang="es-ES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：</a:t>
            </a:r>
            <a:endParaRPr lang="es-ES" altLang="zh-CN" sz="1400" b="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27" name="圆角矩形 62"/>
          <p:cNvSpPr/>
          <p:nvPr/>
        </p:nvSpPr>
        <p:spPr>
          <a:xfrm>
            <a:off x="251520" y="3489856"/>
            <a:ext cx="936104" cy="492683"/>
          </a:xfrm>
          <a:prstGeom prst="roundRect">
            <a:avLst>
              <a:gd name="adj" fmla="val 6085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s-E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1</a:t>
            </a:r>
            <a:r>
              <a:rPr lang="zh-CN" altLang="es-ES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：</a:t>
            </a:r>
            <a:endParaRPr lang="es-ES" altLang="zh-CN" sz="1400" b="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pPr algn="r"/>
            <a:r>
              <a:rPr lang="es-E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5</a:t>
            </a:r>
            <a:r>
              <a:rPr lang="zh-CN" altLang="es-ES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：</a:t>
            </a:r>
            <a:endParaRPr lang="es-ES" altLang="zh-CN" sz="1400" b="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28" name="圆角矩形 71"/>
          <p:cNvSpPr/>
          <p:nvPr/>
        </p:nvSpPr>
        <p:spPr>
          <a:xfrm>
            <a:off x="1259632" y="4036543"/>
            <a:ext cx="2376264" cy="609470"/>
          </a:xfrm>
          <a:prstGeom prst="roundRect">
            <a:avLst>
              <a:gd name="adj" fmla="val 796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1</a:t>
            </a:r>
            <a:r>
              <a:rPr lang="es-ES" altLang="zh-CN" sz="1400" b="0" baseline="300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st</a:t>
            </a:r>
            <a:r>
              <a:rPr lang="es-ES" altLang="zh-CN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 generación </a:t>
            </a:r>
          </a:p>
          <a:p>
            <a:r>
              <a:rPr lang="es-E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2</a:t>
            </a:r>
            <a:r>
              <a:rPr lang="es-ES" altLang="zh-CN" sz="1400" baseline="300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nd</a:t>
            </a:r>
            <a:r>
              <a:rPr lang="es-E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 generación</a:t>
            </a:r>
          </a:p>
          <a:p>
            <a:r>
              <a:rPr lang="es-E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3</a:t>
            </a:r>
            <a:r>
              <a:rPr lang="es-ES" altLang="zh-CN" sz="1400" baseline="300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rd</a:t>
            </a:r>
            <a:r>
              <a:rPr lang="es-E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 generación</a:t>
            </a:r>
            <a:endParaRPr lang="es-ES" altLang="zh-CN" sz="1400" b="0" dirty="0">
              <a:solidFill>
                <a:schemeClr val="bg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29" name="圆角矩形 72"/>
          <p:cNvSpPr/>
          <p:nvPr/>
        </p:nvSpPr>
        <p:spPr>
          <a:xfrm>
            <a:off x="251520" y="4036543"/>
            <a:ext cx="936104" cy="609470"/>
          </a:xfrm>
          <a:prstGeom prst="roundRect">
            <a:avLst>
              <a:gd name="adj" fmla="val 74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altLang="zh-CN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Default:</a:t>
            </a:r>
          </a:p>
          <a:p>
            <a:pPr algn="r"/>
            <a:r>
              <a:rPr lang="es-ES" altLang="zh-CN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5 :</a:t>
            </a:r>
          </a:p>
          <a:p>
            <a:pPr algn="r"/>
            <a:r>
              <a:rPr lang="es-E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6</a:t>
            </a:r>
            <a:r>
              <a:rPr lang="es-ES" altLang="zh-CN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 :</a:t>
            </a:r>
          </a:p>
        </p:txBody>
      </p:sp>
      <p:sp>
        <p:nvSpPr>
          <p:cNvPr id="30" name="椭圆 86"/>
          <p:cNvSpPr/>
          <p:nvPr/>
        </p:nvSpPr>
        <p:spPr>
          <a:xfrm>
            <a:off x="7776368" y="1633284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400" dirty="0">
              <a:latin typeface="Century Gothic" panose="020B0502020202020204" pitchFamily="34" charset="0"/>
              <a:ea typeface="微软雅黑" pitchFamily="34" charset="-122"/>
            </a:endParaRPr>
          </a:p>
        </p:txBody>
      </p:sp>
      <p:cxnSp>
        <p:nvCxnSpPr>
          <p:cNvPr id="31" name="形状 87"/>
          <p:cNvCxnSpPr>
            <a:stCxn id="30" idx="4"/>
            <a:endCxn id="45" idx="1"/>
          </p:cNvCxnSpPr>
          <p:nvPr/>
        </p:nvCxnSpPr>
        <p:spPr>
          <a:xfrm rot="5400000">
            <a:off x="6228196" y="922192"/>
            <a:ext cx="810089" cy="2394272"/>
          </a:xfrm>
          <a:prstGeom prst="bentConnector4">
            <a:avLst>
              <a:gd name="adj1" fmla="val 46267"/>
              <a:gd name="adj2" fmla="val 107426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137"/>
          <p:cNvSpPr/>
          <p:nvPr/>
        </p:nvSpPr>
        <p:spPr>
          <a:xfrm>
            <a:off x="6392827" y="1633284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400" dirty="0">
              <a:latin typeface="Century Gothic" panose="020B0502020202020204" pitchFamily="34" charset="0"/>
              <a:ea typeface="微软雅黑" pitchFamily="34" charset="-122"/>
            </a:endParaRPr>
          </a:p>
        </p:txBody>
      </p:sp>
      <p:cxnSp>
        <p:nvCxnSpPr>
          <p:cNvPr id="33" name="形状 138"/>
          <p:cNvCxnSpPr>
            <a:stCxn id="32" idx="4"/>
            <a:endCxn id="43" idx="1"/>
          </p:cNvCxnSpPr>
          <p:nvPr/>
        </p:nvCxnSpPr>
        <p:spPr>
          <a:xfrm rot="5400000">
            <a:off x="5306896" y="1843493"/>
            <a:ext cx="1269140" cy="1010731"/>
          </a:xfrm>
          <a:prstGeom prst="bentConnector4">
            <a:avLst>
              <a:gd name="adj1" fmla="val 20033"/>
              <a:gd name="adj2" fmla="val 125318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144"/>
          <p:cNvSpPr/>
          <p:nvPr/>
        </p:nvSpPr>
        <p:spPr>
          <a:xfrm>
            <a:off x="1259632" y="2200341"/>
            <a:ext cx="2376264" cy="384671"/>
          </a:xfrm>
          <a:prstGeom prst="roundRect">
            <a:avLst>
              <a:gd name="adj" fmla="val 6899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Cámara </a:t>
            </a:r>
            <a:r>
              <a:rPr lang="es-ES" altLang="zh-CN" sz="1400" b="0" dirty="0" err="1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Hikvision</a:t>
            </a:r>
            <a:endParaRPr lang="es-ES" altLang="zh-CN" sz="1400" b="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35" name="圆角矩形 145"/>
          <p:cNvSpPr/>
          <p:nvPr/>
        </p:nvSpPr>
        <p:spPr>
          <a:xfrm>
            <a:off x="251520" y="2200341"/>
            <a:ext cx="936104" cy="384671"/>
          </a:xfrm>
          <a:prstGeom prst="roundRect">
            <a:avLst>
              <a:gd name="adj" fmla="val 715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s-E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DS-2</a:t>
            </a:r>
            <a:r>
              <a:rPr lang="zh-CN" altLang="es-ES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：</a:t>
            </a:r>
            <a:endParaRPr lang="es-ES" altLang="zh-CN" sz="1400" b="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36" name="圆角矩形 155"/>
          <p:cNvSpPr/>
          <p:nvPr/>
        </p:nvSpPr>
        <p:spPr>
          <a:xfrm>
            <a:off x="1259632" y="2632389"/>
            <a:ext cx="2376264" cy="384671"/>
          </a:xfrm>
          <a:prstGeom prst="roundRect">
            <a:avLst>
              <a:gd name="adj" fmla="val 6899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Color de cámara</a:t>
            </a:r>
          </a:p>
        </p:txBody>
      </p:sp>
      <p:sp>
        <p:nvSpPr>
          <p:cNvPr id="37" name="圆角矩形 156"/>
          <p:cNvSpPr/>
          <p:nvPr/>
        </p:nvSpPr>
        <p:spPr>
          <a:xfrm>
            <a:off x="251520" y="2632389"/>
            <a:ext cx="936104" cy="384671"/>
          </a:xfrm>
          <a:prstGeom prst="roundRect">
            <a:avLst>
              <a:gd name="adj" fmla="val 715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s-E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C</a:t>
            </a:r>
            <a:r>
              <a:rPr lang="zh-CN" altLang="es-ES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：</a:t>
            </a:r>
            <a:endParaRPr lang="es-ES" altLang="zh-CN" sz="1400" b="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38" name="圆角矩形 162"/>
          <p:cNvSpPr/>
          <p:nvPr/>
        </p:nvSpPr>
        <p:spPr>
          <a:xfrm>
            <a:off x="6372200" y="3928528"/>
            <a:ext cx="2376264" cy="1091493"/>
          </a:xfrm>
          <a:prstGeom prst="roundRect">
            <a:avLst>
              <a:gd name="adj" fmla="val 796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720P</a:t>
            </a:r>
          </a:p>
          <a:p>
            <a:r>
              <a:rPr lang="es-E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1080P</a:t>
            </a:r>
          </a:p>
          <a:p>
            <a:r>
              <a:rPr lang="es-ES" altLang="zh-CN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3MP</a:t>
            </a:r>
          </a:p>
          <a:p>
            <a:r>
              <a:rPr lang="es-E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5MP</a:t>
            </a:r>
          </a:p>
          <a:p>
            <a:r>
              <a:rPr lang="es-ES" altLang="zh-CN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8MP</a:t>
            </a:r>
          </a:p>
        </p:txBody>
      </p:sp>
      <p:sp>
        <p:nvSpPr>
          <p:cNvPr id="39" name="圆角矩形 163"/>
          <p:cNvSpPr/>
          <p:nvPr/>
        </p:nvSpPr>
        <p:spPr>
          <a:xfrm>
            <a:off x="5804411" y="3889928"/>
            <a:ext cx="493227" cy="1130093"/>
          </a:xfrm>
          <a:prstGeom prst="roundRect">
            <a:avLst>
              <a:gd name="adj" fmla="val 74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C</a:t>
            </a:r>
            <a:r>
              <a:rPr lang="zh-CN" altLang="es-ES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： </a:t>
            </a:r>
            <a:endParaRPr lang="es-ES" altLang="zh-CN" sz="1400" dirty="0">
              <a:solidFill>
                <a:schemeClr val="bg1"/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r>
              <a:rPr lang="es-E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D</a:t>
            </a:r>
            <a:r>
              <a:rPr lang="zh-CN" altLang="es-ES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：</a:t>
            </a:r>
            <a:endParaRPr lang="es-CO" altLang="zh-CN" sz="1400" b="0" dirty="0">
              <a:solidFill>
                <a:schemeClr val="bg1"/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r>
              <a:rPr lang="es-CO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F  : </a:t>
            </a:r>
          </a:p>
          <a:p>
            <a:r>
              <a:rPr lang="es-CO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H:</a:t>
            </a:r>
            <a:endParaRPr lang="es-ES" altLang="zh-CN" sz="1400" dirty="0">
              <a:solidFill>
                <a:schemeClr val="bg1"/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r>
              <a:rPr lang="es-E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U:</a:t>
            </a:r>
            <a:endParaRPr lang="es-CO" altLang="zh-CN" sz="1400" dirty="0">
              <a:solidFill>
                <a:schemeClr val="bg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40" name="圆角矩形 167"/>
          <p:cNvSpPr/>
          <p:nvPr/>
        </p:nvSpPr>
        <p:spPr>
          <a:xfrm>
            <a:off x="6372200" y="3172446"/>
            <a:ext cx="2376264" cy="702078"/>
          </a:xfrm>
          <a:prstGeom prst="roundRect">
            <a:avLst>
              <a:gd name="adj" fmla="val 7969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Normal</a:t>
            </a:r>
          </a:p>
          <a:p>
            <a:r>
              <a:rPr lang="es-ES" altLang="zh-CN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OSD Baja iluminación</a:t>
            </a:r>
          </a:p>
          <a:p>
            <a:r>
              <a:rPr lang="es-ES" altLang="zh-CN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Otras funciones</a:t>
            </a:r>
          </a:p>
        </p:txBody>
      </p:sp>
      <p:sp>
        <p:nvSpPr>
          <p:cNvPr id="41" name="圆角矩形 168"/>
          <p:cNvSpPr/>
          <p:nvPr/>
        </p:nvSpPr>
        <p:spPr>
          <a:xfrm>
            <a:off x="5436096" y="3172446"/>
            <a:ext cx="864096" cy="702078"/>
          </a:xfrm>
          <a:prstGeom prst="roundRect">
            <a:avLst>
              <a:gd name="adj" fmla="val 7458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s-ES" altLang="zh-CN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2</a:t>
            </a:r>
            <a:r>
              <a:rPr lang="zh-CN" altLang="es-ES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：</a:t>
            </a:r>
            <a:endParaRPr lang="es-ES" altLang="zh-CN" sz="140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pPr algn="r"/>
            <a:r>
              <a:rPr lang="es-ES" altLang="zh-CN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5</a:t>
            </a:r>
            <a:r>
              <a:rPr lang="zh-CN" altLang="es-ES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：</a:t>
            </a:r>
            <a:endParaRPr lang="es-ES" altLang="zh-CN" sz="140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pPr algn="r"/>
            <a:r>
              <a:rPr lang="es-ES" altLang="zh-CN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…</a:t>
            </a:r>
            <a:r>
              <a:rPr lang="zh-CN" altLang="es-ES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：</a:t>
            </a:r>
            <a:endParaRPr lang="es-ES" altLang="zh-CN" sz="140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42" name="圆角矩形 173"/>
          <p:cNvSpPr/>
          <p:nvPr/>
        </p:nvSpPr>
        <p:spPr>
          <a:xfrm>
            <a:off x="6372200" y="2848410"/>
            <a:ext cx="2376264" cy="270030"/>
          </a:xfrm>
          <a:prstGeom prst="roundRect">
            <a:avLst>
              <a:gd name="adj" fmla="val 796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Turbo HD</a:t>
            </a:r>
          </a:p>
        </p:txBody>
      </p:sp>
      <p:sp>
        <p:nvSpPr>
          <p:cNvPr id="43" name="圆角矩形 174"/>
          <p:cNvSpPr/>
          <p:nvPr/>
        </p:nvSpPr>
        <p:spPr>
          <a:xfrm>
            <a:off x="5436096" y="2848410"/>
            <a:ext cx="864096" cy="270030"/>
          </a:xfrm>
          <a:prstGeom prst="roundRect">
            <a:avLst>
              <a:gd name="adj" fmla="val 74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T</a:t>
            </a:r>
            <a:r>
              <a:rPr lang="zh-CN" altLang="es-ES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：</a:t>
            </a:r>
            <a:endParaRPr lang="es-ES" altLang="zh-CN" sz="1400" dirty="0">
              <a:solidFill>
                <a:schemeClr val="bg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44" name="圆角矩形 178"/>
          <p:cNvSpPr/>
          <p:nvPr/>
        </p:nvSpPr>
        <p:spPr>
          <a:xfrm>
            <a:off x="6372200" y="2254343"/>
            <a:ext cx="2376264" cy="540060"/>
          </a:xfrm>
          <a:prstGeom prst="roundRect">
            <a:avLst>
              <a:gd name="adj" fmla="val 7969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Prueba Vandalismo</a:t>
            </a:r>
            <a:endParaRPr lang="es-ES" altLang="zh-CN" sz="1400" b="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r>
              <a:rPr lang="es-ES" altLang="zh-CN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EXIR </a:t>
            </a:r>
            <a:r>
              <a:rPr lang="es-E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30-40</a:t>
            </a:r>
            <a:r>
              <a:rPr lang="es-ES" altLang="zh-CN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m</a:t>
            </a:r>
            <a:endParaRPr lang="es-ES" altLang="zh-CN" sz="1400" b="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r>
              <a:rPr lang="es-ES" altLang="zh-CN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EXIR </a:t>
            </a:r>
            <a:r>
              <a:rPr lang="es-E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50-80</a:t>
            </a:r>
            <a:r>
              <a:rPr lang="es-ES" altLang="zh-CN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m</a:t>
            </a:r>
            <a:endParaRPr lang="es-ES" altLang="zh-CN" sz="1400" b="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45" name="圆角矩形 179"/>
          <p:cNvSpPr/>
          <p:nvPr/>
        </p:nvSpPr>
        <p:spPr>
          <a:xfrm>
            <a:off x="5436096" y="2254343"/>
            <a:ext cx="864096" cy="540060"/>
          </a:xfrm>
          <a:prstGeom prst="roundRect">
            <a:avLst>
              <a:gd name="adj" fmla="val 7458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VP</a:t>
            </a:r>
            <a:r>
              <a:rPr lang="zh-CN" altLang="es-ES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：</a:t>
            </a:r>
            <a:endParaRPr lang="es-ES" altLang="zh-CN" sz="1400" b="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pPr algn="r"/>
            <a:r>
              <a:rPr lang="es-E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IT3</a:t>
            </a:r>
            <a:r>
              <a:rPr lang="zh-CN" altLang="es-ES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：</a:t>
            </a:r>
            <a:endParaRPr lang="es-ES" altLang="zh-CN" sz="1400" b="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pPr algn="r"/>
            <a:r>
              <a:rPr lang="es-E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IT5</a:t>
            </a:r>
            <a:r>
              <a:rPr lang="zh-CN" altLang="es-ES" sz="1400" b="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：</a:t>
            </a:r>
            <a:endParaRPr lang="es-ES" altLang="zh-CN" sz="1400" b="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007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标题 1"/>
          <p:cNvSpPr>
            <a:spLocks noGrp="1"/>
          </p:cNvSpPr>
          <p:nvPr>
            <p:ph type="title"/>
          </p:nvPr>
        </p:nvSpPr>
        <p:spPr>
          <a:xfrm>
            <a:off x="523212" y="179519"/>
            <a:ext cx="6491064" cy="656902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s-ES" altLang="zh-CN" sz="3200" b="1" u="sng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Cámara PTZ Turbo HD</a:t>
            </a:r>
          </a:p>
        </p:txBody>
      </p:sp>
      <p:sp>
        <p:nvSpPr>
          <p:cNvPr id="47" name="TextBox 3"/>
          <p:cNvSpPr txBox="1"/>
          <p:nvPr/>
        </p:nvSpPr>
        <p:spPr>
          <a:xfrm>
            <a:off x="971600" y="108963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4000" b="1" dirty="0">
                <a:solidFill>
                  <a:srgbClr val="000000"/>
                </a:solidFill>
                <a:latin typeface="Century Gothic" panose="020B0502020202020204" pitchFamily="34" charset="0"/>
                <a:ea typeface="微软雅黑" pitchFamily="34" charset="-122"/>
              </a:rPr>
              <a:t>    </a:t>
            </a:r>
            <a:r>
              <a:rPr lang="es-ES" altLang="zh-CN" sz="4000" b="1" u="sng" dirty="0">
                <a:solidFill>
                  <a:srgbClr val="000000"/>
                </a:solidFill>
                <a:latin typeface="Century Gothic" panose="020B0502020202020204" pitchFamily="34" charset="0"/>
                <a:ea typeface="微软雅黑" pitchFamily="34" charset="-122"/>
              </a:rPr>
              <a:t>DS-2</a:t>
            </a:r>
            <a:r>
              <a:rPr lang="es-ES" altLang="zh-CN" sz="4000" b="1" dirty="0">
                <a:solidFill>
                  <a:srgbClr val="000000"/>
                </a:solidFill>
                <a:latin typeface="Century Gothic" panose="020B0502020202020204" pitchFamily="34" charset="0"/>
                <a:ea typeface="微软雅黑" pitchFamily="34" charset="-122"/>
              </a:rPr>
              <a:t>  A  F  5 1  </a:t>
            </a:r>
            <a:r>
              <a:rPr lang="es-ES" altLang="zh-CN" sz="4000" b="1" u="sng" dirty="0">
                <a:solidFill>
                  <a:srgbClr val="000000"/>
                </a:solidFill>
                <a:latin typeface="Century Gothic" panose="020B0502020202020204" pitchFamily="34" charset="0"/>
                <a:ea typeface="微软雅黑" pitchFamily="34" charset="-122"/>
              </a:rPr>
              <a:t>2 3</a:t>
            </a:r>
            <a:r>
              <a:rPr lang="es-ES" altLang="zh-CN" sz="4000" b="1" dirty="0">
                <a:solidFill>
                  <a:srgbClr val="000000"/>
                </a:solidFill>
                <a:latin typeface="Century Gothic" panose="020B0502020202020204" pitchFamily="34" charset="0"/>
                <a:ea typeface="微软雅黑" pitchFamily="34" charset="-122"/>
              </a:rPr>
              <a:t>   </a:t>
            </a:r>
            <a:r>
              <a:rPr lang="es-ES" altLang="zh-CN" sz="4000" b="1" dirty="0">
                <a:solidFill>
                  <a:srgbClr val="FF0000"/>
                </a:solidFill>
                <a:latin typeface="Century Gothic" panose="020B0502020202020204" pitchFamily="34" charset="0"/>
                <a:ea typeface="微软雅黑" pitchFamily="34" charset="-122"/>
              </a:rPr>
              <a:t>T</a:t>
            </a:r>
            <a:r>
              <a:rPr lang="es-ES" altLang="zh-CN" sz="4000" b="1" dirty="0">
                <a:solidFill>
                  <a:srgbClr val="000000"/>
                </a:solidFill>
                <a:latin typeface="Century Gothic" panose="020B0502020202020204" pitchFamily="34" charset="0"/>
                <a:ea typeface="微软雅黑" pitchFamily="34" charset="-122"/>
              </a:rPr>
              <a:t> –   A3</a:t>
            </a:r>
          </a:p>
        </p:txBody>
      </p:sp>
      <p:sp>
        <p:nvSpPr>
          <p:cNvPr id="48" name="TextBox 36"/>
          <p:cNvSpPr txBox="1"/>
          <p:nvPr/>
        </p:nvSpPr>
        <p:spPr>
          <a:xfrm>
            <a:off x="1763688" y="84355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2000" dirty="0">
                <a:solidFill>
                  <a:srgbClr val="000000"/>
                </a:solidFill>
                <a:latin typeface="Century Gothic" panose="020B0502020202020204" pitchFamily="34" charset="0"/>
                <a:ea typeface="微软雅黑"/>
              </a:rPr>
              <a:t>    ① 	    ②    ③    ④    ⑤    ⑥   ⑦    ⑧               ⑨</a:t>
            </a:r>
          </a:p>
        </p:txBody>
      </p:sp>
      <p:sp>
        <p:nvSpPr>
          <p:cNvPr id="49" name="椭圆 56"/>
          <p:cNvSpPr/>
          <p:nvPr/>
        </p:nvSpPr>
        <p:spPr>
          <a:xfrm>
            <a:off x="2177984" y="1602701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椭圆 60"/>
          <p:cNvSpPr/>
          <p:nvPr/>
        </p:nvSpPr>
        <p:spPr>
          <a:xfrm>
            <a:off x="3178116" y="1602701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椭圆 64"/>
          <p:cNvSpPr/>
          <p:nvPr/>
        </p:nvSpPr>
        <p:spPr>
          <a:xfrm>
            <a:off x="3714744" y="1602701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椭圆 65"/>
          <p:cNvSpPr/>
          <p:nvPr/>
        </p:nvSpPr>
        <p:spPr>
          <a:xfrm>
            <a:off x="4249686" y="1602701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形状 45"/>
          <p:cNvCxnSpPr>
            <a:stCxn id="49" idx="4"/>
            <a:endCxn id="70" idx="3"/>
          </p:cNvCxnSpPr>
          <p:nvPr/>
        </p:nvCxnSpPr>
        <p:spPr>
          <a:xfrm rot="16200000" flipH="1">
            <a:off x="2606462" y="1309228"/>
            <a:ext cx="654967" cy="1403912"/>
          </a:xfrm>
          <a:prstGeom prst="bentConnector4">
            <a:avLst>
              <a:gd name="adj1" fmla="val 35317"/>
              <a:gd name="adj2" fmla="val 114215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形状 46"/>
          <p:cNvCxnSpPr>
            <a:stCxn id="50" idx="4"/>
            <a:endCxn id="72" idx="3"/>
          </p:cNvCxnSpPr>
          <p:nvPr/>
        </p:nvCxnSpPr>
        <p:spPr>
          <a:xfrm rot="16200000" flipH="1">
            <a:off x="2890500" y="2025318"/>
            <a:ext cx="1087015" cy="403780"/>
          </a:xfrm>
          <a:prstGeom prst="bentConnector4">
            <a:avLst>
              <a:gd name="adj1" fmla="val 12237"/>
              <a:gd name="adj2" fmla="val 191214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形状 37"/>
          <p:cNvCxnSpPr>
            <a:stCxn id="51" idx="6"/>
            <a:endCxn id="60" idx="3"/>
          </p:cNvCxnSpPr>
          <p:nvPr/>
        </p:nvCxnSpPr>
        <p:spPr>
          <a:xfrm flipH="1">
            <a:off x="3635896" y="1643202"/>
            <a:ext cx="186848" cy="1622927"/>
          </a:xfrm>
          <a:prstGeom prst="bentConnector3">
            <a:avLst>
              <a:gd name="adj1" fmla="val -181408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形状 48"/>
          <p:cNvCxnSpPr>
            <a:stCxn id="52" idx="6"/>
            <a:endCxn id="61" idx="3"/>
          </p:cNvCxnSpPr>
          <p:nvPr/>
        </p:nvCxnSpPr>
        <p:spPr>
          <a:xfrm flipH="1">
            <a:off x="3635896" y="1643201"/>
            <a:ext cx="721790" cy="2185602"/>
          </a:xfrm>
          <a:prstGeom prst="bentConnector3">
            <a:avLst>
              <a:gd name="adj1" fmla="val -31671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形状 50"/>
          <p:cNvCxnSpPr>
            <a:stCxn id="81" idx="4"/>
            <a:endCxn id="75" idx="1"/>
          </p:cNvCxnSpPr>
          <p:nvPr/>
        </p:nvCxnSpPr>
        <p:spPr>
          <a:xfrm rot="5400000">
            <a:off x="4442015" y="2686711"/>
            <a:ext cx="2208902" cy="220735"/>
          </a:xfrm>
          <a:prstGeom prst="bentConnector4">
            <a:avLst>
              <a:gd name="adj1" fmla="val 4600"/>
              <a:gd name="adj2" fmla="val 308770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形状 54"/>
          <p:cNvCxnSpPr>
            <a:stCxn id="59" idx="4"/>
            <a:endCxn id="64" idx="3"/>
          </p:cNvCxnSpPr>
          <p:nvPr/>
        </p:nvCxnSpPr>
        <p:spPr>
          <a:xfrm rot="5400000">
            <a:off x="2844732" y="2474865"/>
            <a:ext cx="2750184" cy="1167856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76"/>
          <p:cNvSpPr/>
          <p:nvPr/>
        </p:nvSpPr>
        <p:spPr>
          <a:xfrm>
            <a:off x="4749752" y="1602701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圆角矩形 77"/>
          <p:cNvSpPr/>
          <p:nvPr/>
        </p:nvSpPr>
        <p:spPr>
          <a:xfrm>
            <a:off x="1259632" y="3003801"/>
            <a:ext cx="2376264" cy="524657"/>
          </a:xfrm>
          <a:prstGeom prst="roundRect">
            <a:avLst>
              <a:gd name="adj" fmla="val 68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Nivel Entrada </a:t>
            </a:r>
          </a:p>
          <a:p>
            <a:r>
              <a:rPr lang="es-ES" altLang="zh-CN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Alto Nivel</a:t>
            </a:r>
          </a:p>
        </p:txBody>
      </p:sp>
      <p:sp>
        <p:nvSpPr>
          <p:cNvPr id="61" name="圆角矩形 78"/>
          <p:cNvSpPr/>
          <p:nvPr/>
        </p:nvSpPr>
        <p:spPr>
          <a:xfrm>
            <a:off x="1259632" y="3582463"/>
            <a:ext cx="2376264" cy="492683"/>
          </a:xfrm>
          <a:prstGeom prst="roundRect">
            <a:avLst>
              <a:gd name="adj" fmla="val 5852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5 Pulgadas</a:t>
            </a:r>
          </a:p>
          <a:p>
            <a:r>
              <a:rPr lang="es-ES" altLang="zh-CN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IR (Infra Red)</a:t>
            </a:r>
          </a:p>
        </p:txBody>
      </p:sp>
      <p:sp>
        <p:nvSpPr>
          <p:cNvPr id="62" name="圆角矩形 79"/>
          <p:cNvSpPr/>
          <p:nvPr/>
        </p:nvSpPr>
        <p:spPr>
          <a:xfrm>
            <a:off x="323528" y="3003801"/>
            <a:ext cx="864096" cy="524657"/>
          </a:xfrm>
          <a:prstGeom prst="roundRect">
            <a:avLst>
              <a:gd name="adj" fmla="val 715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s-ES" altLang="zh-CN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zh-CN" alt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：</a:t>
            </a:r>
            <a:endParaRPr lang="es-ES" altLang="zh-CN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s-ES" altLang="zh-CN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</a:t>
            </a:r>
            <a:r>
              <a:rPr lang="zh-CN" alt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：</a:t>
            </a:r>
            <a:endParaRPr lang="es-ES" altLang="zh-CN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圆角矩形 80"/>
          <p:cNvSpPr/>
          <p:nvPr/>
        </p:nvSpPr>
        <p:spPr>
          <a:xfrm>
            <a:off x="323528" y="3582463"/>
            <a:ext cx="864096" cy="492683"/>
          </a:xfrm>
          <a:prstGeom prst="roundRect">
            <a:avLst>
              <a:gd name="adj" fmla="val 6085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s-ES" altLang="zh-CN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5</a:t>
            </a:r>
            <a:r>
              <a:rPr lang="zh-CN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：</a:t>
            </a:r>
            <a:endParaRPr lang="es-ES" altLang="zh-CN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s-ES" altLang="zh-CN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7</a:t>
            </a:r>
            <a:r>
              <a:rPr lang="zh-CN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：</a:t>
            </a:r>
            <a:endParaRPr lang="es-ES" altLang="zh-CN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圆角矩形 81"/>
          <p:cNvSpPr/>
          <p:nvPr/>
        </p:nvSpPr>
        <p:spPr>
          <a:xfrm>
            <a:off x="1259632" y="4129150"/>
            <a:ext cx="2376264" cy="609470"/>
          </a:xfrm>
          <a:prstGeom prst="roundRect">
            <a:avLst>
              <a:gd name="adj" fmla="val 796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720P</a:t>
            </a:r>
          </a:p>
          <a:p>
            <a:r>
              <a:rPr lang="es-ES" altLang="zh-CN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1080P</a:t>
            </a:r>
          </a:p>
        </p:txBody>
      </p:sp>
      <p:sp>
        <p:nvSpPr>
          <p:cNvPr id="65" name="圆角矩形 82"/>
          <p:cNvSpPr/>
          <p:nvPr/>
        </p:nvSpPr>
        <p:spPr>
          <a:xfrm>
            <a:off x="323528" y="4129150"/>
            <a:ext cx="864096" cy="609470"/>
          </a:xfrm>
          <a:prstGeom prst="roundRect">
            <a:avLst>
              <a:gd name="adj" fmla="val 74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s-ES" altLang="zh-CN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zh-CN" alt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：</a:t>
            </a:r>
            <a:endParaRPr lang="es-ES" altLang="zh-CN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s-ES" altLang="zh-CN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zh-CN" alt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：</a:t>
            </a:r>
            <a:endParaRPr lang="es-ES" altLang="zh-CN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椭圆 83"/>
          <p:cNvSpPr/>
          <p:nvPr/>
        </p:nvSpPr>
        <p:spPr>
          <a:xfrm>
            <a:off x="7776368" y="1579278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7" name="形状 87"/>
          <p:cNvCxnSpPr>
            <a:stCxn id="66" idx="4"/>
            <a:endCxn id="79" idx="1"/>
          </p:cNvCxnSpPr>
          <p:nvPr/>
        </p:nvCxnSpPr>
        <p:spPr>
          <a:xfrm rot="5400000">
            <a:off x="6194241" y="902138"/>
            <a:ext cx="877993" cy="2394272"/>
          </a:xfrm>
          <a:prstGeom prst="bentConnector4">
            <a:avLst>
              <a:gd name="adj1" fmla="val 53842"/>
              <a:gd name="adj2" fmla="val 107729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椭圆 85"/>
          <p:cNvSpPr/>
          <p:nvPr/>
        </p:nvSpPr>
        <p:spPr>
          <a:xfrm>
            <a:off x="6392826" y="1579278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9" name="形状 138"/>
          <p:cNvCxnSpPr>
            <a:stCxn id="68" idx="4"/>
            <a:endCxn id="77" idx="1"/>
          </p:cNvCxnSpPr>
          <p:nvPr/>
        </p:nvCxnSpPr>
        <p:spPr>
          <a:xfrm rot="5400000">
            <a:off x="5171879" y="1924498"/>
            <a:ext cx="1539170" cy="1010730"/>
          </a:xfrm>
          <a:prstGeom prst="bentConnector4">
            <a:avLst>
              <a:gd name="adj1" fmla="val 17719"/>
              <a:gd name="adj2" fmla="val 132669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圆角矩形 89"/>
          <p:cNvSpPr/>
          <p:nvPr/>
        </p:nvSpPr>
        <p:spPr>
          <a:xfrm>
            <a:off x="1259632" y="2146334"/>
            <a:ext cx="2376264" cy="384671"/>
          </a:xfrm>
          <a:prstGeom prst="roundRect">
            <a:avLst>
              <a:gd name="adj" fmla="val 6899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600" dirty="0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Cámara </a:t>
            </a:r>
            <a:r>
              <a:rPr lang="es-ES" altLang="zh-CN" sz="1600" dirty="0" err="1">
                <a:solidFill>
                  <a:schemeClr val="tx1"/>
                </a:solidFill>
                <a:latin typeface="Century Gothic" panose="020B0502020202020204" pitchFamily="34" charset="0"/>
                <a:ea typeface="微软雅黑" pitchFamily="34" charset="-122"/>
              </a:rPr>
              <a:t>Hikvision</a:t>
            </a:r>
            <a:endParaRPr lang="es-ES" altLang="zh-CN" sz="1600" dirty="0">
              <a:solidFill>
                <a:schemeClr val="tx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71" name="圆角矩形 90"/>
          <p:cNvSpPr/>
          <p:nvPr/>
        </p:nvSpPr>
        <p:spPr>
          <a:xfrm>
            <a:off x="323528" y="2146334"/>
            <a:ext cx="864096" cy="384671"/>
          </a:xfrm>
          <a:prstGeom prst="roundRect">
            <a:avLst>
              <a:gd name="adj" fmla="val 715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s-ES" altLang="zh-CN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DS-2</a:t>
            </a:r>
            <a:r>
              <a:rPr lang="zh-CN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：</a:t>
            </a:r>
          </a:p>
        </p:txBody>
      </p:sp>
      <p:sp>
        <p:nvSpPr>
          <p:cNvPr id="72" name="圆角矩形 91"/>
          <p:cNvSpPr/>
          <p:nvPr/>
        </p:nvSpPr>
        <p:spPr>
          <a:xfrm>
            <a:off x="1259632" y="2578382"/>
            <a:ext cx="2376264" cy="384671"/>
          </a:xfrm>
          <a:prstGeom prst="roundRect">
            <a:avLst>
              <a:gd name="adj" fmla="val 6899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PTZ Analógica</a:t>
            </a:r>
          </a:p>
        </p:txBody>
      </p:sp>
      <p:sp>
        <p:nvSpPr>
          <p:cNvPr id="73" name="圆角矩形 92"/>
          <p:cNvSpPr/>
          <p:nvPr/>
        </p:nvSpPr>
        <p:spPr>
          <a:xfrm>
            <a:off x="323528" y="2578382"/>
            <a:ext cx="864096" cy="384671"/>
          </a:xfrm>
          <a:prstGeom prst="roundRect">
            <a:avLst>
              <a:gd name="adj" fmla="val 715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s-ES" altLang="zh-CN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A</a:t>
            </a:r>
            <a:r>
              <a:rPr lang="zh-CN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：</a:t>
            </a:r>
          </a:p>
        </p:txBody>
      </p:sp>
      <p:sp>
        <p:nvSpPr>
          <p:cNvPr id="74" name="圆角矩形 93"/>
          <p:cNvSpPr/>
          <p:nvPr/>
        </p:nvSpPr>
        <p:spPr>
          <a:xfrm>
            <a:off x="6370240" y="3550487"/>
            <a:ext cx="2376264" cy="702078"/>
          </a:xfrm>
          <a:prstGeom prst="roundRect">
            <a:avLst>
              <a:gd name="adj" fmla="val 796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23x Zoom óptico</a:t>
            </a:r>
          </a:p>
          <a:p>
            <a:r>
              <a:rPr lang="es-ES" altLang="zh-CN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36x Zoom óptico</a:t>
            </a:r>
          </a:p>
        </p:txBody>
      </p:sp>
      <p:sp>
        <p:nvSpPr>
          <p:cNvPr id="75" name="圆角矩形 94"/>
          <p:cNvSpPr/>
          <p:nvPr/>
        </p:nvSpPr>
        <p:spPr>
          <a:xfrm>
            <a:off x="5436096" y="3550487"/>
            <a:ext cx="864096" cy="702078"/>
          </a:xfrm>
          <a:prstGeom prst="roundRect">
            <a:avLst>
              <a:gd name="adj" fmla="val 74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altLang="zh-CN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23</a:t>
            </a:r>
            <a:r>
              <a:rPr lang="zh-CN" altLang="es-ES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：</a:t>
            </a:r>
            <a:endParaRPr lang="es-ES" altLang="zh-CN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s-ES" altLang="zh-CN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36</a:t>
            </a:r>
            <a:r>
              <a:rPr lang="zh-CN" altLang="es-ES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：</a:t>
            </a:r>
            <a:endParaRPr lang="es-ES" altLang="zh-CN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圆角矩形 95"/>
          <p:cNvSpPr/>
          <p:nvPr/>
        </p:nvSpPr>
        <p:spPr>
          <a:xfrm>
            <a:off x="6372200" y="2902415"/>
            <a:ext cx="2376264" cy="594066"/>
          </a:xfrm>
          <a:prstGeom prst="roundRect">
            <a:avLst>
              <a:gd name="adj" fmla="val 7969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Turbo HD</a:t>
            </a:r>
          </a:p>
        </p:txBody>
      </p:sp>
      <p:sp>
        <p:nvSpPr>
          <p:cNvPr id="77" name="圆角矩形 96"/>
          <p:cNvSpPr/>
          <p:nvPr/>
        </p:nvSpPr>
        <p:spPr>
          <a:xfrm>
            <a:off x="5436096" y="2902415"/>
            <a:ext cx="864096" cy="594066"/>
          </a:xfrm>
          <a:prstGeom prst="roundRect">
            <a:avLst>
              <a:gd name="adj" fmla="val 7458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altLang="zh-CN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T</a:t>
            </a:r>
            <a:r>
              <a:rPr lang="zh-CN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：</a:t>
            </a:r>
            <a:endParaRPr lang="es-ES" altLang="zh-CN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圆角矩形 97"/>
          <p:cNvSpPr/>
          <p:nvPr/>
        </p:nvSpPr>
        <p:spPr>
          <a:xfrm>
            <a:off x="6370240" y="2233921"/>
            <a:ext cx="2376264" cy="631728"/>
          </a:xfrm>
          <a:prstGeom prst="roundRect">
            <a:avLst>
              <a:gd name="adj" fmla="val 7969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AC24V, </a:t>
            </a:r>
            <a:r>
              <a:rPr lang="es-ES" altLang="zh-CN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outdoor</a:t>
            </a:r>
            <a:r>
              <a:rPr lang="es-ES" altLang="zh-CN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, IP66</a:t>
            </a:r>
          </a:p>
          <a:p>
            <a:r>
              <a:rPr lang="es-ES" altLang="zh-CN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AC24V, </a:t>
            </a:r>
            <a:r>
              <a:rPr lang="es-ES" altLang="zh-CN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indoor</a:t>
            </a:r>
            <a:endParaRPr lang="es-ES" altLang="zh-CN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圆角矩形 98"/>
          <p:cNvSpPr/>
          <p:nvPr/>
        </p:nvSpPr>
        <p:spPr>
          <a:xfrm>
            <a:off x="5436096" y="2213856"/>
            <a:ext cx="864096" cy="648833"/>
          </a:xfrm>
          <a:prstGeom prst="roundRect">
            <a:avLst>
              <a:gd name="adj" fmla="val 7458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altLang="zh-CN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A</a:t>
            </a:r>
            <a:r>
              <a:rPr lang="zh-CN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：</a:t>
            </a:r>
            <a:endParaRPr lang="es-ES" altLang="zh-CN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s-ES" altLang="zh-CN" sz="16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A3</a:t>
            </a:r>
            <a:r>
              <a:rPr lang="zh-CN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：</a:t>
            </a:r>
            <a:endParaRPr lang="es-ES" altLang="zh-CN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椭圆 67"/>
          <p:cNvSpPr/>
          <p:nvPr/>
        </p:nvSpPr>
        <p:spPr>
          <a:xfrm>
            <a:off x="5602831" y="1611625"/>
            <a:ext cx="108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668344" y="4803998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STAR PRO Medium" panose="02000806030000020004" pitchFamily="50" charset="0"/>
                <a:ea typeface="Adobe Myungjo Std M" pitchFamily="18" charset="-128"/>
                <a:cs typeface="Calibri" pitchFamily="34" charset="0"/>
              </a:rPr>
              <a:t>«2017»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86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 1"/>
          <p:cNvSpPr>
            <a:spLocks noGrp="1"/>
          </p:cNvSpPr>
          <p:nvPr>
            <p:ph type="title"/>
          </p:nvPr>
        </p:nvSpPr>
        <p:spPr>
          <a:xfrm>
            <a:off x="501495" y="143400"/>
            <a:ext cx="5565304" cy="522058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s-ES" altLang="zh-CN" sz="3200" b="1" u="sng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Cámara IP</a:t>
            </a:r>
          </a:p>
        </p:txBody>
      </p:sp>
      <p:sp>
        <p:nvSpPr>
          <p:cNvPr id="42" name="TextBox 38"/>
          <p:cNvSpPr txBox="1"/>
          <p:nvPr/>
        </p:nvSpPr>
        <p:spPr>
          <a:xfrm>
            <a:off x="1331640" y="489469"/>
            <a:ext cx="698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2000" dirty="0">
                <a:solidFill>
                  <a:prstClr val="black"/>
                </a:solidFill>
                <a:latin typeface="微软雅黑"/>
              </a:rPr>
              <a:t>        ①           ②   ③   ④   ⑤  ⑥  ⑦   ⑧          ⑨           </a:t>
            </a:r>
          </a:p>
        </p:txBody>
      </p:sp>
      <p:sp>
        <p:nvSpPr>
          <p:cNvPr id="43" name="椭圆 3"/>
          <p:cNvSpPr/>
          <p:nvPr/>
        </p:nvSpPr>
        <p:spPr>
          <a:xfrm>
            <a:off x="2640233" y="1123277"/>
            <a:ext cx="81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600" dirty="0">
              <a:solidFill>
                <a:prstClr val="white"/>
              </a:solidFill>
            </a:endParaRPr>
          </a:p>
        </p:txBody>
      </p:sp>
      <p:sp>
        <p:nvSpPr>
          <p:cNvPr id="44" name="椭圆 4"/>
          <p:cNvSpPr/>
          <p:nvPr/>
        </p:nvSpPr>
        <p:spPr>
          <a:xfrm>
            <a:off x="3390332" y="1123277"/>
            <a:ext cx="81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600" dirty="0">
              <a:solidFill>
                <a:prstClr val="white"/>
              </a:solidFill>
            </a:endParaRPr>
          </a:p>
        </p:txBody>
      </p:sp>
      <p:sp>
        <p:nvSpPr>
          <p:cNvPr id="45" name="椭圆 5"/>
          <p:cNvSpPr/>
          <p:nvPr/>
        </p:nvSpPr>
        <p:spPr>
          <a:xfrm>
            <a:off x="3792803" y="1123277"/>
            <a:ext cx="81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600" dirty="0">
              <a:solidFill>
                <a:prstClr val="white"/>
              </a:solidFill>
            </a:endParaRPr>
          </a:p>
        </p:txBody>
      </p:sp>
      <p:sp>
        <p:nvSpPr>
          <p:cNvPr id="83" name="椭圆 6"/>
          <p:cNvSpPr/>
          <p:nvPr/>
        </p:nvSpPr>
        <p:spPr>
          <a:xfrm>
            <a:off x="4194009" y="1123277"/>
            <a:ext cx="81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600" dirty="0">
              <a:solidFill>
                <a:prstClr val="white"/>
              </a:solidFill>
            </a:endParaRPr>
          </a:p>
        </p:txBody>
      </p:sp>
      <p:sp>
        <p:nvSpPr>
          <p:cNvPr id="84" name="椭圆 7"/>
          <p:cNvSpPr/>
          <p:nvPr/>
        </p:nvSpPr>
        <p:spPr>
          <a:xfrm>
            <a:off x="5025127" y="1123277"/>
            <a:ext cx="81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600" dirty="0">
              <a:solidFill>
                <a:prstClr val="white"/>
              </a:solidFill>
            </a:endParaRPr>
          </a:p>
        </p:txBody>
      </p:sp>
      <p:sp>
        <p:nvSpPr>
          <p:cNvPr id="85" name="椭圆 8"/>
          <p:cNvSpPr/>
          <p:nvPr/>
        </p:nvSpPr>
        <p:spPr>
          <a:xfrm>
            <a:off x="5399731" y="1123277"/>
            <a:ext cx="81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600" dirty="0">
              <a:solidFill>
                <a:prstClr val="white"/>
              </a:solidFill>
            </a:endParaRPr>
          </a:p>
        </p:txBody>
      </p:sp>
      <p:cxnSp>
        <p:nvCxnSpPr>
          <p:cNvPr id="86" name="形状 45"/>
          <p:cNvCxnSpPr>
            <a:stCxn id="43" idx="4"/>
            <a:endCxn id="102" idx="3"/>
          </p:cNvCxnSpPr>
          <p:nvPr/>
        </p:nvCxnSpPr>
        <p:spPr>
          <a:xfrm rot="16200000" flipH="1">
            <a:off x="3030107" y="854902"/>
            <a:ext cx="508080" cy="1206830"/>
          </a:xfrm>
          <a:prstGeom prst="bentConnector4">
            <a:avLst>
              <a:gd name="adj1" fmla="val 52668"/>
              <a:gd name="adj2" fmla="val 120144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形状 46"/>
          <p:cNvCxnSpPr>
            <a:stCxn id="44" idx="4"/>
            <a:endCxn id="104" idx="3"/>
          </p:cNvCxnSpPr>
          <p:nvPr/>
        </p:nvCxnSpPr>
        <p:spPr>
          <a:xfrm rot="16200000" flipH="1">
            <a:off x="3246516" y="1388597"/>
            <a:ext cx="825368" cy="456731"/>
          </a:xfrm>
          <a:prstGeom prst="bentConnector4">
            <a:avLst>
              <a:gd name="adj1" fmla="val 20476"/>
              <a:gd name="adj2" fmla="val 179687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形状 37"/>
          <p:cNvCxnSpPr>
            <a:endCxn id="94" idx="3"/>
          </p:cNvCxnSpPr>
          <p:nvPr/>
        </p:nvCxnSpPr>
        <p:spPr>
          <a:xfrm rot="16200000" flipH="1">
            <a:off x="3303832" y="1733749"/>
            <a:ext cx="1113208" cy="54260"/>
          </a:xfrm>
          <a:prstGeom prst="bentConnector4">
            <a:avLst>
              <a:gd name="adj1" fmla="val 6186"/>
              <a:gd name="adj2" fmla="val 981905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形状 48"/>
          <p:cNvCxnSpPr>
            <a:stCxn id="83" idx="6"/>
            <a:endCxn id="95" idx="3"/>
          </p:cNvCxnSpPr>
          <p:nvPr/>
        </p:nvCxnSpPr>
        <p:spPr>
          <a:xfrm flipH="1">
            <a:off x="3887563" y="1163777"/>
            <a:ext cx="387446" cy="1623732"/>
          </a:xfrm>
          <a:prstGeom prst="bentConnector3">
            <a:avLst>
              <a:gd name="adj1" fmla="val -6010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形状 54"/>
          <p:cNvCxnSpPr>
            <a:stCxn id="84" idx="2"/>
            <a:endCxn id="106" idx="3"/>
          </p:cNvCxnSpPr>
          <p:nvPr/>
        </p:nvCxnSpPr>
        <p:spPr>
          <a:xfrm rot="10800000" flipV="1">
            <a:off x="3887568" y="1163778"/>
            <a:ext cx="1137565" cy="3296938"/>
          </a:xfrm>
          <a:prstGeom prst="bentConnector3">
            <a:avLst>
              <a:gd name="adj1" fmla="val 23559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形状 50"/>
          <p:cNvCxnSpPr>
            <a:stCxn id="85" idx="4"/>
            <a:endCxn id="109" idx="1"/>
          </p:cNvCxnSpPr>
          <p:nvPr/>
        </p:nvCxnSpPr>
        <p:spPr>
          <a:xfrm rot="5400000">
            <a:off x="3810632" y="2631360"/>
            <a:ext cx="3056686" cy="202518"/>
          </a:xfrm>
          <a:prstGeom prst="bentConnector4">
            <a:avLst>
              <a:gd name="adj1" fmla="val 1845"/>
              <a:gd name="adj2" fmla="val 275157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形状 54"/>
          <p:cNvCxnSpPr>
            <a:stCxn id="93" idx="4"/>
            <a:endCxn id="98" idx="3"/>
          </p:cNvCxnSpPr>
          <p:nvPr/>
        </p:nvCxnSpPr>
        <p:spPr>
          <a:xfrm rot="5400000">
            <a:off x="3110215" y="1981626"/>
            <a:ext cx="2324290" cy="769590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椭圆 16"/>
          <p:cNvSpPr/>
          <p:nvPr/>
        </p:nvSpPr>
        <p:spPr>
          <a:xfrm>
            <a:off x="4616653" y="1123277"/>
            <a:ext cx="81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600" dirty="0">
              <a:solidFill>
                <a:prstClr val="white"/>
              </a:solidFill>
            </a:endParaRPr>
          </a:p>
        </p:txBody>
      </p:sp>
      <p:sp>
        <p:nvSpPr>
          <p:cNvPr id="94" name="圆角矩形 17"/>
          <p:cNvSpPr/>
          <p:nvPr/>
        </p:nvSpPr>
        <p:spPr>
          <a:xfrm>
            <a:off x="2105365" y="2201812"/>
            <a:ext cx="1782198" cy="231344"/>
          </a:xfrm>
          <a:prstGeom prst="roundRect">
            <a:avLst>
              <a:gd name="adj" fmla="val 6899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E95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dirty="0">
                <a:solidFill>
                  <a:prstClr val="black"/>
                </a:solidFill>
              </a:rPr>
              <a:t>Cámara IP</a:t>
            </a:r>
          </a:p>
        </p:txBody>
      </p:sp>
      <p:sp>
        <p:nvSpPr>
          <p:cNvPr id="95" name="圆角矩形 18"/>
          <p:cNvSpPr/>
          <p:nvPr/>
        </p:nvSpPr>
        <p:spPr>
          <a:xfrm>
            <a:off x="2105365" y="2487162"/>
            <a:ext cx="1782198" cy="600695"/>
          </a:xfrm>
          <a:prstGeom prst="roundRect">
            <a:avLst>
              <a:gd name="adj" fmla="val 5852"/>
            </a:avLst>
          </a:prstGeom>
          <a:solidFill>
            <a:srgbClr val="E9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dirty="0">
                <a:solidFill>
                  <a:prstClr val="white"/>
                </a:solidFill>
              </a:rPr>
              <a:t>Serie </a:t>
            </a:r>
            <a:r>
              <a:rPr lang="es-ES" altLang="zh-CN" sz="1400" dirty="0" err="1">
                <a:solidFill>
                  <a:prstClr val="white"/>
                </a:solidFill>
              </a:rPr>
              <a:t>Value</a:t>
            </a:r>
            <a:endParaRPr lang="es-ES" altLang="zh-CN" sz="1400" dirty="0">
              <a:solidFill>
                <a:prstClr val="white"/>
              </a:solidFill>
            </a:endParaRPr>
          </a:p>
          <a:p>
            <a:r>
              <a:rPr lang="es-ES" altLang="zh-CN" sz="1400" dirty="0">
                <a:solidFill>
                  <a:prstClr val="white"/>
                </a:solidFill>
              </a:rPr>
              <a:t>Serie Pro </a:t>
            </a:r>
          </a:p>
          <a:p>
            <a:r>
              <a:rPr lang="es-ES" altLang="zh-CN" sz="1400" dirty="0">
                <a:solidFill>
                  <a:prstClr val="white"/>
                </a:solidFill>
              </a:rPr>
              <a:t>Soluciones Verticales</a:t>
            </a:r>
          </a:p>
        </p:txBody>
      </p:sp>
      <p:sp>
        <p:nvSpPr>
          <p:cNvPr id="96" name="圆角矩形 19"/>
          <p:cNvSpPr/>
          <p:nvPr/>
        </p:nvSpPr>
        <p:spPr>
          <a:xfrm>
            <a:off x="1331645" y="2204000"/>
            <a:ext cx="719719" cy="229157"/>
          </a:xfrm>
          <a:prstGeom prst="roundRect">
            <a:avLst>
              <a:gd name="adj" fmla="val 7151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E95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altLang="zh-CN" sz="1400" dirty="0">
                <a:solidFill>
                  <a:prstClr val="black"/>
                </a:solidFill>
              </a:rPr>
              <a:t>D:</a:t>
            </a:r>
          </a:p>
        </p:txBody>
      </p:sp>
      <p:sp>
        <p:nvSpPr>
          <p:cNvPr id="97" name="圆角矩形 20"/>
          <p:cNvSpPr/>
          <p:nvPr/>
        </p:nvSpPr>
        <p:spPr>
          <a:xfrm>
            <a:off x="1331645" y="2486409"/>
            <a:ext cx="719719" cy="600695"/>
          </a:xfrm>
          <a:prstGeom prst="roundRect">
            <a:avLst>
              <a:gd name="adj" fmla="val 6085"/>
            </a:avLst>
          </a:prstGeom>
          <a:solidFill>
            <a:srgbClr val="E9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1/2: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4: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6:</a:t>
            </a:r>
          </a:p>
        </p:txBody>
      </p:sp>
      <p:sp>
        <p:nvSpPr>
          <p:cNvPr id="98" name="圆角矩形 21"/>
          <p:cNvSpPr/>
          <p:nvPr/>
        </p:nvSpPr>
        <p:spPr>
          <a:xfrm>
            <a:off x="2105365" y="3135232"/>
            <a:ext cx="1782198" cy="786668"/>
          </a:xfrm>
          <a:prstGeom prst="roundRect">
            <a:avLst>
              <a:gd name="adj" fmla="val 7969"/>
            </a:avLst>
          </a:prstGeom>
          <a:solidFill>
            <a:srgbClr val="E9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dirty="0">
                <a:solidFill>
                  <a:prstClr val="white"/>
                </a:solidFill>
              </a:rPr>
              <a:t>Caja/Bala</a:t>
            </a:r>
          </a:p>
          <a:p>
            <a:r>
              <a:rPr lang="es-ES" altLang="zh-CN" sz="1400" dirty="0">
                <a:solidFill>
                  <a:prstClr val="white"/>
                </a:solidFill>
              </a:rPr>
              <a:t>Domo/</a:t>
            </a:r>
            <a:r>
              <a:rPr lang="es-ES" altLang="zh-CN" sz="1400" dirty="0" err="1">
                <a:solidFill>
                  <a:prstClr val="white"/>
                </a:solidFill>
              </a:rPr>
              <a:t>Turrete</a:t>
            </a:r>
            <a:endParaRPr lang="es-ES" altLang="zh-CN" sz="1400" dirty="0">
              <a:solidFill>
                <a:prstClr val="white"/>
              </a:solidFill>
            </a:endParaRPr>
          </a:p>
          <a:p>
            <a:r>
              <a:rPr lang="es-ES" altLang="zh-CN" sz="1400" dirty="0">
                <a:solidFill>
                  <a:prstClr val="white"/>
                </a:solidFill>
              </a:rPr>
              <a:t>Pin-</a:t>
            </a:r>
            <a:r>
              <a:rPr lang="es-ES" altLang="zh-CN" sz="1400" dirty="0" err="1">
                <a:solidFill>
                  <a:prstClr val="white"/>
                </a:solidFill>
              </a:rPr>
              <a:t>hole</a:t>
            </a:r>
            <a:endParaRPr lang="es-ES" altLang="zh-CN" sz="1400" dirty="0">
              <a:solidFill>
                <a:prstClr val="white"/>
              </a:solidFill>
            </a:endParaRPr>
          </a:p>
          <a:p>
            <a:r>
              <a:rPr lang="es-ES" altLang="zh-CN" sz="1400" dirty="0">
                <a:solidFill>
                  <a:prstClr val="white"/>
                </a:solidFill>
              </a:rPr>
              <a:t>PT domo</a:t>
            </a:r>
          </a:p>
        </p:txBody>
      </p:sp>
      <p:sp>
        <p:nvSpPr>
          <p:cNvPr id="99" name="圆角矩形 22"/>
          <p:cNvSpPr/>
          <p:nvPr/>
        </p:nvSpPr>
        <p:spPr>
          <a:xfrm>
            <a:off x="1331645" y="3138172"/>
            <a:ext cx="719719" cy="786668"/>
          </a:xfrm>
          <a:prstGeom prst="roundRect">
            <a:avLst>
              <a:gd name="adj" fmla="val 7458"/>
            </a:avLst>
          </a:prstGeom>
          <a:solidFill>
            <a:srgbClr val="E9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Par: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Impar: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D: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Q:</a:t>
            </a:r>
          </a:p>
        </p:txBody>
      </p:sp>
      <p:sp>
        <p:nvSpPr>
          <p:cNvPr id="100" name="椭圆 23"/>
          <p:cNvSpPr/>
          <p:nvPr/>
        </p:nvSpPr>
        <p:spPr>
          <a:xfrm>
            <a:off x="6803887" y="1123277"/>
            <a:ext cx="81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600" dirty="0">
              <a:solidFill>
                <a:prstClr val="white"/>
              </a:solidFill>
            </a:endParaRPr>
          </a:p>
        </p:txBody>
      </p:sp>
      <p:cxnSp>
        <p:nvCxnSpPr>
          <p:cNvPr id="101" name="形状 138"/>
          <p:cNvCxnSpPr>
            <a:stCxn id="100" idx="4"/>
          </p:cNvCxnSpPr>
          <p:nvPr/>
        </p:nvCxnSpPr>
        <p:spPr>
          <a:xfrm rot="5400000">
            <a:off x="5531308" y="910682"/>
            <a:ext cx="1019484" cy="1606674"/>
          </a:xfrm>
          <a:prstGeom prst="bentConnector4">
            <a:avLst>
              <a:gd name="adj1" fmla="val 23236"/>
              <a:gd name="adj2" fmla="val 111309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圆角矩形 25"/>
          <p:cNvSpPr/>
          <p:nvPr/>
        </p:nvSpPr>
        <p:spPr>
          <a:xfrm>
            <a:off x="2105365" y="1575689"/>
            <a:ext cx="1782198" cy="273336"/>
          </a:xfrm>
          <a:prstGeom prst="roundRect">
            <a:avLst>
              <a:gd name="adj" fmla="val 6899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E95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dirty="0">
                <a:solidFill>
                  <a:prstClr val="black"/>
                </a:solidFill>
              </a:rPr>
              <a:t>Cámara </a:t>
            </a:r>
            <a:r>
              <a:rPr lang="es-ES" altLang="zh-CN" sz="1400" dirty="0" err="1">
                <a:solidFill>
                  <a:prstClr val="black"/>
                </a:solidFill>
              </a:rPr>
              <a:t>Hikvision</a:t>
            </a:r>
            <a:endParaRPr lang="es-ES" altLang="zh-CN" sz="1400" dirty="0">
              <a:solidFill>
                <a:prstClr val="black"/>
              </a:solidFill>
            </a:endParaRPr>
          </a:p>
        </p:txBody>
      </p:sp>
      <p:sp>
        <p:nvSpPr>
          <p:cNvPr id="103" name="圆角矩形 26"/>
          <p:cNvSpPr/>
          <p:nvPr/>
        </p:nvSpPr>
        <p:spPr>
          <a:xfrm>
            <a:off x="1331645" y="1575689"/>
            <a:ext cx="719719" cy="273336"/>
          </a:xfrm>
          <a:prstGeom prst="roundRect">
            <a:avLst>
              <a:gd name="adj" fmla="val 7151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E95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altLang="zh-CN" sz="1400" dirty="0">
                <a:solidFill>
                  <a:prstClr val="black"/>
                </a:solidFill>
              </a:rPr>
              <a:t>DS-2:</a:t>
            </a:r>
          </a:p>
        </p:txBody>
      </p:sp>
      <p:sp>
        <p:nvSpPr>
          <p:cNvPr id="104" name="圆角矩形 27"/>
          <p:cNvSpPr/>
          <p:nvPr/>
        </p:nvSpPr>
        <p:spPr>
          <a:xfrm>
            <a:off x="2105364" y="1903227"/>
            <a:ext cx="1782198" cy="252838"/>
          </a:xfrm>
          <a:prstGeom prst="roundRect">
            <a:avLst>
              <a:gd name="adj" fmla="val 6899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E95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dirty="0">
                <a:solidFill>
                  <a:prstClr val="black"/>
                </a:solidFill>
              </a:rPr>
              <a:t>Color de Cámara</a:t>
            </a:r>
          </a:p>
        </p:txBody>
      </p:sp>
      <p:sp>
        <p:nvSpPr>
          <p:cNvPr id="105" name="圆角矩形 28"/>
          <p:cNvSpPr/>
          <p:nvPr/>
        </p:nvSpPr>
        <p:spPr>
          <a:xfrm>
            <a:off x="1331645" y="1900095"/>
            <a:ext cx="719719" cy="252838"/>
          </a:xfrm>
          <a:prstGeom prst="roundRect">
            <a:avLst>
              <a:gd name="adj" fmla="val 7151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E95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altLang="zh-CN" sz="1400" dirty="0">
                <a:solidFill>
                  <a:prstClr val="black"/>
                </a:solidFill>
              </a:rPr>
              <a:t>C:</a:t>
            </a:r>
          </a:p>
        </p:txBody>
      </p:sp>
      <p:sp>
        <p:nvSpPr>
          <p:cNvPr id="106" name="圆角矩形 29"/>
          <p:cNvSpPr/>
          <p:nvPr/>
        </p:nvSpPr>
        <p:spPr>
          <a:xfrm>
            <a:off x="2105364" y="3975908"/>
            <a:ext cx="1782198" cy="969617"/>
          </a:xfrm>
          <a:prstGeom prst="roundRect">
            <a:avLst>
              <a:gd name="adj" fmla="val 7969"/>
            </a:avLst>
          </a:prstGeom>
          <a:solidFill>
            <a:srgbClr val="E9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dirty="0">
                <a:solidFill>
                  <a:prstClr val="white"/>
                </a:solidFill>
              </a:rPr>
              <a:t>1.3MP</a:t>
            </a:r>
          </a:p>
          <a:p>
            <a:r>
              <a:rPr lang="es-ES" altLang="zh-CN" sz="1400" dirty="0">
                <a:solidFill>
                  <a:prstClr val="white"/>
                </a:solidFill>
              </a:rPr>
              <a:t>2MP</a:t>
            </a:r>
          </a:p>
          <a:p>
            <a:r>
              <a:rPr lang="es-ES" altLang="zh-CN" sz="1400" dirty="0">
                <a:solidFill>
                  <a:prstClr val="white"/>
                </a:solidFill>
              </a:rPr>
              <a:t>3MP</a:t>
            </a:r>
          </a:p>
          <a:p>
            <a:r>
              <a:rPr lang="es-ES" altLang="zh-CN" sz="1400" dirty="0">
                <a:solidFill>
                  <a:prstClr val="white"/>
                </a:solidFill>
              </a:rPr>
              <a:t>5MP</a:t>
            </a:r>
          </a:p>
          <a:p>
            <a:r>
              <a:rPr lang="es-ES" altLang="zh-CN" sz="1400" dirty="0">
                <a:solidFill>
                  <a:prstClr val="white"/>
                </a:solidFill>
              </a:rPr>
              <a:t>6MP</a:t>
            </a:r>
          </a:p>
        </p:txBody>
      </p:sp>
      <p:sp>
        <p:nvSpPr>
          <p:cNvPr id="107" name="圆角矩形 30"/>
          <p:cNvSpPr/>
          <p:nvPr/>
        </p:nvSpPr>
        <p:spPr>
          <a:xfrm>
            <a:off x="1331640" y="3975908"/>
            <a:ext cx="719718" cy="969617"/>
          </a:xfrm>
          <a:prstGeom prst="roundRect">
            <a:avLst>
              <a:gd name="adj" fmla="val 7458"/>
            </a:avLst>
          </a:prstGeom>
          <a:solidFill>
            <a:srgbClr val="E9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1: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2: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3: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5: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6:</a:t>
            </a:r>
          </a:p>
        </p:txBody>
      </p:sp>
      <p:sp>
        <p:nvSpPr>
          <p:cNvPr id="108" name="圆角矩形 31"/>
          <p:cNvSpPr/>
          <p:nvPr/>
        </p:nvSpPr>
        <p:spPr>
          <a:xfrm>
            <a:off x="5939791" y="3681925"/>
            <a:ext cx="2025114" cy="1158080"/>
          </a:xfrm>
          <a:prstGeom prst="roundRect">
            <a:avLst>
              <a:gd name="adj" fmla="val 7969"/>
            </a:avLst>
          </a:prstGeom>
          <a:solidFill>
            <a:srgbClr val="E9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dirty="0">
                <a:solidFill>
                  <a:prstClr val="white"/>
                </a:solidFill>
              </a:rPr>
              <a:t>Diferencia de Hardware</a:t>
            </a:r>
          </a:p>
        </p:txBody>
      </p:sp>
      <p:sp>
        <p:nvSpPr>
          <p:cNvPr id="109" name="圆角矩形 32"/>
          <p:cNvSpPr/>
          <p:nvPr/>
        </p:nvSpPr>
        <p:spPr>
          <a:xfrm>
            <a:off x="5237713" y="3681922"/>
            <a:ext cx="648072" cy="1158080"/>
          </a:xfrm>
          <a:prstGeom prst="roundRect">
            <a:avLst>
              <a:gd name="adj" fmla="val 7458"/>
            </a:avLst>
          </a:prstGeom>
          <a:solidFill>
            <a:srgbClr val="E9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0: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1: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2: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3: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4: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5:</a:t>
            </a:r>
          </a:p>
        </p:txBody>
      </p:sp>
      <p:sp>
        <p:nvSpPr>
          <p:cNvPr id="110" name="圆角矩形 33"/>
          <p:cNvSpPr/>
          <p:nvPr/>
        </p:nvSpPr>
        <p:spPr>
          <a:xfrm>
            <a:off x="5939795" y="1575691"/>
            <a:ext cx="2025115" cy="1296145"/>
          </a:xfrm>
          <a:prstGeom prst="roundRect">
            <a:avLst>
              <a:gd name="adj" fmla="val 7969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E95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dirty="0">
                <a:solidFill>
                  <a:prstClr val="black"/>
                </a:solidFill>
              </a:rPr>
              <a:t>IR</a:t>
            </a:r>
          </a:p>
          <a:p>
            <a:r>
              <a:rPr lang="es-ES" altLang="zh-CN" sz="1400" dirty="0">
                <a:solidFill>
                  <a:prstClr val="black"/>
                </a:solidFill>
              </a:rPr>
              <a:t>Lente Vari-focal</a:t>
            </a:r>
          </a:p>
          <a:p>
            <a:r>
              <a:rPr lang="es-ES" altLang="zh-CN" sz="1400" dirty="0" err="1">
                <a:solidFill>
                  <a:prstClr val="black"/>
                </a:solidFill>
              </a:rPr>
              <a:t>Heater</a:t>
            </a:r>
            <a:endParaRPr lang="es-ES" altLang="zh-CN" sz="1400" dirty="0">
              <a:solidFill>
                <a:prstClr val="black"/>
              </a:solidFill>
            </a:endParaRPr>
          </a:p>
          <a:p>
            <a:r>
              <a:rPr lang="es-ES" altLang="zh-CN" sz="1400" dirty="0">
                <a:solidFill>
                  <a:prstClr val="black"/>
                </a:solidFill>
              </a:rPr>
              <a:t>Audio &amp; </a:t>
            </a:r>
            <a:r>
              <a:rPr lang="es-ES" altLang="zh-CN" sz="1400" dirty="0" err="1">
                <a:solidFill>
                  <a:prstClr val="black"/>
                </a:solidFill>
              </a:rPr>
              <a:t>alarm</a:t>
            </a:r>
            <a:endParaRPr lang="es-ES" altLang="zh-CN" sz="1400" dirty="0">
              <a:solidFill>
                <a:prstClr val="black"/>
              </a:solidFill>
            </a:endParaRPr>
          </a:p>
          <a:p>
            <a:r>
              <a:rPr lang="es-ES" altLang="zh-CN" sz="1400" dirty="0">
                <a:solidFill>
                  <a:prstClr val="black"/>
                </a:solidFill>
              </a:rPr>
              <a:t>ABF</a:t>
            </a:r>
          </a:p>
          <a:p>
            <a:r>
              <a:rPr lang="es-ES" altLang="zh-CN" sz="1400" dirty="0">
                <a:solidFill>
                  <a:prstClr val="black"/>
                </a:solidFill>
              </a:rPr>
              <a:t>P-iris</a:t>
            </a:r>
          </a:p>
        </p:txBody>
      </p:sp>
      <p:sp>
        <p:nvSpPr>
          <p:cNvPr id="111" name="圆角矩形 35"/>
          <p:cNvSpPr/>
          <p:nvPr/>
        </p:nvSpPr>
        <p:spPr>
          <a:xfrm>
            <a:off x="5939791" y="2925839"/>
            <a:ext cx="2025114" cy="702078"/>
          </a:xfrm>
          <a:prstGeom prst="roundRect">
            <a:avLst>
              <a:gd name="adj" fmla="val 7969"/>
            </a:avLst>
          </a:prstGeom>
          <a:solidFill>
            <a:srgbClr val="E9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zh-CN" sz="1400" dirty="0">
                <a:solidFill>
                  <a:prstClr val="white"/>
                </a:solidFill>
              </a:rPr>
              <a:t>SD/SDHC</a:t>
            </a:r>
          </a:p>
          <a:p>
            <a:r>
              <a:rPr lang="es-ES" altLang="zh-CN" sz="1400" dirty="0">
                <a:solidFill>
                  <a:prstClr val="white"/>
                </a:solidFill>
              </a:rPr>
              <a:t>WDR</a:t>
            </a:r>
          </a:p>
          <a:p>
            <a:r>
              <a:rPr lang="es-ES" altLang="zh-CN" sz="1400" dirty="0">
                <a:solidFill>
                  <a:prstClr val="white"/>
                </a:solidFill>
              </a:rPr>
              <a:t>NO soporta  </a:t>
            </a:r>
            <a:r>
              <a:rPr lang="es-ES" altLang="zh-CN" sz="1400" dirty="0" err="1">
                <a:solidFill>
                  <a:prstClr val="white"/>
                </a:solidFill>
              </a:rPr>
              <a:t>PoE</a:t>
            </a:r>
            <a:endParaRPr lang="es-ES" altLang="zh-CN" sz="1400" dirty="0">
              <a:solidFill>
                <a:prstClr val="white"/>
              </a:solidFill>
            </a:endParaRPr>
          </a:p>
        </p:txBody>
      </p:sp>
      <p:sp>
        <p:nvSpPr>
          <p:cNvPr id="112" name="圆角矩形 36"/>
          <p:cNvSpPr/>
          <p:nvPr/>
        </p:nvSpPr>
        <p:spPr>
          <a:xfrm>
            <a:off x="5237713" y="2925839"/>
            <a:ext cx="648072" cy="702078"/>
          </a:xfrm>
          <a:prstGeom prst="roundRect">
            <a:avLst>
              <a:gd name="adj" fmla="val 7458"/>
            </a:avLst>
          </a:prstGeom>
          <a:solidFill>
            <a:srgbClr val="E9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F: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WD:</a:t>
            </a:r>
          </a:p>
          <a:p>
            <a:pPr algn="ctr"/>
            <a:r>
              <a:rPr lang="es-ES" altLang="zh-CN" sz="1400" dirty="0">
                <a:solidFill>
                  <a:prstClr val="white"/>
                </a:solidFill>
              </a:rPr>
              <a:t>D:</a:t>
            </a:r>
          </a:p>
        </p:txBody>
      </p:sp>
      <p:sp>
        <p:nvSpPr>
          <p:cNvPr id="113" name="椭圆 37"/>
          <p:cNvSpPr/>
          <p:nvPr/>
        </p:nvSpPr>
        <p:spPr>
          <a:xfrm>
            <a:off x="5777773" y="1123277"/>
            <a:ext cx="81000" cy="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zh-CN" sz="1600" dirty="0">
              <a:solidFill>
                <a:prstClr val="white"/>
              </a:solidFill>
            </a:endParaRPr>
          </a:p>
        </p:txBody>
      </p:sp>
      <p:cxnSp>
        <p:nvCxnSpPr>
          <p:cNvPr id="114" name="形状 138"/>
          <p:cNvCxnSpPr>
            <a:stCxn id="113" idx="4"/>
            <a:endCxn id="112" idx="1"/>
          </p:cNvCxnSpPr>
          <p:nvPr/>
        </p:nvCxnSpPr>
        <p:spPr>
          <a:xfrm rot="5400000">
            <a:off x="4491695" y="1950297"/>
            <a:ext cx="2072601" cy="580560"/>
          </a:xfrm>
          <a:prstGeom prst="bentConnector4">
            <a:avLst>
              <a:gd name="adj1" fmla="val 7454"/>
              <a:gd name="adj2" fmla="val 148926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37"/>
          <p:cNvSpPr txBox="1"/>
          <p:nvPr/>
        </p:nvSpPr>
        <p:spPr>
          <a:xfrm>
            <a:off x="1499086" y="666734"/>
            <a:ext cx="610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zh-CN" sz="3600" b="1" u="sng" dirty="0">
                <a:solidFill>
                  <a:prstClr val="black"/>
                </a:solidFill>
              </a:rPr>
              <a:t>DS-2</a:t>
            </a:r>
            <a:r>
              <a:rPr lang="es-ES" altLang="zh-CN" sz="3600" b="1" dirty="0">
                <a:solidFill>
                  <a:prstClr val="black"/>
                </a:solidFill>
              </a:rPr>
              <a:t> C D 4 0 2 4 F – (A)</a:t>
            </a:r>
          </a:p>
        </p:txBody>
      </p:sp>
      <p:sp>
        <p:nvSpPr>
          <p:cNvPr id="116" name="圆角矩形 41"/>
          <p:cNvSpPr/>
          <p:nvPr/>
        </p:nvSpPr>
        <p:spPr>
          <a:xfrm>
            <a:off x="5237713" y="1575690"/>
            <a:ext cx="675066" cy="1296145"/>
          </a:xfrm>
          <a:prstGeom prst="roundRect">
            <a:avLst>
              <a:gd name="adj" fmla="val 7458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E95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CN" sz="1400" dirty="0">
                <a:solidFill>
                  <a:prstClr val="black"/>
                </a:solidFill>
              </a:rPr>
              <a:t>I: </a:t>
            </a:r>
          </a:p>
          <a:p>
            <a:pPr algn="ctr"/>
            <a:r>
              <a:rPr lang="es-ES" altLang="zh-CN" sz="1400" dirty="0">
                <a:solidFill>
                  <a:prstClr val="black"/>
                </a:solidFill>
              </a:rPr>
              <a:t>Z: </a:t>
            </a:r>
          </a:p>
          <a:p>
            <a:pPr algn="ctr"/>
            <a:r>
              <a:rPr lang="es-ES" altLang="zh-CN" sz="1400" dirty="0">
                <a:solidFill>
                  <a:prstClr val="black"/>
                </a:solidFill>
              </a:rPr>
              <a:t>H:</a:t>
            </a:r>
          </a:p>
          <a:p>
            <a:pPr algn="ctr"/>
            <a:r>
              <a:rPr lang="es-ES" altLang="zh-CN" sz="1400" dirty="0">
                <a:solidFill>
                  <a:prstClr val="black"/>
                </a:solidFill>
              </a:rPr>
              <a:t>S:</a:t>
            </a:r>
          </a:p>
          <a:p>
            <a:pPr algn="ctr"/>
            <a:r>
              <a:rPr lang="es-ES" altLang="zh-CN" sz="1400" dirty="0">
                <a:solidFill>
                  <a:prstClr val="black"/>
                </a:solidFill>
              </a:rPr>
              <a:t>A:</a:t>
            </a:r>
          </a:p>
          <a:p>
            <a:pPr algn="ctr"/>
            <a:r>
              <a:rPr lang="es-ES" altLang="zh-CN" sz="1400" dirty="0">
                <a:solidFill>
                  <a:prstClr val="black"/>
                </a:solidFill>
              </a:rPr>
              <a:t>P: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668344" y="4803998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STAR PRO Medium" panose="02000806030000020004" pitchFamily="50" charset="0"/>
                <a:ea typeface="Adobe Myungjo Std M" pitchFamily="18" charset="-128"/>
                <a:cs typeface="Calibri" pitchFamily="34" charset="0"/>
              </a:rPr>
              <a:t>«2017»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71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69"/>
          <p:cNvGrpSpPr/>
          <p:nvPr/>
        </p:nvGrpSpPr>
        <p:grpSpPr>
          <a:xfrm>
            <a:off x="683568" y="555526"/>
            <a:ext cx="7487594" cy="4230470"/>
            <a:chOff x="255669" y="1667140"/>
            <a:chExt cx="8855839" cy="4993878"/>
          </a:xfrm>
        </p:grpSpPr>
        <p:sp>
          <p:nvSpPr>
            <p:cNvPr id="47" name="TextBox 1"/>
            <p:cNvSpPr txBox="1"/>
            <p:nvPr/>
          </p:nvSpPr>
          <p:spPr>
            <a:xfrm>
              <a:off x="255669" y="1906717"/>
              <a:ext cx="8855839" cy="690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zh-CN" sz="3200" b="1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 </a:t>
              </a:r>
              <a:r>
                <a:rPr lang="es-ES" altLang="zh-CN" sz="3200" b="1" u="sng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DS-2</a:t>
              </a:r>
              <a:r>
                <a:rPr lang="es-ES" altLang="zh-CN" sz="3200" b="1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 D F  8  2  </a:t>
              </a:r>
              <a:r>
                <a:rPr lang="es-ES" altLang="zh-CN" sz="3200" b="1" u="sng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2 3</a:t>
              </a:r>
              <a:r>
                <a:rPr lang="es-ES" altLang="zh-CN" sz="3200" b="1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  I – XYZ</a:t>
              </a:r>
            </a:p>
          </p:txBody>
        </p:sp>
        <p:sp>
          <p:nvSpPr>
            <p:cNvPr id="48" name="TextBox 2"/>
            <p:cNvSpPr txBox="1"/>
            <p:nvPr/>
          </p:nvSpPr>
          <p:spPr>
            <a:xfrm>
              <a:off x="1703497" y="1667140"/>
              <a:ext cx="7007471" cy="43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zh-CN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① 	  ②   ③      ④   ⑤        ⑥      ⑦          ⑧                      </a:t>
              </a:r>
            </a:p>
          </p:txBody>
        </p:sp>
        <p:sp>
          <p:nvSpPr>
            <p:cNvPr id="49" name="椭圆 72"/>
            <p:cNvSpPr/>
            <p:nvPr/>
          </p:nvSpPr>
          <p:spPr>
            <a:xfrm>
              <a:off x="2149617" y="242088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椭圆 73"/>
            <p:cNvSpPr/>
            <p:nvPr/>
          </p:nvSpPr>
          <p:spPr>
            <a:xfrm>
              <a:off x="3023816" y="242088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1" name="椭圆 75"/>
            <p:cNvSpPr/>
            <p:nvPr/>
          </p:nvSpPr>
          <p:spPr>
            <a:xfrm>
              <a:off x="3599880" y="242088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2" name="椭圆 76"/>
            <p:cNvSpPr/>
            <p:nvPr/>
          </p:nvSpPr>
          <p:spPr>
            <a:xfrm>
              <a:off x="4139952" y="242088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3" name="椭圆 77"/>
            <p:cNvSpPr/>
            <p:nvPr/>
          </p:nvSpPr>
          <p:spPr>
            <a:xfrm>
              <a:off x="4652029" y="242088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54" name="形状 45"/>
            <p:cNvCxnSpPr>
              <a:stCxn id="49" idx="4"/>
              <a:endCxn id="65" idx="3"/>
            </p:cNvCxnSpPr>
            <p:nvPr/>
          </p:nvCxnSpPr>
          <p:spPr>
            <a:xfrm rot="16200000" flipH="1">
              <a:off x="2711427" y="2021078"/>
              <a:ext cx="564291" cy="1579909"/>
            </a:xfrm>
            <a:prstGeom prst="bentConnector4">
              <a:avLst>
                <a:gd name="adj1" fmla="val 25042"/>
                <a:gd name="adj2" fmla="val 106491"/>
              </a:avLst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形状 37"/>
            <p:cNvCxnSpPr>
              <a:stCxn id="50" idx="4"/>
              <a:endCxn id="59" idx="3"/>
            </p:cNvCxnSpPr>
            <p:nvPr/>
          </p:nvCxnSpPr>
          <p:spPr>
            <a:xfrm rot="16200000" flipH="1">
              <a:off x="2828983" y="2777722"/>
              <a:ext cx="1203378" cy="705710"/>
            </a:xfrm>
            <a:prstGeom prst="bentConnector4">
              <a:avLst>
                <a:gd name="adj1" fmla="val 6193"/>
                <a:gd name="adj2" fmla="val 138312"/>
              </a:avLst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形状 48"/>
            <p:cNvCxnSpPr>
              <a:stCxn id="51" idx="4"/>
              <a:endCxn id="60" idx="3"/>
            </p:cNvCxnSpPr>
            <p:nvPr/>
          </p:nvCxnSpPr>
          <p:spPr>
            <a:xfrm rot="16200000" flipH="1">
              <a:off x="2767428" y="3415340"/>
              <a:ext cx="1902550" cy="129645"/>
            </a:xfrm>
            <a:prstGeom prst="bentConnector4">
              <a:avLst>
                <a:gd name="adj1" fmla="val 40"/>
                <a:gd name="adj2" fmla="val 481139"/>
              </a:avLst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形状 54"/>
            <p:cNvCxnSpPr>
              <a:stCxn id="52" idx="6"/>
              <a:endCxn id="75" idx="3"/>
            </p:cNvCxnSpPr>
            <p:nvPr/>
          </p:nvCxnSpPr>
          <p:spPr>
            <a:xfrm flipH="1">
              <a:off x="3779912" y="2474888"/>
              <a:ext cx="468040" cy="2756255"/>
            </a:xfrm>
            <a:prstGeom prst="bentConnector3">
              <a:avLst>
                <a:gd name="adj1" fmla="val -57767"/>
              </a:avLst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形状 50"/>
            <p:cNvCxnSpPr>
              <a:stCxn id="53" idx="2"/>
              <a:endCxn id="67" idx="3"/>
            </p:cNvCxnSpPr>
            <p:nvPr/>
          </p:nvCxnSpPr>
          <p:spPr>
            <a:xfrm rot="10800000" flipV="1">
              <a:off x="3783527" y="2474887"/>
              <a:ext cx="868502" cy="3706003"/>
            </a:xfrm>
            <a:prstGeom prst="bentConnector3">
              <a:avLst>
                <a:gd name="adj1" fmla="val 620"/>
              </a:avLst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圆角矩形 83"/>
            <p:cNvSpPr/>
            <p:nvPr/>
          </p:nvSpPr>
          <p:spPr>
            <a:xfrm>
              <a:off x="1407263" y="3459585"/>
              <a:ext cx="2376264" cy="545361"/>
            </a:xfrm>
            <a:prstGeom prst="roundRect">
              <a:avLst>
                <a:gd name="adj" fmla="val 689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PTZ IP</a:t>
              </a:r>
            </a:p>
          </p:txBody>
        </p:sp>
        <p:sp>
          <p:nvSpPr>
            <p:cNvPr id="60" name="圆角矩形 84"/>
            <p:cNvSpPr/>
            <p:nvPr/>
          </p:nvSpPr>
          <p:spPr>
            <a:xfrm>
              <a:off x="1407263" y="4093700"/>
              <a:ext cx="2376264" cy="675476"/>
            </a:xfrm>
            <a:prstGeom prst="roundRect">
              <a:avLst>
                <a:gd name="adj" fmla="val 585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Serie </a:t>
              </a:r>
              <a:r>
                <a:rPr lang="es-ES" altLang="zh-CN" sz="14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Value</a:t>
              </a:r>
              <a:endParaRPr lang="es-E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Serie Pro</a:t>
              </a:r>
            </a:p>
          </p:txBody>
        </p:sp>
        <p:sp>
          <p:nvSpPr>
            <p:cNvPr id="61" name="圆角矩形 85"/>
            <p:cNvSpPr/>
            <p:nvPr/>
          </p:nvSpPr>
          <p:spPr>
            <a:xfrm>
              <a:off x="471159" y="3459585"/>
              <a:ext cx="864095" cy="545361"/>
            </a:xfrm>
            <a:prstGeom prst="roundRect">
              <a:avLst>
                <a:gd name="adj" fmla="val 71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D:</a:t>
              </a:r>
            </a:p>
          </p:txBody>
        </p:sp>
        <p:sp>
          <p:nvSpPr>
            <p:cNvPr id="62" name="圆角矩形 86"/>
            <p:cNvSpPr/>
            <p:nvPr/>
          </p:nvSpPr>
          <p:spPr>
            <a:xfrm>
              <a:off x="471159" y="4093700"/>
              <a:ext cx="864095" cy="675476"/>
            </a:xfrm>
            <a:prstGeom prst="roundRect">
              <a:avLst>
                <a:gd name="adj" fmla="val 608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altLang="zh-CN" sz="1400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E:</a:t>
              </a:r>
            </a:p>
            <a:p>
              <a:pPr algn="ctr"/>
              <a:r>
                <a:rPr lang="es-ES" altLang="zh-CN" sz="1400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F:</a:t>
              </a:r>
            </a:p>
          </p:txBody>
        </p:sp>
        <p:sp>
          <p:nvSpPr>
            <p:cNvPr id="63" name="椭圆 87"/>
            <p:cNvSpPr/>
            <p:nvPr/>
          </p:nvSpPr>
          <p:spPr>
            <a:xfrm>
              <a:off x="5561658" y="242088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64" name="形状 138"/>
            <p:cNvCxnSpPr>
              <a:stCxn id="63" idx="2"/>
              <a:endCxn id="70" idx="1"/>
            </p:cNvCxnSpPr>
            <p:nvPr/>
          </p:nvCxnSpPr>
          <p:spPr>
            <a:xfrm rot="10800000" flipV="1">
              <a:off x="5456281" y="2474888"/>
              <a:ext cx="105378" cy="3665872"/>
            </a:xfrm>
            <a:prstGeom prst="bentConnector3">
              <a:avLst>
                <a:gd name="adj1" fmla="val 604301"/>
              </a:avLst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圆角矩形 89"/>
            <p:cNvSpPr/>
            <p:nvPr/>
          </p:nvSpPr>
          <p:spPr>
            <a:xfrm>
              <a:off x="1407263" y="2811512"/>
              <a:ext cx="2376264" cy="563333"/>
            </a:xfrm>
            <a:prstGeom prst="roundRect">
              <a:avLst>
                <a:gd name="adj" fmla="val 689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altLang="zh-CN" sz="140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  <a:p>
              <a:r>
                <a:rPr lang="es-E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Cámara </a:t>
              </a:r>
              <a:r>
                <a:rPr lang="es-ES" altLang="zh-CN" sz="1400" dirty="0" err="1">
                  <a:solidFill>
                    <a:prstClr val="black"/>
                  </a:solidFill>
                  <a:latin typeface="微软雅黑" panose="020B0503020204020204" pitchFamily="34" charset="-122"/>
                </a:rPr>
                <a:t>Hikvision</a:t>
              </a:r>
              <a:endParaRPr lang="es-ES" altLang="zh-CN" sz="140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  <a:p>
              <a:endParaRPr lang="es-ES" altLang="zh-CN" sz="140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6" name="圆角矩形 90"/>
            <p:cNvSpPr/>
            <p:nvPr/>
          </p:nvSpPr>
          <p:spPr>
            <a:xfrm>
              <a:off x="471159" y="2811512"/>
              <a:ext cx="864095" cy="563333"/>
            </a:xfrm>
            <a:prstGeom prst="roundRect">
              <a:avLst>
                <a:gd name="adj" fmla="val 7151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DS-2: </a:t>
              </a:r>
            </a:p>
          </p:txBody>
        </p:sp>
        <p:sp>
          <p:nvSpPr>
            <p:cNvPr id="67" name="圆角矩形 91"/>
            <p:cNvSpPr/>
            <p:nvPr/>
          </p:nvSpPr>
          <p:spPr>
            <a:xfrm>
              <a:off x="1407263" y="5700767"/>
              <a:ext cx="2376264" cy="960248"/>
            </a:xfrm>
            <a:prstGeom prst="roundRect">
              <a:avLst>
                <a:gd name="adj" fmla="val 7969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1.3MP</a:t>
              </a:r>
            </a:p>
            <a:p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2.0MP </a:t>
              </a:r>
            </a:p>
            <a:p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3.0MP</a:t>
              </a:r>
            </a:p>
          </p:txBody>
        </p:sp>
        <p:sp>
          <p:nvSpPr>
            <p:cNvPr id="68" name="圆角矩形 92"/>
            <p:cNvSpPr/>
            <p:nvPr/>
          </p:nvSpPr>
          <p:spPr>
            <a:xfrm>
              <a:off x="491342" y="5700767"/>
              <a:ext cx="843912" cy="960248"/>
            </a:xfrm>
            <a:prstGeom prst="roundRect">
              <a:avLst>
                <a:gd name="adj" fmla="val 7458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1:</a:t>
              </a:r>
            </a:p>
            <a:p>
              <a:pPr algn="ctr"/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2:</a:t>
              </a:r>
            </a:p>
            <a:p>
              <a:pPr algn="ctr"/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3:</a:t>
              </a:r>
            </a:p>
          </p:txBody>
        </p:sp>
        <p:sp>
          <p:nvSpPr>
            <p:cNvPr id="69" name="圆角矩形 93"/>
            <p:cNvSpPr/>
            <p:nvPr/>
          </p:nvSpPr>
          <p:spPr>
            <a:xfrm>
              <a:off x="6392384" y="5620502"/>
              <a:ext cx="2376264" cy="1040516"/>
            </a:xfrm>
            <a:prstGeom prst="roundRect">
              <a:avLst>
                <a:gd name="adj" fmla="val 7969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2X Zoom </a:t>
              </a:r>
              <a:r>
                <a:rPr lang="es-ES" altLang="zh-CN" sz="1400" dirty="0" err="1">
                  <a:solidFill>
                    <a:schemeClr val="bg1"/>
                  </a:solidFill>
                  <a:latin typeface="微软雅黑" panose="020B0503020204020204" pitchFamily="34" charset="-122"/>
                </a:rPr>
                <a:t>Optico</a:t>
              </a:r>
              <a:endParaRPr lang="es-ES" altLang="zh-CN" sz="14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20X Zoom </a:t>
              </a:r>
              <a:r>
                <a:rPr lang="es-ES" altLang="zh-CN" sz="1400" dirty="0" err="1">
                  <a:solidFill>
                    <a:schemeClr val="bg1"/>
                  </a:solidFill>
                  <a:latin typeface="微软雅黑" panose="020B0503020204020204" pitchFamily="34" charset="-122"/>
                </a:rPr>
                <a:t>Optico</a:t>
              </a:r>
              <a:endParaRPr lang="es-ES" altLang="zh-CN" sz="14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23X Zoom </a:t>
              </a:r>
              <a:r>
                <a:rPr lang="es-ES" altLang="zh-CN" sz="1400" dirty="0" err="1">
                  <a:solidFill>
                    <a:schemeClr val="bg1"/>
                  </a:solidFill>
                  <a:latin typeface="微软雅黑" panose="020B0503020204020204" pitchFamily="34" charset="-122"/>
                </a:rPr>
                <a:t>Optico</a:t>
              </a:r>
              <a:endParaRPr lang="es-ES" altLang="zh-CN" sz="14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36X Zoom </a:t>
              </a:r>
              <a:r>
                <a:rPr lang="es-ES" altLang="zh-CN" sz="1400" dirty="0" err="1">
                  <a:solidFill>
                    <a:schemeClr val="bg1"/>
                  </a:solidFill>
                  <a:latin typeface="微软雅黑" panose="020B0503020204020204" pitchFamily="34" charset="-122"/>
                </a:rPr>
                <a:t>Optico</a:t>
              </a:r>
              <a:endParaRPr lang="es-ES" altLang="zh-CN" sz="14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0" name="圆角矩形 94"/>
            <p:cNvSpPr/>
            <p:nvPr/>
          </p:nvSpPr>
          <p:spPr>
            <a:xfrm>
              <a:off x="5456280" y="5620502"/>
              <a:ext cx="864095" cy="1040516"/>
            </a:xfrm>
            <a:prstGeom prst="roundRect">
              <a:avLst>
                <a:gd name="adj" fmla="val 7458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02: </a:t>
              </a:r>
            </a:p>
            <a:p>
              <a:pPr algn="ctr"/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20:</a:t>
              </a:r>
            </a:p>
            <a:p>
              <a:pPr algn="ctr"/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23:</a:t>
              </a:r>
            </a:p>
            <a:p>
              <a:pPr algn="ctr"/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36:</a:t>
              </a:r>
            </a:p>
          </p:txBody>
        </p:sp>
        <p:sp>
          <p:nvSpPr>
            <p:cNvPr id="71" name="圆角矩形 95"/>
            <p:cNvSpPr/>
            <p:nvPr/>
          </p:nvSpPr>
          <p:spPr>
            <a:xfrm>
              <a:off x="6372200" y="4956938"/>
              <a:ext cx="2376264" cy="605573"/>
            </a:xfrm>
            <a:prstGeom prst="roundRect">
              <a:avLst>
                <a:gd name="adj" fmla="val 7969"/>
              </a:avLst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IR </a:t>
              </a:r>
            </a:p>
          </p:txBody>
        </p:sp>
        <p:sp>
          <p:nvSpPr>
            <p:cNvPr id="72" name="圆角矩形 96"/>
            <p:cNvSpPr/>
            <p:nvPr/>
          </p:nvSpPr>
          <p:spPr>
            <a:xfrm>
              <a:off x="5436097" y="4956938"/>
              <a:ext cx="864095" cy="605573"/>
            </a:xfrm>
            <a:prstGeom prst="roundRect">
              <a:avLst>
                <a:gd name="adj" fmla="val 7458"/>
              </a:avLst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I:</a:t>
              </a:r>
            </a:p>
          </p:txBody>
        </p:sp>
        <p:sp>
          <p:nvSpPr>
            <p:cNvPr id="73" name="椭圆 97"/>
            <p:cNvSpPr/>
            <p:nvPr/>
          </p:nvSpPr>
          <p:spPr>
            <a:xfrm>
              <a:off x="6331380" y="242028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74" name="形状 138"/>
            <p:cNvCxnSpPr>
              <a:stCxn id="73" idx="4"/>
              <a:endCxn id="72" idx="1"/>
            </p:cNvCxnSpPr>
            <p:nvPr/>
          </p:nvCxnSpPr>
          <p:spPr>
            <a:xfrm rot="5400000">
              <a:off x="4545019" y="3419363"/>
              <a:ext cx="2731441" cy="949283"/>
            </a:xfrm>
            <a:prstGeom prst="bentConnector4">
              <a:avLst>
                <a:gd name="adj1" fmla="val 2043"/>
                <a:gd name="adj2" fmla="val 140268"/>
              </a:avLst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圆角矩形 99"/>
            <p:cNvSpPr/>
            <p:nvPr/>
          </p:nvSpPr>
          <p:spPr>
            <a:xfrm>
              <a:off x="1403648" y="4859229"/>
              <a:ext cx="2376264" cy="743830"/>
            </a:xfrm>
            <a:prstGeom prst="roundRect">
              <a:avLst>
                <a:gd name="adj" fmla="val 585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2.5- Pulgadas</a:t>
              </a:r>
            </a:p>
            <a:p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7- Pulgadas</a:t>
              </a:r>
            </a:p>
            <a:p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8- Pulgadas</a:t>
              </a:r>
            </a:p>
            <a:p>
              <a:endParaRPr lang="es-ES" altLang="zh-CN" sz="140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6" name="圆角矩形 100"/>
            <p:cNvSpPr/>
            <p:nvPr/>
          </p:nvSpPr>
          <p:spPr>
            <a:xfrm>
              <a:off x="467544" y="4859229"/>
              <a:ext cx="864095" cy="743830"/>
            </a:xfrm>
            <a:prstGeom prst="roundRect">
              <a:avLst>
                <a:gd name="adj" fmla="val 6085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s-ES" altLang="zh-CN" sz="14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ctr"/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2:</a:t>
              </a:r>
            </a:p>
            <a:p>
              <a:pPr algn="ctr"/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7:</a:t>
              </a:r>
              <a:endParaRPr lang="es-E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s-E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8:</a:t>
              </a:r>
            </a:p>
            <a:p>
              <a:pPr algn="ctr"/>
              <a:endParaRPr lang="es-ES" altLang="zh-CN" sz="14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7" name="圆角矩形 101"/>
            <p:cNvSpPr/>
            <p:nvPr/>
          </p:nvSpPr>
          <p:spPr>
            <a:xfrm>
              <a:off x="6372200" y="2724691"/>
              <a:ext cx="2376264" cy="2160000"/>
            </a:xfrm>
            <a:prstGeom prst="roundRect">
              <a:avLst>
                <a:gd name="adj" fmla="val 7969"/>
              </a:avLst>
            </a:prstGeom>
            <a:solidFill>
              <a:srgbClr val="E95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s-E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A: AC24V</a:t>
              </a:r>
            </a:p>
            <a:p>
              <a:r>
                <a:rPr lang="es-E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D: DC12V</a:t>
              </a:r>
            </a:p>
            <a:p>
              <a:r>
                <a:rPr lang="es-E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E: </a:t>
              </a:r>
              <a:r>
                <a:rPr lang="es-ES" altLang="zh-CN" sz="1200" b="1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PoE</a:t>
              </a:r>
              <a:endParaRPr lang="es-E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s-ES" altLang="zh-CN" sz="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s-ES" altLang="zh-CN" sz="1200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Default: </a:t>
              </a:r>
              <a:r>
                <a:rPr lang="es-ES" altLang="zh-CN" sz="1200" b="1" dirty="0" err="1">
                  <a:solidFill>
                    <a:prstClr val="white"/>
                  </a:solidFill>
                  <a:latin typeface="微软雅黑" panose="020B0503020204020204" pitchFamily="34" charset="-122"/>
                </a:rPr>
                <a:t>outdoor</a:t>
              </a:r>
              <a:endParaRPr lang="es-ES" altLang="zh-CN" sz="1200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  <a:p>
              <a:pPr>
                <a:defRPr/>
              </a:pPr>
              <a:r>
                <a:rPr lang="es-ES" altLang="zh-CN" sz="1200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3: </a:t>
              </a:r>
              <a:r>
                <a:rPr lang="es-ES" altLang="zh-CN" sz="1200" b="1" dirty="0" err="1">
                  <a:solidFill>
                    <a:prstClr val="white"/>
                  </a:solidFill>
                  <a:latin typeface="微软雅黑" panose="020B0503020204020204" pitchFamily="34" charset="-122"/>
                </a:rPr>
                <a:t>indoor</a:t>
              </a:r>
              <a:r>
                <a:rPr lang="es-ES" altLang="zh-CN" sz="1200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 </a:t>
              </a:r>
            </a:p>
            <a:p>
              <a:pPr>
                <a:defRPr/>
              </a:pPr>
              <a:endParaRPr lang="es-ES" altLang="zh-CN" sz="300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  <a:p>
              <a:pPr>
                <a:defRPr/>
              </a:pPr>
              <a:r>
                <a:rPr lang="es-ES" altLang="zh-CN" sz="1200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Default: </a:t>
              </a:r>
              <a:r>
                <a:rPr lang="es-ES" altLang="zh-CN" sz="1200" b="1" dirty="0" err="1">
                  <a:solidFill>
                    <a:prstClr val="white"/>
                  </a:solidFill>
                  <a:latin typeface="微软雅黑" panose="020B0503020204020204" pitchFamily="34" charset="-122"/>
                </a:rPr>
                <a:t>Estandar</a:t>
              </a:r>
              <a:r>
                <a:rPr lang="es-ES" altLang="zh-CN" sz="1200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 Interface</a:t>
              </a:r>
            </a:p>
            <a:p>
              <a:pPr>
                <a:defRPr/>
              </a:pPr>
              <a:r>
                <a:rPr lang="es-ES" altLang="zh-CN" sz="1200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L: Baja Temperatura </a:t>
              </a:r>
            </a:p>
          </p:txBody>
        </p:sp>
        <p:sp>
          <p:nvSpPr>
            <p:cNvPr id="78" name="圆角矩形 103"/>
            <p:cNvSpPr/>
            <p:nvPr/>
          </p:nvSpPr>
          <p:spPr>
            <a:xfrm>
              <a:off x="5436097" y="2724691"/>
              <a:ext cx="864095" cy="2160000"/>
            </a:xfrm>
            <a:prstGeom prst="roundRect">
              <a:avLst>
                <a:gd name="adj" fmla="val 7458"/>
              </a:avLst>
            </a:prstGeom>
            <a:solidFill>
              <a:srgbClr val="E95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  <a:p>
              <a:pPr algn="ct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  <a:p>
              <a:pPr algn="ctr"/>
              <a:r>
                <a:rPr lang="es-ES" altLang="zh-CN" sz="1400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X</a:t>
              </a:r>
            </a:p>
            <a:p>
              <a:pPr algn="ct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  <a:p>
              <a:pPr algn="ct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  <a:p>
              <a:pPr algn="ctr"/>
              <a:r>
                <a:rPr lang="es-ES" altLang="zh-CN" sz="1400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Y</a:t>
              </a:r>
            </a:p>
            <a:p>
              <a:pPr algn="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  <a:p>
              <a:pPr algn="ct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  <a:p>
              <a:pPr algn="ctr"/>
              <a:r>
                <a:rPr lang="es-ES" altLang="zh-CN" sz="1400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Z</a:t>
              </a:r>
            </a:p>
            <a:p>
              <a:pPr algn="ct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9" name="椭圆 105"/>
            <p:cNvSpPr/>
            <p:nvPr/>
          </p:nvSpPr>
          <p:spPr>
            <a:xfrm>
              <a:off x="7154146" y="242088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altLang="zh-CN" sz="14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80" name="形状 138"/>
            <p:cNvCxnSpPr>
              <a:stCxn id="79" idx="5"/>
              <a:endCxn id="78" idx="1"/>
            </p:cNvCxnSpPr>
            <p:nvPr/>
          </p:nvCxnSpPr>
          <p:spPr>
            <a:xfrm rot="5400000">
              <a:off x="5695404" y="2253764"/>
              <a:ext cx="1291620" cy="1810233"/>
            </a:xfrm>
            <a:prstGeom prst="bentConnector4">
              <a:avLst>
                <a:gd name="adj1" fmla="val 11903"/>
                <a:gd name="adj2" fmla="val 114936"/>
              </a:avLst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标题 1"/>
          <p:cNvSpPr txBox="1">
            <a:spLocks/>
          </p:cNvSpPr>
          <p:nvPr/>
        </p:nvSpPr>
        <p:spPr bwMode="auto">
          <a:xfrm>
            <a:off x="347594" y="169050"/>
            <a:ext cx="6150330" cy="43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es-ES" altLang="zh-CN" sz="32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Cámara PTZ IP</a:t>
            </a:r>
            <a:endParaRPr lang="es-ES" sz="3200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左大括号 19"/>
          <p:cNvSpPr/>
          <p:nvPr/>
        </p:nvSpPr>
        <p:spPr bwMode="auto">
          <a:xfrm>
            <a:off x="5580112" y="1457168"/>
            <a:ext cx="165886" cy="477217"/>
          </a:xfrm>
          <a:prstGeom prst="lef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/>
        </p:spPr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17" name="左大括号 57"/>
          <p:cNvSpPr/>
          <p:nvPr/>
        </p:nvSpPr>
        <p:spPr bwMode="auto">
          <a:xfrm>
            <a:off x="5543040" y="2067243"/>
            <a:ext cx="202963" cy="342490"/>
          </a:xfrm>
          <a:prstGeom prst="lef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/>
        </p:spPr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18" name="左大括号 58"/>
          <p:cNvSpPr/>
          <p:nvPr/>
        </p:nvSpPr>
        <p:spPr bwMode="auto">
          <a:xfrm>
            <a:off x="5543039" y="2593601"/>
            <a:ext cx="198909" cy="572217"/>
          </a:xfrm>
          <a:prstGeom prst="lef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/>
        </p:spPr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19" name="Rectangle 118"/>
          <p:cNvSpPr/>
          <p:nvPr/>
        </p:nvSpPr>
        <p:spPr>
          <a:xfrm>
            <a:off x="7668344" y="4803998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STAR PRO Medium" panose="02000806030000020004" pitchFamily="50" charset="0"/>
                <a:ea typeface="Adobe Myungjo Std M" pitchFamily="18" charset="-128"/>
                <a:cs typeface="Calibri" pitchFamily="34" charset="0"/>
              </a:rPr>
              <a:t>«2017»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82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64920" y="138193"/>
            <a:ext cx="6617517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zh-CN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Turbo HD 4.0 DVR </a:t>
            </a:r>
            <a:r>
              <a:rPr lang="es-ES" altLang="zh-CN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Reglas de Asignación de Nombres</a:t>
            </a:r>
            <a:endParaRPr lang="zh-CN" altLang="en-US" sz="2000" b="1" u="sng" dirty="0">
              <a:solidFill>
                <a:srgbClr val="C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形状 48"/>
          <p:cNvCxnSpPr>
            <a:cxnSpLocks noChangeAspect="1"/>
            <a:endCxn id="40" idx="3"/>
          </p:cNvCxnSpPr>
          <p:nvPr/>
        </p:nvCxnSpPr>
        <p:spPr>
          <a:xfrm rot="5400000">
            <a:off x="2177774" y="1777467"/>
            <a:ext cx="2061427" cy="1732036"/>
          </a:xfrm>
          <a:prstGeom prst="bentConnector2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29" name="TextBox 3"/>
          <p:cNvSpPr txBox="1">
            <a:spLocks noChangeAspect="1"/>
          </p:cNvSpPr>
          <p:nvPr/>
        </p:nvSpPr>
        <p:spPr>
          <a:xfrm>
            <a:off x="874818" y="926644"/>
            <a:ext cx="604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600" b="1" u="sng" dirty="0">
                <a:solidFill>
                  <a:srgbClr val="000000"/>
                </a:solidFill>
                <a:ea typeface="微软雅黑"/>
              </a:rPr>
              <a:t>DS</a:t>
            </a:r>
            <a:r>
              <a:rPr lang="en-US" altLang="zh-CN" sz="3600" b="1" dirty="0">
                <a:solidFill>
                  <a:srgbClr val="000000"/>
                </a:solidFill>
                <a:ea typeface="微软雅黑"/>
              </a:rPr>
              <a:t>-  </a:t>
            </a:r>
            <a:r>
              <a:rPr lang="en-US" altLang="zh-CN" sz="3600" b="1" u="sng" dirty="0">
                <a:solidFill>
                  <a:srgbClr val="000000"/>
                </a:solidFill>
                <a:ea typeface="微软雅黑"/>
              </a:rPr>
              <a:t>72</a:t>
            </a:r>
            <a:r>
              <a:rPr lang="en-US" altLang="zh-CN" sz="3600" b="1" dirty="0">
                <a:solidFill>
                  <a:srgbClr val="000000"/>
                </a:solidFill>
                <a:ea typeface="微软雅黑"/>
              </a:rPr>
              <a:t>   </a:t>
            </a:r>
            <a:r>
              <a:rPr lang="en-US" altLang="zh-CN" sz="3600" b="1" u="sng" dirty="0">
                <a:solidFill>
                  <a:srgbClr val="000000"/>
                </a:solidFill>
                <a:ea typeface="微软雅黑"/>
              </a:rPr>
              <a:t>16</a:t>
            </a:r>
            <a:r>
              <a:rPr lang="en-US" altLang="zh-CN" sz="3600" b="1" dirty="0">
                <a:solidFill>
                  <a:srgbClr val="000000"/>
                </a:solidFill>
                <a:ea typeface="微软雅黑"/>
              </a:rPr>
              <a:t>H </a:t>
            </a:r>
            <a:r>
              <a:rPr lang="en-US" altLang="zh-CN" sz="3600" b="1" dirty="0">
                <a:solidFill>
                  <a:prstClr val="black"/>
                </a:solidFill>
                <a:ea typeface="微软雅黑"/>
              </a:rPr>
              <a:t>UH</a:t>
            </a:r>
            <a:r>
              <a:rPr lang="en-US" altLang="zh-CN" sz="3600" b="1" dirty="0">
                <a:solidFill>
                  <a:srgbClr val="000000"/>
                </a:solidFill>
                <a:ea typeface="微软雅黑"/>
              </a:rPr>
              <a:t>I-K2/P</a:t>
            </a:r>
            <a:endParaRPr lang="zh-CN" altLang="en-US" sz="3600" b="1" dirty="0">
              <a:solidFill>
                <a:srgbClr val="000000"/>
              </a:solidFill>
              <a:ea typeface="微软雅黑"/>
            </a:endParaRPr>
          </a:p>
        </p:txBody>
      </p:sp>
      <p:sp>
        <p:nvSpPr>
          <p:cNvPr id="30" name="TextBox 36"/>
          <p:cNvSpPr txBox="1">
            <a:spLocks noChangeAspect="1"/>
          </p:cNvSpPr>
          <p:nvPr/>
        </p:nvSpPr>
        <p:spPr>
          <a:xfrm>
            <a:off x="1618441" y="557312"/>
            <a:ext cx="49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800" dirty="0">
                <a:solidFill>
                  <a:srgbClr val="000000"/>
                </a:solidFill>
                <a:ea typeface="微软雅黑"/>
              </a:rPr>
              <a:t>    ①        ②       ③   ④  ⑤       ⑥ ⑦    ⑧</a:t>
            </a: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979712" y="1486586"/>
            <a:ext cx="86389" cy="86389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789037" y="1486585"/>
            <a:ext cx="86389" cy="86389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3563888" y="1528469"/>
            <a:ext cx="86389" cy="86389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>
            <a:off x="4031300" y="1526383"/>
            <a:ext cx="86389" cy="86389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cxnSp>
        <p:nvCxnSpPr>
          <p:cNvPr id="35" name="形状 45"/>
          <p:cNvCxnSpPr>
            <a:cxnSpLocks noChangeAspect="1"/>
            <a:stCxn id="31" idx="4"/>
            <a:endCxn id="49" idx="3"/>
          </p:cNvCxnSpPr>
          <p:nvPr/>
        </p:nvCxnSpPr>
        <p:spPr>
          <a:xfrm rot="16200000" flipH="1">
            <a:off x="1944003" y="1651878"/>
            <a:ext cx="604729" cy="446921"/>
          </a:xfrm>
          <a:prstGeom prst="bentConnector4">
            <a:avLst>
              <a:gd name="adj1" fmla="val 36384"/>
              <a:gd name="adj2" fmla="val 151150"/>
            </a:avLst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38" name="椭圆 37"/>
          <p:cNvSpPr>
            <a:spLocks noChangeAspect="1"/>
          </p:cNvSpPr>
          <p:nvPr/>
        </p:nvSpPr>
        <p:spPr>
          <a:xfrm>
            <a:off x="5093873" y="1526383"/>
            <a:ext cx="86389" cy="86389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39" name="圆角矩形 38"/>
          <p:cNvSpPr>
            <a:spLocks noChangeAspect="1"/>
          </p:cNvSpPr>
          <p:nvPr/>
        </p:nvSpPr>
        <p:spPr>
          <a:xfrm>
            <a:off x="983348" y="3003798"/>
            <a:ext cx="1359124" cy="372220"/>
          </a:xfrm>
          <a:prstGeom prst="roundRect">
            <a:avLst>
              <a:gd name="adj" fmla="val 6899"/>
            </a:avLst>
          </a:prstGeom>
          <a:solidFill>
            <a:srgbClr val="F7941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Calibri" panose="020F0502020204030204" pitchFamily="34" charset="0"/>
                <a:sym typeface="Verdana" pitchFamily="34" charset="0"/>
              </a:rPr>
              <a:t>No.</a:t>
            </a:r>
            <a:r>
              <a:rPr kumimoji="0" lang="en-US" altLang="zh-CN" sz="11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Calibri" panose="020F0502020204030204" pitchFamily="34" charset="0"/>
                <a:sym typeface="Verdana" pitchFamily="34" charset="0"/>
              </a:rPr>
              <a:t> 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Calibri" panose="020F0502020204030204" pitchFamily="34" charset="0"/>
                <a:sym typeface="Verdana" pitchFamily="34" charset="0"/>
              </a:rPr>
              <a:t>of </a:t>
            </a:r>
            <a:r>
              <a:rPr lang="en-US" altLang="zh-CN" sz="1100" kern="0" dirty="0" err="1">
                <a:solidFill>
                  <a:srgbClr val="FFFFFF"/>
                </a:solidFill>
                <a:ea typeface="微软雅黑"/>
                <a:cs typeface="Calibri" panose="020F0502020204030204" pitchFamily="34" charset="0"/>
                <a:sym typeface="Verdana" pitchFamily="34" charset="0"/>
              </a:rPr>
              <a:t>canale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Calibri" panose="020F0502020204030204" pitchFamily="34" charset="0"/>
                <a:sym typeface="Verdana" pitchFamily="34" charset="0"/>
              </a:rPr>
              <a:t>s</a:t>
            </a:r>
          </a:p>
        </p:txBody>
      </p:sp>
      <p:sp>
        <p:nvSpPr>
          <p:cNvPr id="40" name="圆角矩形 39"/>
          <p:cNvSpPr>
            <a:spLocks noChangeAspect="1"/>
          </p:cNvSpPr>
          <p:nvPr/>
        </p:nvSpPr>
        <p:spPr>
          <a:xfrm>
            <a:off x="983348" y="3513803"/>
            <a:ext cx="1359121" cy="320792"/>
          </a:xfrm>
          <a:prstGeom prst="roundRect">
            <a:avLst>
              <a:gd name="adj" fmla="val 5852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kern="0" noProof="0" dirty="0">
                <a:solidFill>
                  <a:schemeClr val="bg1"/>
                </a:solidFill>
                <a:ea typeface="微软雅黑"/>
              </a:rPr>
              <a:t>Alta </a:t>
            </a:r>
            <a:r>
              <a:rPr lang="en-US" altLang="zh-CN" sz="1100" kern="0" dirty="0" err="1">
                <a:solidFill>
                  <a:schemeClr val="bg1"/>
                </a:solidFill>
                <a:ea typeface="微软雅黑"/>
              </a:rPr>
              <a:t>definició</a:t>
            </a:r>
            <a:r>
              <a:rPr lang="en-US" altLang="zh-CN" sz="1100" kern="0" noProof="0" dirty="0">
                <a:solidFill>
                  <a:schemeClr val="bg1"/>
                </a:solidFill>
                <a:ea typeface="微软雅黑"/>
              </a:rPr>
              <a:t>n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微软雅黑"/>
            </a:endParaRPr>
          </a:p>
        </p:txBody>
      </p:sp>
      <p:sp>
        <p:nvSpPr>
          <p:cNvPr id="41" name="圆角矩形 40"/>
          <p:cNvSpPr>
            <a:spLocks noChangeAspect="1"/>
          </p:cNvSpPr>
          <p:nvPr/>
        </p:nvSpPr>
        <p:spPr>
          <a:xfrm>
            <a:off x="165277" y="3003798"/>
            <a:ext cx="691187" cy="372220"/>
          </a:xfrm>
          <a:prstGeom prst="roundRect">
            <a:avLst>
              <a:gd name="adj" fmla="val 7151"/>
            </a:avLst>
          </a:prstGeom>
          <a:solidFill>
            <a:srgbClr val="F7941E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lang="en-US" altLang="zh-CN" sz="2000" kern="0" dirty="0">
                <a:solidFill>
                  <a:prstClr val="white"/>
                </a:solidFill>
                <a:ea typeface="微软雅黑"/>
              </a:rPr>
              <a:t>16</a:t>
            </a:r>
            <a:r>
              <a:rPr lang="zh-CN" altLang="en-US" sz="2000" kern="0" dirty="0">
                <a:solidFill>
                  <a:prstClr val="white"/>
                </a:solidFill>
                <a:ea typeface="微软雅黑"/>
              </a:rPr>
              <a:t>：</a:t>
            </a:r>
            <a:endParaRPr lang="en-US" altLang="zh-CN" sz="2000" kern="0" dirty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42" name="圆角矩形 41"/>
          <p:cNvSpPr>
            <a:spLocks noChangeAspect="1"/>
          </p:cNvSpPr>
          <p:nvPr/>
        </p:nvSpPr>
        <p:spPr>
          <a:xfrm>
            <a:off x="177026" y="3500318"/>
            <a:ext cx="697792" cy="334276"/>
          </a:xfrm>
          <a:prstGeom prst="roundRect">
            <a:avLst>
              <a:gd name="adj" fmla="val 6085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US" altLang="zh-CN" sz="2000" kern="0" dirty="0">
                <a:solidFill>
                  <a:schemeClr val="bg1"/>
                </a:solidFill>
                <a:ea typeface="微软雅黑"/>
              </a:rPr>
              <a:t>H</a:t>
            </a:r>
            <a:r>
              <a:rPr lang="zh-CN" altLang="en-US" sz="2000" kern="0" dirty="0">
                <a:solidFill>
                  <a:schemeClr val="bg1"/>
                </a:solidFill>
                <a:ea typeface="微软雅黑"/>
              </a:rPr>
              <a:t>：</a:t>
            </a:r>
            <a:endParaRPr lang="en-US" altLang="zh-CN" sz="2000" kern="0" dirty="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4355976" y="1526382"/>
            <a:ext cx="86389" cy="86389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49" name="圆角矩形 48"/>
          <p:cNvSpPr>
            <a:spLocks noChangeAspect="1"/>
          </p:cNvSpPr>
          <p:nvPr/>
        </p:nvSpPr>
        <p:spPr>
          <a:xfrm>
            <a:off x="976416" y="2013030"/>
            <a:ext cx="1493412" cy="329348"/>
          </a:xfrm>
          <a:prstGeom prst="roundRect">
            <a:avLst>
              <a:gd name="adj" fmla="val 6899"/>
            </a:avLst>
          </a:prstGeom>
          <a:solidFill>
            <a:srgbClr val="F7941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Calibri" panose="020F0502020204030204" pitchFamily="34" charset="0"/>
              </a:rPr>
              <a:t>Productos</a:t>
            </a:r>
            <a:r>
              <a:rPr kumimoji="0" lang="en-US" altLang="zh-CN" sz="11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Calibri" panose="020F0502020204030204" pitchFamily="34" charset="0"/>
              </a:rPr>
              <a:t> de </a:t>
            </a:r>
            <a:r>
              <a:rPr kumimoji="0" lang="en-US" altLang="zh-CN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Calibri" panose="020F0502020204030204" pitchFamily="34" charset="0"/>
              </a:rPr>
              <a:t>Hikvision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50" name="圆角矩形 49"/>
          <p:cNvSpPr>
            <a:spLocks noChangeAspect="1"/>
          </p:cNvSpPr>
          <p:nvPr/>
        </p:nvSpPr>
        <p:spPr>
          <a:xfrm>
            <a:off x="174010" y="2019431"/>
            <a:ext cx="675049" cy="342887"/>
          </a:xfrm>
          <a:prstGeom prst="roundRect">
            <a:avLst>
              <a:gd name="adj" fmla="val 7151"/>
            </a:avLst>
          </a:prstGeom>
          <a:solidFill>
            <a:srgbClr val="F7941E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/>
                <a:cs typeface="+mn-cs"/>
              </a:rPr>
              <a:t>DS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/>
                <a:cs typeface="+mn-cs"/>
              </a:rPr>
              <a:t>：</a:t>
            </a:r>
          </a:p>
        </p:txBody>
      </p:sp>
      <p:sp>
        <p:nvSpPr>
          <p:cNvPr id="51" name="圆角矩形 50"/>
          <p:cNvSpPr>
            <a:spLocks noChangeAspect="1"/>
          </p:cNvSpPr>
          <p:nvPr/>
        </p:nvSpPr>
        <p:spPr>
          <a:xfrm>
            <a:off x="983347" y="2486229"/>
            <a:ext cx="1359125" cy="366783"/>
          </a:xfrm>
          <a:prstGeom prst="roundRect">
            <a:avLst>
              <a:gd name="adj" fmla="val 6899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kern="0" dirty="0">
                <a:solidFill>
                  <a:srgbClr val="FFFFFF"/>
                </a:solidFill>
                <a:ea typeface="微软雅黑"/>
                <a:cs typeface="Calibri" panose="020F0502020204030204" pitchFamily="34" charset="0"/>
              </a:rPr>
              <a:t>71/72/73/90 series</a:t>
            </a:r>
          </a:p>
        </p:txBody>
      </p:sp>
      <p:sp>
        <p:nvSpPr>
          <p:cNvPr id="52" name="圆角矩形 51"/>
          <p:cNvSpPr>
            <a:spLocks noChangeAspect="1"/>
          </p:cNvSpPr>
          <p:nvPr/>
        </p:nvSpPr>
        <p:spPr>
          <a:xfrm>
            <a:off x="165277" y="2486229"/>
            <a:ext cx="691187" cy="366783"/>
          </a:xfrm>
          <a:prstGeom prst="roundRect">
            <a:avLst>
              <a:gd name="adj" fmla="val 7151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微软雅黑"/>
                <a:cs typeface="+mn-cs"/>
              </a:rPr>
              <a:t>72 :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59" name="椭圆 58"/>
          <p:cNvSpPr>
            <a:spLocks noChangeAspect="1"/>
          </p:cNvSpPr>
          <p:nvPr/>
        </p:nvSpPr>
        <p:spPr>
          <a:xfrm>
            <a:off x="5796136" y="1529780"/>
            <a:ext cx="86389" cy="86389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69" name="云形标注 68"/>
          <p:cNvSpPr>
            <a:spLocks noChangeAspect="1"/>
          </p:cNvSpPr>
          <p:nvPr/>
        </p:nvSpPr>
        <p:spPr>
          <a:xfrm>
            <a:off x="6654564" y="638171"/>
            <a:ext cx="2381932" cy="958126"/>
          </a:xfrm>
          <a:prstGeom prst="cloudCallout">
            <a:avLst>
              <a:gd name="adj1" fmla="val -40194"/>
              <a:gd name="adj2" fmla="val 51494"/>
            </a:avLst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>
            <a:outerShdw blurRad="50800" dist="50800" dir="5400000" algn="ctr" rotWithShape="0">
              <a:sysClr val="window" lastClr="FFFFFF">
                <a:lumMod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/>
                <a:cs typeface="+mn-cs"/>
              </a:rPr>
              <a:t>Todas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/>
                <a:cs typeface="+mn-cs"/>
              </a:rPr>
              <a:t> las Series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+mn-cs"/>
              </a:rPr>
              <a:t>K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/>
                <a:cs typeface="+mn-cs"/>
              </a:rPr>
              <a:t> </a:t>
            </a:r>
            <a:r>
              <a:rPr lang="en-US" altLang="zh-CN" sz="1600" b="1" kern="0" dirty="0">
                <a:solidFill>
                  <a:prstClr val="white"/>
                </a:solidFill>
                <a:ea typeface="微软雅黑"/>
              </a:rPr>
              <a:t>son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/>
                <a:cs typeface="+mn-cs"/>
              </a:rPr>
              <a:t> Turbo HD 4.0 DVRs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cxnSp>
        <p:nvCxnSpPr>
          <p:cNvPr id="84" name="肘形连接符 83"/>
          <p:cNvCxnSpPr/>
          <p:nvPr/>
        </p:nvCxnSpPr>
        <p:spPr>
          <a:xfrm rot="5400000">
            <a:off x="2006044" y="1876418"/>
            <a:ext cx="1096647" cy="489760"/>
          </a:xfrm>
          <a:prstGeom prst="bentConnector2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dash"/>
            <a:headEnd type="none" w="med" len="med"/>
            <a:tailEnd type="triangle" w="med" len="med"/>
          </a:ln>
          <a:effectLst/>
        </p:spPr>
      </p:cxnSp>
      <p:cxnSp>
        <p:nvCxnSpPr>
          <p:cNvPr id="91" name="肘形连接符 90"/>
          <p:cNvCxnSpPr>
            <a:stCxn id="33" idx="4"/>
            <a:endCxn id="39" idx="3"/>
          </p:cNvCxnSpPr>
          <p:nvPr/>
        </p:nvCxnSpPr>
        <p:spPr>
          <a:xfrm rot="5400000">
            <a:off x="2187253" y="1770078"/>
            <a:ext cx="1575050" cy="1264611"/>
          </a:xfrm>
          <a:prstGeom prst="bentConnector2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99" name="圆角矩形 98"/>
          <p:cNvSpPr>
            <a:spLocks noChangeAspect="1"/>
          </p:cNvSpPr>
          <p:nvPr/>
        </p:nvSpPr>
        <p:spPr>
          <a:xfrm>
            <a:off x="6138118" y="3608893"/>
            <a:ext cx="675049" cy="849498"/>
          </a:xfrm>
          <a:prstGeom prst="roundRect">
            <a:avLst>
              <a:gd name="adj" fmla="val 7151"/>
            </a:avLst>
          </a:prstGeom>
          <a:solidFill>
            <a:srgbClr val="F7941E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dirty="0">
                <a:solidFill>
                  <a:prstClr val="white"/>
                </a:solidFill>
                <a:ea typeface="微软雅黑"/>
              </a:rPr>
              <a:t>  </a:t>
            </a:r>
            <a:r>
              <a:rPr lang="en-US" altLang="zh-CN" sz="2000" kern="0" dirty="0">
                <a:solidFill>
                  <a:prstClr val="white"/>
                </a:solidFill>
                <a:ea typeface="微软雅黑"/>
              </a:rPr>
              <a:t>Q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/>
              </a:rPr>
              <a:t>：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prstClr val="white"/>
                </a:solidFill>
                <a:ea typeface="微软雅黑"/>
              </a:rPr>
              <a:t>U: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/>
              </a:rPr>
              <a:t>T: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</a:endParaRPr>
          </a:p>
        </p:txBody>
      </p:sp>
      <p:cxnSp>
        <p:nvCxnSpPr>
          <p:cNvPr id="101" name="肘形连接符 100"/>
          <p:cNvCxnSpPr>
            <a:stCxn id="38" idx="4"/>
          </p:cNvCxnSpPr>
          <p:nvPr/>
        </p:nvCxnSpPr>
        <p:spPr>
          <a:xfrm rot="16200000" flipH="1">
            <a:off x="5164423" y="1585416"/>
            <a:ext cx="1596110" cy="1650821"/>
          </a:xfrm>
          <a:prstGeom prst="bentConnector2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104" name="圆角矩形 103"/>
          <p:cNvSpPr>
            <a:spLocks noChangeAspect="1"/>
          </p:cNvSpPr>
          <p:nvPr/>
        </p:nvSpPr>
        <p:spPr>
          <a:xfrm>
            <a:off x="7477162" y="3036451"/>
            <a:ext cx="1266233" cy="334276"/>
          </a:xfrm>
          <a:prstGeom prst="roundRect">
            <a:avLst>
              <a:gd name="adj" fmla="val 5852"/>
            </a:avLst>
          </a:prstGeom>
          <a:solidFill>
            <a:srgbClr val="F7941E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lang="en-US" altLang="zh-CN" sz="1200" kern="0" dirty="0">
                <a:solidFill>
                  <a:prstClr val="white"/>
                </a:solidFill>
                <a:ea typeface="微软雅黑"/>
              </a:rPr>
              <a:t>H.265 &amp; H.265+</a:t>
            </a:r>
          </a:p>
        </p:txBody>
      </p:sp>
      <p:sp>
        <p:nvSpPr>
          <p:cNvPr id="105" name="圆角矩形 104"/>
          <p:cNvSpPr>
            <a:spLocks noChangeAspect="1"/>
          </p:cNvSpPr>
          <p:nvPr/>
        </p:nvSpPr>
        <p:spPr>
          <a:xfrm>
            <a:off x="6813860" y="3041742"/>
            <a:ext cx="494226" cy="334276"/>
          </a:xfrm>
          <a:prstGeom prst="roundRect">
            <a:avLst>
              <a:gd name="adj" fmla="val 6085"/>
            </a:avLst>
          </a:prstGeom>
          <a:solidFill>
            <a:srgbClr val="F7941E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lang="en-US" altLang="zh-CN" sz="2000" kern="0" dirty="0">
                <a:solidFill>
                  <a:prstClr val="white"/>
                </a:solidFill>
                <a:ea typeface="微软雅黑"/>
              </a:rPr>
              <a:t>K</a:t>
            </a:r>
            <a:r>
              <a:rPr lang="zh-CN" altLang="en-US" sz="2000" kern="0" dirty="0">
                <a:solidFill>
                  <a:prstClr val="white"/>
                </a:solidFill>
                <a:ea typeface="微软雅黑"/>
              </a:rPr>
              <a:t>：</a:t>
            </a:r>
            <a:endParaRPr lang="en-US" altLang="zh-CN" sz="2000" kern="0" dirty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107" name="椭圆 106"/>
          <p:cNvSpPr>
            <a:spLocks noChangeAspect="1"/>
          </p:cNvSpPr>
          <p:nvPr/>
        </p:nvSpPr>
        <p:spPr>
          <a:xfrm>
            <a:off x="5315585" y="1537131"/>
            <a:ext cx="86389" cy="86389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cxnSp>
        <p:nvCxnSpPr>
          <p:cNvPr id="108" name="肘形连接符 107"/>
          <p:cNvCxnSpPr>
            <a:endCxn id="114" idx="1"/>
          </p:cNvCxnSpPr>
          <p:nvPr/>
        </p:nvCxnSpPr>
        <p:spPr>
          <a:xfrm>
            <a:off x="5364088" y="1622363"/>
            <a:ext cx="1423802" cy="1059206"/>
          </a:xfrm>
          <a:prstGeom prst="bentConnector3">
            <a:avLst>
              <a:gd name="adj1" fmla="val 304"/>
            </a:avLst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113" name="圆角矩形 112"/>
          <p:cNvSpPr>
            <a:spLocks noChangeAspect="1"/>
          </p:cNvSpPr>
          <p:nvPr/>
        </p:nvSpPr>
        <p:spPr>
          <a:xfrm>
            <a:off x="7436519" y="2516894"/>
            <a:ext cx="1306876" cy="329348"/>
          </a:xfrm>
          <a:prstGeom prst="roundRect">
            <a:avLst>
              <a:gd name="adj" fmla="val 6899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US" altLang="zh-CN" sz="1200" kern="0" dirty="0">
                <a:solidFill>
                  <a:prstClr val="white"/>
                </a:solidFill>
                <a:ea typeface="微软雅黑"/>
              </a:rPr>
              <a:t>No. of HDD</a:t>
            </a:r>
          </a:p>
        </p:txBody>
      </p:sp>
      <p:sp>
        <p:nvSpPr>
          <p:cNvPr id="114" name="圆角矩形 113"/>
          <p:cNvSpPr>
            <a:spLocks noChangeAspect="1"/>
          </p:cNvSpPr>
          <p:nvPr/>
        </p:nvSpPr>
        <p:spPr>
          <a:xfrm>
            <a:off x="6787890" y="2510125"/>
            <a:ext cx="494225" cy="342887"/>
          </a:xfrm>
          <a:prstGeom prst="roundRect">
            <a:avLst>
              <a:gd name="adj" fmla="val 7151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US" altLang="zh-CN" kern="0" dirty="0">
                <a:solidFill>
                  <a:schemeClr val="bg1"/>
                </a:solidFill>
                <a:ea typeface="微软雅黑"/>
              </a:rPr>
              <a:t>2</a:t>
            </a:r>
            <a:endParaRPr lang="zh-CN" altLang="en-US" kern="0" dirty="0">
              <a:solidFill>
                <a:schemeClr val="bg1"/>
              </a:solidFill>
              <a:ea typeface="微软雅黑"/>
            </a:endParaRPr>
          </a:p>
        </p:txBody>
      </p:sp>
      <p:cxnSp>
        <p:nvCxnSpPr>
          <p:cNvPr id="115" name="肘形连接符 114"/>
          <p:cNvCxnSpPr>
            <a:stCxn id="59" idx="4"/>
            <a:endCxn id="120" idx="1"/>
          </p:cNvCxnSpPr>
          <p:nvPr/>
        </p:nvCxnSpPr>
        <p:spPr>
          <a:xfrm rot="16200000" flipH="1">
            <a:off x="6029642" y="1425858"/>
            <a:ext cx="567937" cy="948558"/>
          </a:xfrm>
          <a:prstGeom prst="bentConnector2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119" name="圆角矩形 118"/>
          <p:cNvSpPr>
            <a:spLocks noChangeAspect="1"/>
          </p:cNvSpPr>
          <p:nvPr/>
        </p:nvSpPr>
        <p:spPr>
          <a:xfrm>
            <a:off x="7384274" y="2013030"/>
            <a:ext cx="1359121" cy="334276"/>
          </a:xfrm>
          <a:prstGeom prst="roundRect">
            <a:avLst>
              <a:gd name="adj" fmla="val 5852"/>
            </a:avLst>
          </a:prstGeom>
          <a:solidFill>
            <a:srgbClr val="F7941E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lang="en-US" altLang="zh-CN" sz="1200" kern="0" dirty="0">
                <a:solidFill>
                  <a:prstClr val="white"/>
                </a:solidFill>
                <a:ea typeface="微软雅黑"/>
              </a:rPr>
              <a:t>Built-in </a:t>
            </a:r>
            <a:r>
              <a:rPr lang="en-US" altLang="zh-CN" sz="1200" kern="0" dirty="0" err="1">
                <a:solidFill>
                  <a:prstClr val="white"/>
                </a:solidFill>
                <a:ea typeface="微软雅黑"/>
              </a:rPr>
              <a:t>PoC</a:t>
            </a:r>
            <a:r>
              <a:rPr lang="en-US" altLang="zh-CN" sz="1200" kern="0" dirty="0">
                <a:solidFill>
                  <a:prstClr val="white"/>
                </a:solidFill>
                <a:ea typeface="微软雅黑"/>
              </a:rPr>
              <a:t> </a:t>
            </a:r>
          </a:p>
        </p:txBody>
      </p:sp>
      <p:sp>
        <p:nvSpPr>
          <p:cNvPr id="120" name="圆角矩形 119"/>
          <p:cNvSpPr>
            <a:spLocks noChangeAspect="1"/>
          </p:cNvSpPr>
          <p:nvPr/>
        </p:nvSpPr>
        <p:spPr>
          <a:xfrm>
            <a:off x="6787889" y="2016968"/>
            <a:ext cx="494226" cy="334276"/>
          </a:xfrm>
          <a:prstGeom prst="roundRect">
            <a:avLst>
              <a:gd name="adj" fmla="val 6085"/>
            </a:avLst>
          </a:prstGeom>
          <a:solidFill>
            <a:srgbClr val="F7941E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lang="en-US" altLang="zh-CN" sz="2000" kern="0" dirty="0">
                <a:solidFill>
                  <a:prstClr val="white"/>
                </a:solidFill>
                <a:ea typeface="微软雅黑"/>
              </a:rPr>
              <a:t>/P</a:t>
            </a:r>
          </a:p>
        </p:txBody>
      </p:sp>
      <p:sp>
        <p:nvSpPr>
          <p:cNvPr id="123" name="圆角矩形 122"/>
          <p:cNvSpPr>
            <a:spLocks noChangeAspect="1"/>
          </p:cNvSpPr>
          <p:nvPr/>
        </p:nvSpPr>
        <p:spPr>
          <a:xfrm>
            <a:off x="6922702" y="3608893"/>
            <a:ext cx="1844748" cy="849498"/>
          </a:xfrm>
          <a:prstGeom prst="roundRect">
            <a:avLst>
              <a:gd name="adj" fmla="val 6899"/>
            </a:avLst>
          </a:prstGeom>
          <a:solidFill>
            <a:srgbClr val="F7941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rgbClr val="FFFFFF"/>
                </a:solidFill>
                <a:ea typeface="微软雅黑"/>
                <a:cs typeface="Calibri" panose="020F0502020204030204" pitchFamily="34" charset="0"/>
              </a:rPr>
              <a:t>Max. </a:t>
            </a:r>
            <a:r>
              <a:rPr lang="en-US" altLang="zh-CN" sz="1400" kern="0" dirty="0" err="1">
                <a:solidFill>
                  <a:srgbClr val="FFFFFF"/>
                </a:solidFill>
                <a:ea typeface="微软雅黑"/>
                <a:cs typeface="Calibri" panose="020F0502020204030204" pitchFamily="34" charset="0"/>
              </a:rPr>
              <a:t>resolución</a:t>
            </a:r>
            <a:r>
              <a:rPr lang="en-US" altLang="zh-CN" sz="1400" kern="0" dirty="0">
                <a:solidFill>
                  <a:srgbClr val="FFFFFF"/>
                </a:solidFill>
                <a:ea typeface="微软雅黑"/>
                <a:cs typeface="Calibri" panose="020F0502020204030204" pitchFamily="34" charset="0"/>
              </a:rPr>
              <a:t>: 3MP</a:t>
            </a:r>
            <a:endParaRPr lang="en-US" altLang="zh-CN" sz="1400" kern="0" noProof="0" dirty="0">
              <a:solidFill>
                <a:srgbClr val="FFFFFF"/>
              </a:solidFill>
              <a:ea typeface="微软雅黑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rgbClr val="FFFFFF"/>
                </a:solidFill>
                <a:ea typeface="微软雅黑"/>
                <a:cs typeface="Calibri" panose="020F0502020204030204" pitchFamily="34" charset="0"/>
              </a:rPr>
              <a:t>Max. </a:t>
            </a:r>
            <a:r>
              <a:rPr lang="en-US" altLang="zh-CN" sz="1400" kern="0" dirty="0" err="1">
                <a:solidFill>
                  <a:srgbClr val="FFFFFF"/>
                </a:solidFill>
                <a:ea typeface="微软雅黑"/>
                <a:cs typeface="Calibri" panose="020F0502020204030204" pitchFamily="34" charset="0"/>
              </a:rPr>
              <a:t>resolución</a:t>
            </a:r>
            <a:r>
              <a:rPr lang="en-US" altLang="zh-CN" sz="1400" kern="0" dirty="0">
                <a:solidFill>
                  <a:srgbClr val="FFFFFF"/>
                </a:solidFill>
                <a:ea typeface="微软雅黑"/>
                <a:cs typeface="Calibri" panose="020F0502020204030204" pitchFamily="34" charset="0"/>
              </a:rPr>
              <a:t>: 5MP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rgbClr val="FFFFFF"/>
                </a:solidFill>
                <a:ea typeface="微软雅黑"/>
                <a:cs typeface="Calibri" panose="020F0502020204030204" pitchFamily="34" charset="0"/>
              </a:rPr>
              <a:t>Max. </a:t>
            </a:r>
            <a:r>
              <a:rPr lang="en-US" altLang="zh-CN" sz="1400" kern="0" dirty="0" err="1">
                <a:solidFill>
                  <a:srgbClr val="FFFFFF"/>
                </a:solidFill>
                <a:ea typeface="微软雅黑"/>
                <a:cs typeface="Calibri" panose="020F0502020204030204" pitchFamily="34" charset="0"/>
              </a:rPr>
              <a:t>resolución</a:t>
            </a:r>
            <a:r>
              <a:rPr lang="en-US" altLang="zh-CN" sz="1400" kern="0" dirty="0">
                <a:solidFill>
                  <a:srgbClr val="FFFFFF"/>
                </a:solidFill>
                <a:ea typeface="微软雅黑"/>
                <a:cs typeface="Calibri" panose="020F0502020204030204" pitchFamily="34" charset="0"/>
              </a:rPr>
              <a:t>: 8MP</a:t>
            </a:r>
          </a:p>
        </p:txBody>
      </p:sp>
      <p:cxnSp>
        <p:nvCxnSpPr>
          <p:cNvPr id="132" name="肘形连接符 131"/>
          <p:cNvCxnSpPr>
            <a:stCxn id="45" idx="4"/>
            <a:endCxn id="99" idx="1"/>
          </p:cNvCxnSpPr>
          <p:nvPr/>
        </p:nvCxnSpPr>
        <p:spPr>
          <a:xfrm rot="16200000" flipH="1">
            <a:off x="4058209" y="1953732"/>
            <a:ext cx="2420871" cy="1738947"/>
          </a:xfrm>
          <a:prstGeom prst="bentConnector2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dash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7724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 3"/>
          <p:cNvSpPr>
            <a:spLocks noGrp="1"/>
          </p:cNvSpPr>
          <p:nvPr>
            <p:ph type="title"/>
          </p:nvPr>
        </p:nvSpPr>
        <p:spPr>
          <a:xfrm>
            <a:off x="407677" y="113441"/>
            <a:ext cx="4726657" cy="85725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s-ES" altLang="zh-CN" sz="3200" b="1" u="sng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NVR </a:t>
            </a:r>
          </a:p>
        </p:txBody>
      </p:sp>
      <p:grpSp>
        <p:nvGrpSpPr>
          <p:cNvPr id="40" name="组合 4"/>
          <p:cNvGrpSpPr/>
          <p:nvPr/>
        </p:nvGrpSpPr>
        <p:grpSpPr>
          <a:xfrm>
            <a:off x="467544" y="555526"/>
            <a:ext cx="8351936" cy="4338484"/>
            <a:chOff x="468313" y="1101411"/>
            <a:chExt cx="8351936" cy="5784645"/>
          </a:xfrm>
        </p:grpSpPr>
        <p:cxnSp>
          <p:nvCxnSpPr>
            <p:cNvPr id="46" name="形状 87"/>
            <p:cNvCxnSpPr/>
            <p:nvPr/>
          </p:nvCxnSpPr>
          <p:spPr>
            <a:xfrm rot="5400000">
              <a:off x="4436343" y="3527376"/>
              <a:ext cx="2446337" cy="666750"/>
            </a:xfrm>
            <a:prstGeom prst="bentConnector4">
              <a:avLst>
                <a:gd name="adj1" fmla="val 16053"/>
                <a:gd name="adj2" fmla="val 160597"/>
              </a:avLst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形状 64"/>
            <p:cNvCxnSpPr/>
            <p:nvPr/>
          </p:nvCxnSpPr>
          <p:spPr>
            <a:xfrm rot="5400000">
              <a:off x="3790430" y="4107441"/>
              <a:ext cx="3309937" cy="19050"/>
            </a:xfrm>
            <a:prstGeom prst="bentConnector4">
              <a:avLst>
                <a:gd name="adj1" fmla="val 14791"/>
                <a:gd name="adj2" fmla="val 3563465"/>
              </a:avLst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548805" y="1460186"/>
              <a:ext cx="6624637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altLang="zh-CN" sz="4800" b="1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  </a:t>
              </a:r>
              <a:r>
                <a:rPr lang="es-ES" altLang="zh-CN" sz="48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DS</a:t>
              </a:r>
              <a:r>
                <a:rPr lang="es-ES" altLang="zh-CN" sz="4800" b="1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-</a:t>
              </a:r>
              <a:r>
                <a:rPr lang="es-ES" altLang="zh-CN" sz="48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</a:t>
              </a:r>
              <a:r>
                <a:rPr lang="es-ES" altLang="zh-CN" sz="4800" b="1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s-ES" altLang="zh-CN" sz="48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04</a:t>
              </a:r>
              <a:r>
                <a:rPr lang="es-ES" altLang="zh-CN" sz="4800" b="1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s-ES" altLang="zh-CN" sz="48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NI</a:t>
              </a:r>
              <a:r>
                <a:rPr lang="es-ES" altLang="zh-CN" sz="4800" b="1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–</a:t>
              </a:r>
              <a:r>
                <a:rPr lang="es-ES" altLang="zh-CN" sz="48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</a:t>
              </a:r>
              <a:r>
                <a:rPr lang="es-ES" altLang="zh-CN" sz="4800" b="1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s-ES" altLang="zh-CN" sz="48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  <a:r>
                <a:rPr lang="es-ES" altLang="zh-CN" sz="4800" b="1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s-ES" altLang="zh-CN" sz="48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/4P</a:t>
              </a:r>
            </a:p>
          </p:txBody>
        </p:sp>
        <p:sp>
          <p:nvSpPr>
            <p:cNvPr id="49" name="圆角矩形 8"/>
            <p:cNvSpPr/>
            <p:nvPr/>
          </p:nvSpPr>
          <p:spPr>
            <a:xfrm>
              <a:off x="1692275" y="4365625"/>
              <a:ext cx="2159000" cy="523875"/>
            </a:xfrm>
            <a:prstGeom prst="roundRect">
              <a:avLst>
                <a:gd name="adj" fmla="val 9017"/>
              </a:avLst>
            </a:prstGeom>
            <a:solidFill>
              <a:srgbClr val="588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es-ES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Serie del Producto</a:t>
              </a:r>
            </a:p>
          </p:txBody>
        </p:sp>
        <p:sp>
          <p:nvSpPr>
            <p:cNvPr id="50" name="圆角矩形 9"/>
            <p:cNvSpPr/>
            <p:nvPr/>
          </p:nvSpPr>
          <p:spPr>
            <a:xfrm>
              <a:off x="1692275" y="5013325"/>
              <a:ext cx="2159000" cy="647700"/>
            </a:xfrm>
            <a:prstGeom prst="roundRect">
              <a:avLst>
                <a:gd name="adj" fmla="val 8638"/>
              </a:avLst>
            </a:prstGeom>
            <a:solidFill>
              <a:srgbClr val="587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es-ES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  <a:sym typeface="Verdana" pitchFamily="34" charset="0"/>
                </a:rPr>
                <a:t>Max. Canales </a:t>
              </a:r>
              <a:r>
                <a:rPr lang="es-ES" altLang="zh-CN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Verdana" pitchFamily="34" charset="0"/>
                </a:rPr>
                <a:t>IP </a:t>
              </a:r>
              <a:endParaRPr lang="es-ES" altLang="zh-CN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itchFamily="34" charset="0"/>
              </a:endParaRPr>
            </a:p>
          </p:txBody>
        </p:sp>
        <p:sp>
          <p:nvSpPr>
            <p:cNvPr id="51" name="圆角矩形 10"/>
            <p:cNvSpPr/>
            <p:nvPr/>
          </p:nvSpPr>
          <p:spPr>
            <a:xfrm>
              <a:off x="1692275" y="5805489"/>
              <a:ext cx="2159000" cy="1080567"/>
            </a:xfrm>
            <a:prstGeom prst="roundRect">
              <a:avLst>
                <a:gd name="adj" fmla="val 6899"/>
              </a:avLst>
            </a:prstGeom>
            <a:solidFill>
              <a:srgbClr val="587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N: NVR</a:t>
              </a:r>
            </a:p>
            <a:p>
              <a:pPr>
                <a:defRPr/>
              </a:pPr>
              <a:r>
                <a:rPr lang="es-ES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I: </a:t>
              </a:r>
              <a:r>
                <a:rPr lang="es-ES" altLang="zh-CN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Para Negocios Internacionales</a:t>
              </a:r>
              <a:endParaRPr lang="es-ES" altLang="zh-CN" b="1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圆角矩形 11"/>
            <p:cNvSpPr/>
            <p:nvPr/>
          </p:nvSpPr>
          <p:spPr>
            <a:xfrm>
              <a:off x="468313" y="4365625"/>
              <a:ext cx="1079500" cy="525463"/>
            </a:xfrm>
            <a:prstGeom prst="roundRect">
              <a:avLst>
                <a:gd name="adj" fmla="val 9713"/>
              </a:avLst>
            </a:prstGeom>
            <a:solidFill>
              <a:srgbClr val="588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es-ES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76</a:t>
              </a:r>
              <a:r>
                <a:rPr lang="zh-CN" altLang="es-ES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：</a:t>
              </a:r>
              <a:endParaRPr lang="es-ES" altLang="zh-CN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圆角矩形 12"/>
            <p:cNvSpPr/>
            <p:nvPr/>
          </p:nvSpPr>
          <p:spPr>
            <a:xfrm>
              <a:off x="468313" y="5084763"/>
              <a:ext cx="1079500" cy="523875"/>
            </a:xfrm>
            <a:prstGeom prst="roundRect">
              <a:avLst>
                <a:gd name="adj" fmla="val 7969"/>
              </a:avLst>
            </a:prstGeom>
            <a:solidFill>
              <a:srgbClr val="587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es-ES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  <a:sym typeface="Verdana" pitchFamily="34" charset="0"/>
                </a:rPr>
                <a:t>04~256</a:t>
              </a:r>
              <a:r>
                <a:rPr lang="zh-CN" altLang="es-ES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Verdana" pitchFamily="34" charset="0"/>
                </a:rPr>
                <a:t>：</a:t>
              </a:r>
              <a:endParaRPr lang="es-ES" altLang="zh-CN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Verdana" pitchFamily="34" charset="0"/>
              </a:endParaRPr>
            </a:p>
          </p:txBody>
        </p:sp>
        <p:sp>
          <p:nvSpPr>
            <p:cNvPr id="54" name="圆角矩形 13"/>
            <p:cNvSpPr/>
            <p:nvPr/>
          </p:nvSpPr>
          <p:spPr>
            <a:xfrm>
              <a:off x="468313" y="5876925"/>
              <a:ext cx="1079500" cy="525463"/>
            </a:xfrm>
            <a:prstGeom prst="roundRect">
              <a:avLst>
                <a:gd name="adj" fmla="val 7151"/>
              </a:avLst>
            </a:prstGeom>
            <a:solidFill>
              <a:srgbClr val="587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es-ES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NI</a:t>
              </a:r>
              <a:r>
                <a:rPr lang="zh-CN" altLang="es-ES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：</a:t>
              </a:r>
              <a:endParaRPr lang="es-ES" altLang="zh-CN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圆角矩形 14"/>
            <p:cNvSpPr/>
            <p:nvPr/>
          </p:nvSpPr>
          <p:spPr>
            <a:xfrm>
              <a:off x="6588125" y="5661024"/>
              <a:ext cx="2232025" cy="504825"/>
            </a:xfrm>
            <a:prstGeom prst="roundRect">
              <a:avLst>
                <a:gd name="adj" fmla="val 7116"/>
              </a:avLst>
            </a:prstGeom>
            <a:solidFill>
              <a:srgbClr val="62C686">
                <a:alpha val="98824"/>
              </a:srgbClr>
            </a:solidFill>
            <a:ln w="12700" cap="flat" cmpd="sng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87313" tIns="44450" rIns="87313" bIns="44450" anchor="ctr">
              <a:flatTx/>
            </a:bodyPr>
            <a:lstStyle/>
            <a:p>
              <a:pPr defTabSz="1111250" latinLnBrk="1">
                <a:lnSpc>
                  <a:spcPct val="90000"/>
                </a:lnSpc>
                <a:defRPr/>
              </a:pPr>
              <a:r>
                <a:rPr kumimoji="1" lang="es-ES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Carta Auxiliar</a:t>
              </a:r>
            </a:p>
          </p:txBody>
        </p:sp>
        <p:sp>
          <p:nvSpPr>
            <p:cNvPr id="56" name="圆角矩形 15"/>
            <p:cNvSpPr/>
            <p:nvPr/>
          </p:nvSpPr>
          <p:spPr>
            <a:xfrm>
              <a:off x="6588125" y="4941838"/>
              <a:ext cx="2232025" cy="504000"/>
            </a:xfrm>
            <a:prstGeom prst="roundRect">
              <a:avLst>
                <a:gd name="adj" fmla="val 11331"/>
              </a:avLst>
            </a:prstGeom>
            <a:solidFill>
              <a:srgbClr val="7EC762"/>
            </a:solidFill>
            <a:ln w="12700" cap="flat" cmpd="sng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87313" tIns="44450" rIns="87313" bIns="44450" anchor="ctr">
              <a:flatTx/>
            </a:bodyPr>
            <a:lstStyle/>
            <a:p>
              <a:pPr defTabSz="1111250" latinLnBrk="1">
                <a:lnSpc>
                  <a:spcPct val="90000"/>
                </a:lnSpc>
                <a:defRPr/>
              </a:pPr>
              <a:r>
                <a:rPr kumimoji="1" lang="es-ES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No. de Interfaces SATA</a:t>
              </a:r>
            </a:p>
          </p:txBody>
        </p:sp>
        <p:sp>
          <p:nvSpPr>
            <p:cNvPr id="57" name="圆角矩形 16"/>
            <p:cNvSpPr/>
            <p:nvPr/>
          </p:nvSpPr>
          <p:spPr>
            <a:xfrm>
              <a:off x="5651500" y="5661024"/>
              <a:ext cx="865188" cy="504825"/>
            </a:xfrm>
            <a:prstGeom prst="roundRect">
              <a:avLst>
                <a:gd name="adj" fmla="val 10341"/>
              </a:avLst>
            </a:prstGeom>
            <a:solidFill>
              <a:srgbClr val="62C686">
                <a:alpha val="98824"/>
              </a:srgbClr>
            </a:solidFill>
            <a:ln w="12700" cap="flat" cmpd="sng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87313" tIns="44450" rIns="87313" bIns="44450" anchor="ctr">
              <a:flatTx/>
            </a:bodyPr>
            <a:lstStyle/>
            <a:p>
              <a:pPr defTabSz="1111250" latinLnBrk="1">
                <a:lnSpc>
                  <a:spcPct val="90000"/>
                </a:lnSpc>
              </a:pPr>
              <a:r>
                <a:rPr kumimoji="1" lang="es-ES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E</a:t>
              </a:r>
              <a:r>
                <a:rPr kumimoji="1" lang="zh-CN" altLang="es-ES" dirty="0">
                  <a:solidFill>
                    <a:srgbClr val="FFFFFF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：</a:t>
              </a:r>
            </a:p>
          </p:txBody>
        </p:sp>
        <p:sp>
          <p:nvSpPr>
            <p:cNvPr id="58" name="圆角矩形 17"/>
            <p:cNvSpPr/>
            <p:nvPr/>
          </p:nvSpPr>
          <p:spPr>
            <a:xfrm>
              <a:off x="5651500" y="4941838"/>
              <a:ext cx="865188" cy="504000"/>
            </a:xfrm>
            <a:prstGeom prst="roundRect">
              <a:avLst>
                <a:gd name="adj" fmla="val 6085"/>
              </a:avLst>
            </a:prstGeom>
            <a:solidFill>
              <a:srgbClr val="7EC762"/>
            </a:solidFill>
            <a:ln w="12700" cap="flat" cmpd="sng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87313" tIns="44450" rIns="87313" bIns="44450" anchor="ctr">
              <a:flatTx/>
            </a:bodyPr>
            <a:lstStyle/>
            <a:p>
              <a:pPr defTabSz="1111250" latinLnBrk="1">
                <a:lnSpc>
                  <a:spcPct val="90000"/>
                </a:lnSpc>
              </a:pPr>
              <a:r>
                <a:rPr kumimoji="1" lang="es-ES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1</a:t>
              </a:r>
              <a:r>
                <a:rPr kumimoji="1" lang="zh-CN" altLang="es-ES" dirty="0">
                  <a:solidFill>
                    <a:srgbClr val="FFFFFF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：</a:t>
              </a:r>
              <a:endParaRPr kumimoji="1" lang="es-ES" altLang="zh-CN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52489" y="1101411"/>
              <a:ext cx="6264275" cy="6976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altLang="zh-CN" sz="2800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①      ②       ③     ④     ⑤   ⑥      ⑦                   </a:t>
              </a:r>
            </a:p>
          </p:txBody>
        </p:sp>
        <p:sp>
          <p:nvSpPr>
            <p:cNvPr id="60" name="椭圆 19"/>
            <p:cNvSpPr/>
            <p:nvPr/>
          </p:nvSpPr>
          <p:spPr>
            <a:xfrm>
              <a:off x="4679851" y="2349500"/>
              <a:ext cx="107950" cy="1079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altLang="zh-C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椭圆 20"/>
            <p:cNvSpPr/>
            <p:nvPr/>
          </p:nvSpPr>
          <p:spPr>
            <a:xfrm>
              <a:off x="5399931" y="2351088"/>
              <a:ext cx="107950" cy="1079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altLang="zh-C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椭圆 21"/>
            <p:cNvSpPr/>
            <p:nvPr/>
          </p:nvSpPr>
          <p:spPr>
            <a:xfrm>
              <a:off x="5939929" y="2349550"/>
              <a:ext cx="107950" cy="1079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altLang="zh-C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3" name="形状 54"/>
            <p:cNvCxnSpPr/>
            <p:nvPr/>
          </p:nvCxnSpPr>
          <p:spPr>
            <a:xfrm rot="5400000">
              <a:off x="2474004" y="3897870"/>
              <a:ext cx="3682210" cy="801367"/>
            </a:xfrm>
            <a:prstGeom prst="bentConnector3">
              <a:avLst>
                <a:gd name="adj1" fmla="val 99927"/>
              </a:avLst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形状 54"/>
            <p:cNvCxnSpPr>
              <a:stCxn id="65" idx="4"/>
              <a:endCxn id="50" idx="3"/>
            </p:cNvCxnSpPr>
            <p:nvPr/>
          </p:nvCxnSpPr>
          <p:spPr>
            <a:xfrm rot="5400000">
              <a:off x="2619375" y="3690938"/>
              <a:ext cx="2878137" cy="414338"/>
            </a:xfrm>
            <a:prstGeom prst="bentConnector2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24"/>
            <p:cNvSpPr/>
            <p:nvPr/>
          </p:nvSpPr>
          <p:spPr>
            <a:xfrm>
              <a:off x="4211638" y="2351088"/>
              <a:ext cx="107950" cy="1079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altLang="zh-C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6" name="形状 54"/>
            <p:cNvCxnSpPr>
              <a:stCxn id="67" idx="4"/>
              <a:endCxn id="49" idx="3"/>
            </p:cNvCxnSpPr>
            <p:nvPr/>
          </p:nvCxnSpPr>
          <p:spPr>
            <a:xfrm rot="16200000" flipH="1">
              <a:off x="2506662" y="3282951"/>
              <a:ext cx="2168525" cy="520700"/>
            </a:xfrm>
            <a:prstGeom prst="bentConnector4">
              <a:avLst>
                <a:gd name="adj1" fmla="val 16007"/>
                <a:gd name="adj2" fmla="val 164204"/>
              </a:avLst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26"/>
            <p:cNvSpPr/>
            <p:nvPr/>
          </p:nvSpPr>
          <p:spPr>
            <a:xfrm>
              <a:off x="3276600" y="2351088"/>
              <a:ext cx="107950" cy="1079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altLang="zh-C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8" name="形状 54"/>
            <p:cNvCxnSpPr>
              <a:stCxn id="71" idx="4"/>
              <a:endCxn id="70" idx="3"/>
            </p:cNvCxnSpPr>
            <p:nvPr/>
          </p:nvCxnSpPr>
          <p:spPr>
            <a:xfrm rot="16200000" flipH="1">
              <a:off x="2433637" y="2562226"/>
              <a:ext cx="1522413" cy="1312862"/>
            </a:xfrm>
            <a:prstGeom prst="bentConnector4">
              <a:avLst>
                <a:gd name="adj1" fmla="val 41393"/>
                <a:gd name="adj2" fmla="val 117397"/>
              </a:avLst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圆角矩形 28"/>
            <p:cNvSpPr/>
            <p:nvPr/>
          </p:nvSpPr>
          <p:spPr>
            <a:xfrm>
              <a:off x="468313" y="3716338"/>
              <a:ext cx="1079500" cy="527050"/>
            </a:xfrm>
            <a:prstGeom prst="roundRect">
              <a:avLst>
                <a:gd name="adj" fmla="val 9713"/>
              </a:avLst>
            </a:prstGeom>
            <a:solidFill>
              <a:srgbClr val="598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es-ES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DS</a:t>
              </a:r>
              <a:r>
                <a:rPr lang="zh-CN" altLang="es-ES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：</a:t>
              </a:r>
            </a:p>
          </p:txBody>
        </p:sp>
        <p:sp>
          <p:nvSpPr>
            <p:cNvPr id="70" name="圆角矩形 29"/>
            <p:cNvSpPr/>
            <p:nvPr/>
          </p:nvSpPr>
          <p:spPr>
            <a:xfrm>
              <a:off x="1692275" y="3716338"/>
              <a:ext cx="2159000" cy="525462"/>
            </a:xfrm>
            <a:prstGeom prst="roundRect">
              <a:avLst>
                <a:gd name="adj" fmla="val 9017"/>
              </a:avLst>
            </a:prstGeom>
            <a:solidFill>
              <a:srgbClr val="598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es-ES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Producto </a:t>
              </a:r>
              <a:r>
                <a:rPr lang="es-ES" altLang="zh-CN" dirty="0" err="1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Hikvision</a:t>
              </a:r>
              <a:endParaRPr lang="es-ES" altLang="zh-CN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椭圆 30"/>
            <p:cNvSpPr/>
            <p:nvPr/>
          </p:nvSpPr>
          <p:spPr>
            <a:xfrm>
              <a:off x="2484438" y="2349500"/>
              <a:ext cx="107950" cy="1079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altLang="zh-C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椭圆 31"/>
            <p:cNvSpPr/>
            <p:nvPr/>
          </p:nvSpPr>
          <p:spPr>
            <a:xfrm>
              <a:off x="6660009" y="2351088"/>
              <a:ext cx="107950" cy="1079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altLang="zh-C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3" name="形状 117"/>
            <p:cNvCxnSpPr>
              <a:endCxn id="74" idx="1"/>
            </p:cNvCxnSpPr>
            <p:nvPr/>
          </p:nvCxnSpPr>
          <p:spPr>
            <a:xfrm rot="5400000">
              <a:off x="5300663" y="2916411"/>
              <a:ext cx="1764159" cy="1062484"/>
            </a:xfrm>
            <a:prstGeom prst="bentConnector4">
              <a:avLst>
                <a:gd name="adj1" fmla="val 49032"/>
                <a:gd name="adj2" fmla="val 128688"/>
              </a:avLst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圆角矩形 33"/>
            <p:cNvSpPr/>
            <p:nvPr/>
          </p:nvSpPr>
          <p:spPr>
            <a:xfrm>
              <a:off x="5651500" y="3933651"/>
              <a:ext cx="865188" cy="792163"/>
            </a:xfrm>
            <a:prstGeom prst="roundRect">
              <a:avLst>
                <a:gd name="adj" fmla="val 6085"/>
              </a:avLst>
            </a:prstGeom>
            <a:solidFill>
              <a:srgbClr val="96CB64"/>
            </a:solidFill>
            <a:ln w="12700" cap="flat" cmpd="sng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87313" tIns="44450" rIns="87313" bIns="44450" anchor="ctr">
              <a:flatTx/>
            </a:bodyPr>
            <a:lstStyle/>
            <a:p>
              <a:pPr defTabSz="1111250" latinLnBrk="1">
                <a:lnSpc>
                  <a:spcPct val="90000"/>
                </a:lnSpc>
              </a:pPr>
              <a:r>
                <a:rPr kumimoji="1" lang="es-ES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/4P</a:t>
              </a:r>
              <a:r>
                <a:rPr kumimoji="1" lang="zh-CN" altLang="es-ES" dirty="0">
                  <a:solidFill>
                    <a:srgbClr val="FFFFFF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：</a:t>
              </a:r>
              <a:endParaRPr kumimoji="1" lang="es-ES" altLang="zh-CN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圆角矩形 34"/>
            <p:cNvSpPr/>
            <p:nvPr/>
          </p:nvSpPr>
          <p:spPr>
            <a:xfrm>
              <a:off x="6588224" y="3700499"/>
              <a:ext cx="2232025" cy="1169331"/>
            </a:xfrm>
            <a:prstGeom prst="roundRect">
              <a:avLst>
                <a:gd name="adj" fmla="val 11331"/>
              </a:avLst>
            </a:prstGeom>
            <a:solidFill>
              <a:srgbClr val="96CB64"/>
            </a:solidFill>
            <a:ln w="12700" cap="flat" cmpd="sng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87313" tIns="44450" rIns="87313" bIns="44450" anchor="ctr">
              <a:flatTx/>
            </a:bodyPr>
            <a:lstStyle/>
            <a:p>
              <a:pPr defTabSz="1111250" latinLnBrk="1">
                <a:defRPr/>
              </a:pPr>
              <a:r>
                <a:rPr kumimoji="1" lang="es-ES" altLang="zh-CN" sz="1400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/4P</a:t>
              </a:r>
              <a:r>
                <a:rPr kumimoji="1" lang="zh-CN" altLang="es-ES" sz="1400" dirty="0">
                  <a:solidFill>
                    <a:srgbClr val="FFFFFF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：</a:t>
              </a:r>
              <a:r>
                <a:rPr kumimoji="1" lang="es-ES" altLang="zh-CN" sz="1400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4</a:t>
              </a:r>
              <a:r>
                <a:rPr kumimoji="1" lang="es-ES" altLang="zh-CN" sz="1400" dirty="0">
                  <a:solidFill>
                    <a:srgbClr val="FFFFFF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1" lang="es-ES" altLang="zh-CN" sz="1400" dirty="0" err="1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PoE</a:t>
              </a:r>
              <a:r>
                <a:rPr kumimoji="1" lang="es-ES" altLang="zh-CN" sz="1400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1" lang="es-ES" altLang="zh-CN" sz="1400" dirty="0" err="1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ports</a:t>
              </a:r>
              <a:endParaRPr kumimoji="1" lang="es-ES" altLang="zh-CN" sz="1400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pPr defTabSz="1111250" latinLnBrk="1">
                <a:defRPr/>
              </a:pPr>
              <a:r>
                <a:rPr kumimoji="1" lang="es-ES" altLang="zh-CN" sz="1400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/H</a:t>
              </a:r>
              <a:r>
                <a:rPr kumimoji="1" lang="zh-CN" altLang="es-ES" sz="1400" dirty="0">
                  <a:solidFill>
                    <a:srgbClr val="FFFFFF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：</a:t>
              </a:r>
              <a:r>
                <a:rPr kumimoji="1" lang="es-ES" altLang="zh-CN" sz="1400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Extended HDMI</a:t>
              </a:r>
            </a:p>
            <a:p>
              <a:pPr defTabSz="1111250" latinLnBrk="1">
                <a:defRPr/>
              </a:pPr>
              <a:r>
                <a:rPr kumimoji="1" lang="es-ES" altLang="zh-CN" sz="1400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/4N</a:t>
              </a:r>
              <a:r>
                <a:rPr kumimoji="1" lang="zh-CN" altLang="es-ES" sz="1400" dirty="0">
                  <a:solidFill>
                    <a:srgbClr val="FFFFFF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：</a:t>
              </a:r>
              <a:r>
                <a:rPr kumimoji="1" lang="es-ES" altLang="zh-CN" sz="1400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4 </a:t>
              </a:r>
              <a:r>
                <a:rPr kumimoji="1" lang="es-ES" altLang="zh-CN" sz="1400" dirty="0" err="1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switch</a:t>
              </a:r>
              <a:r>
                <a:rPr kumimoji="1" lang="es-ES" altLang="zh-CN" sz="1400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1" lang="es-ES" altLang="zh-CN" sz="1400" dirty="0" err="1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ports</a:t>
              </a:r>
              <a:endParaRPr kumimoji="1" lang="es-ES" altLang="zh-CN" sz="1400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pPr defTabSz="1111250" latinLnBrk="1">
                <a:defRPr/>
              </a:pPr>
              <a:r>
                <a:rPr kumimoji="1" lang="es-ES" altLang="zh-CN" sz="1400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(No soporta </a:t>
              </a:r>
              <a:r>
                <a:rPr kumimoji="1" lang="es-ES" altLang="zh-CN" sz="1400" dirty="0" err="1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PoE</a:t>
              </a:r>
              <a:r>
                <a:rPr kumimoji="1" lang="es-ES" altLang="zh-CN" sz="1400" dirty="0">
                  <a:solidFill>
                    <a:srgbClr val="FFFFFF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7668344" y="4803998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STAR PRO Medium" panose="02000806030000020004" pitchFamily="50" charset="0"/>
                <a:ea typeface="Adobe Myungjo Std M" pitchFamily="18" charset="-128"/>
                <a:cs typeface="Calibri" pitchFamily="34" charset="0"/>
              </a:rPr>
              <a:t>«2017»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60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3491880" y="2211710"/>
            <a:ext cx="3059832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sz="5400" dirty="0">
                <a:solidFill>
                  <a:srgbClr val="FF0000"/>
                </a:solidFill>
                <a:latin typeface="Calibri" charset="0"/>
              </a:rPr>
              <a:t>Gracias!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668344" y="4803998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STAR PRO Medium" panose="02000806030000020004" pitchFamily="50" charset="0"/>
                <a:ea typeface="Adobe Myungjo Std M" pitchFamily="18" charset="-128"/>
                <a:cs typeface="Calibri" pitchFamily="34" charset="0"/>
              </a:rPr>
              <a:t>«2017»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427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mW247poUK3Q0wNEaGDa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LU_sSKEkqMjoj5tlSL5A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>
              <a:lumMod val="65000"/>
              <a:lumOff val="35000"/>
            </a:schemeClr>
          </a:solidFill>
        </a:ln>
      </a:spPr>
      <a:bodyPr rtlCol="0" anchor="ctr"/>
      <a:lstStyle>
        <a:defPPr algn="ctr">
          <a:defRPr b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601</Words>
  <Application>Microsoft Office PowerPoint</Application>
  <PresentationFormat>On-screen Show (16:9)</PresentationFormat>
  <Paragraphs>241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Adobe Myungjo Std M</vt:lpstr>
      <vt:lpstr>TSTAR PRO Light</vt:lpstr>
      <vt:lpstr>TSTAR PRO Medium</vt:lpstr>
      <vt:lpstr>宋体</vt:lpstr>
      <vt:lpstr>微软雅黑</vt:lpstr>
      <vt:lpstr>Arial</vt:lpstr>
      <vt:lpstr>Calibri</vt:lpstr>
      <vt:lpstr>Century Gothic</vt:lpstr>
      <vt:lpstr>CordiaUPC</vt:lpstr>
      <vt:lpstr>Times New Roman</vt:lpstr>
      <vt:lpstr>Verdana</vt:lpstr>
      <vt:lpstr>Wingdings</vt:lpstr>
      <vt:lpstr>1_Office 主题​​</vt:lpstr>
      <vt:lpstr>PowerPoint Presentation</vt:lpstr>
      <vt:lpstr>Cámara Turbo HD </vt:lpstr>
      <vt:lpstr>Cámara PTZ Turbo HD</vt:lpstr>
      <vt:lpstr>Cámara IP</vt:lpstr>
      <vt:lpstr>PowerPoint Presentation</vt:lpstr>
      <vt:lpstr>PowerPoint Presentation</vt:lpstr>
      <vt:lpstr>NVR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MAIN TITLE</dc:title>
  <dc:creator>Finn Wu</dc:creator>
  <cp:lastModifiedBy>diego.leonardo</cp:lastModifiedBy>
  <cp:revision>21</cp:revision>
  <dcterms:created xsi:type="dcterms:W3CDTF">2015-10-30T08:11:55Z</dcterms:created>
  <dcterms:modified xsi:type="dcterms:W3CDTF">2017-06-14T08:19:18Z</dcterms:modified>
</cp:coreProperties>
</file>