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199313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456" y="-19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4713405"/>
            <a:ext cx="6119416" cy="10026815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15126892"/>
            <a:ext cx="5399485" cy="6953434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9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45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1533356"/>
            <a:ext cx="1552352" cy="2440702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1533356"/>
            <a:ext cx="4567064" cy="2440702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0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97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7180114"/>
            <a:ext cx="6209407" cy="1198017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19273626"/>
            <a:ext cx="6209407" cy="6300091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14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7666780"/>
            <a:ext cx="3059708" cy="1827360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7666780"/>
            <a:ext cx="3059708" cy="1827360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9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1533362"/>
            <a:ext cx="6209407" cy="556675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7060106"/>
            <a:ext cx="3045646" cy="346004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10520155"/>
            <a:ext cx="3045646" cy="1547356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7060106"/>
            <a:ext cx="3060646" cy="346004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10520155"/>
            <a:ext cx="3060646" cy="1547356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71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394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35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920028"/>
            <a:ext cx="2321966" cy="672009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4146734"/>
            <a:ext cx="3644652" cy="2046696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8640127"/>
            <a:ext cx="2321966" cy="1600690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326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1920028"/>
            <a:ext cx="2321966" cy="672009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4146734"/>
            <a:ext cx="3644652" cy="2046696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8640127"/>
            <a:ext cx="2321966" cy="1600690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3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1533362"/>
            <a:ext cx="6209407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7666780"/>
            <a:ext cx="6209407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26693734"/>
            <a:ext cx="161984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EF3B2-8AE0-42F1-946C-C73EB3916ECE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26693734"/>
            <a:ext cx="2429768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26693734"/>
            <a:ext cx="161984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3D892-C2AF-4F84-8A78-EE0F2324F5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741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6399736" y="4541520"/>
            <a:ext cx="276384" cy="165910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87496" y="4541520"/>
            <a:ext cx="276384" cy="165910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274320" y="455676"/>
            <a:ext cx="651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How </a:t>
            </a:r>
            <a:r>
              <a:rPr lang="en-US" altLang="zh-CN" sz="2400" dirty="0">
                <a:latin typeface="+mj-lt"/>
              </a:rPr>
              <a:t>to change the channel signal </a:t>
            </a:r>
            <a:r>
              <a:rPr lang="en-US" altLang="zh-CN" sz="2400" dirty="0" smtClean="0">
                <a:latin typeface="+mj-lt"/>
              </a:rPr>
              <a:t>type</a:t>
            </a:r>
            <a:endParaRPr lang="zh-CN" altLang="en-US" sz="2400" dirty="0">
              <a:latin typeface="+mj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1776" y="4243542"/>
            <a:ext cx="671576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i="1" dirty="0">
                <a:solidFill>
                  <a:srgbClr val="FFE699"/>
                </a:solidFill>
                <a:latin typeface="+mj-lt"/>
              </a:rPr>
              <a:t>Steps:</a:t>
            </a:r>
            <a:endParaRPr lang="zh-CN" altLang="zh-CN" dirty="0">
              <a:solidFill>
                <a:srgbClr val="FFE699"/>
              </a:solidFill>
              <a:latin typeface="+mj-lt"/>
            </a:endParaRPr>
          </a:p>
          <a:p>
            <a:pPr lvl="0" algn="just"/>
            <a:r>
              <a:rPr lang="en-US" altLang="zh-CN" dirty="0" smtClean="0">
                <a:latin typeface="+mj-lt"/>
              </a:rPr>
              <a:t>1. Go </a:t>
            </a:r>
            <a:r>
              <a:rPr lang="en-US" altLang="zh-CN" dirty="0">
                <a:latin typeface="+mj-lt"/>
              </a:rPr>
              <a:t>to local GUI—Camera—Analog. Move the mouse cursor to the lower right corner until the cursor disappears, then double-click the left button</a:t>
            </a:r>
            <a:r>
              <a:rPr lang="en-US" altLang="zh-CN" dirty="0" smtClean="0">
                <a:latin typeface="+mj-lt"/>
              </a:rPr>
              <a:t>.</a:t>
            </a:r>
            <a:endParaRPr lang="zh-CN" altLang="zh-CN" dirty="0">
              <a:latin typeface="+mj-lt"/>
            </a:endParaRPr>
          </a:p>
        </p:txBody>
      </p:sp>
      <p:pic>
        <p:nvPicPr>
          <p:cNvPr id="18" name="图片 17"/>
          <p:cNvPicPr/>
          <p:nvPr/>
        </p:nvPicPr>
        <p:blipFill>
          <a:blip r:embed="rId2"/>
          <a:stretch>
            <a:fillRect/>
          </a:stretch>
        </p:blipFill>
        <p:spPr>
          <a:xfrm>
            <a:off x="1342441" y="5814310"/>
            <a:ext cx="4200525" cy="314642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74320" y="9327848"/>
            <a:ext cx="6683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altLang="zh-CN" dirty="0" smtClean="0">
                <a:latin typeface="+mj-lt"/>
              </a:rPr>
              <a:t>2. The </a:t>
            </a:r>
            <a:r>
              <a:rPr lang="en-US" altLang="zh-CN" dirty="0">
                <a:latin typeface="+mj-lt"/>
              </a:rPr>
              <a:t>interface will pop up </a:t>
            </a:r>
            <a:r>
              <a:rPr lang="en-US" altLang="zh-CN" dirty="0" smtClean="0">
                <a:latin typeface="+mj-lt"/>
              </a:rPr>
              <a:t>a window of </a:t>
            </a:r>
            <a:r>
              <a:rPr lang="en-US" altLang="zh-CN" dirty="0">
                <a:latin typeface="+mj-lt"/>
              </a:rPr>
              <a:t>signal input maintenance.</a:t>
            </a:r>
            <a:endParaRPr lang="zh-CN" altLang="zh-CN" dirty="0">
              <a:latin typeface="+mj-lt"/>
            </a:endParaRPr>
          </a:p>
        </p:txBody>
      </p:sp>
      <p:pic>
        <p:nvPicPr>
          <p:cNvPr id="20" name="图片 19" descr="G:\2.现场信息收集\DVR-截图\6--1080Plite\2019-09-16\10.9.96.42_01_20190916164532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41" y="10064293"/>
            <a:ext cx="4200525" cy="3150893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文本框 20"/>
          <p:cNvSpPr txBox="1"/>
          <p:nvPr/>
        </p:nvSpPr>
        <p:spPr>
          <a:xfrm>
            <a:off x="274320" y="13581157"/>
            <a:ext cx="65196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altLang="zh-CN" dirty="0" smtClean="0">
                <a:latin typeface="+mj-lt"/>
              </a:rPr>
              <a:t>3. Change </a:t>
            </a:r>
            <a:r>
              <a:rPr lang="en-US" altLang="zh-CN" dirty="0">
                <a:latin typeface="+mj-lt"/>
              </a:rPr>
              <a:t>the signal mode to the one that camera is, and click apply.</a:t>
            </a:r>
            <a:endParaRPr lang="zh-CN" altLang="zh-CN" dirty="0">
              <a:latin typeface="+mj-lt"/>
            </a:endParaRPr>
          </a:p>
        </p:txBody>
      </p:sp>
      <p:pic>
        <p:nvPicPr>
          <p:cNvPr id="22" name="图片 21"/>
          <p:cNvPicPr/>
          <p:nvPr/>
        </p:nvPicPr>
        <p:blipFill>
          <a:blip r:embed="rId4"/>
          <a:stretch>
            <a:fillRect/>
          </a:stretch>
        </p:blipFill>
        <p:spPr>
          <a:xfrm>
            <a:off x="1342440" y="14316460"/>
            <a:ext cx="4200525" cy="3064760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287496" y="17856631"/>
            <a:ext cx="63886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altLang="zh-CN" dirty="0" smtClean="0">
                <a:latin typeface="+mj-lt"/>
              </a:rPr>
              <a:t>Note:GUI3.0 is as follows</a:t>
            </a:r>
            <a:endParaRPr lang="zh-CN" altLang="zh-CN" dirty="0">
              <a:latin typeface="+mj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8571192"/>
            <a:ext cx="4360120" cy="2561386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41776" y="1380848"/>
            <a:ext cx="6715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i="1" dirty="0">
                <a:solidFill>
                  <a:srgbClr val="FFE699"/>
                </a:solidFill>
                <a:latin typeface="+mj-lt"/>
              </a:rPr>
              <a:t>Preparation:</a:t>
            </a:r>
            <a:endParaRPr lang="zh-CN" altLang="zh-CN" b="1" i="1" dirty="0">
              <a:solidFill>
                <a:srgbClr val="FFE699"/>
              </a:solidFill>
              <a:latin typeface="+mj-lt"/>
            </a:endParaRPr>
          </a:p>
          <a:p>
            <a:pPr algn="just"/>
            <a:r>
              <a:rPr lang="en-US" altLang="zh-CN" dirty="0">
                <a:latin typeface="+mj-lt"/>
              </a:rPr>
              <a:t>When </a:t>
            </a:r>
            <a:r>
              <a:rPr lang="en-US" altLang="zh-CN" dirty="0" smtClean="0">
                <a:latin typeface="+mj-lt"/>
              </a:rPr>
              <a:t>third </a:t>
            </a:r>
            <a:r>
              <a:rPr lang="en-US" altLang="zh-CN" dirty="0">
                <a:latin typeface="+mj-lt"/>
              </a:rPr>
              <a:t>party camera </a:t>
            </a:r>
            <a:r>
              <a:rPr lang="en-US" altLang="zh-CN" dirty="0" smtClean="0">
                <a:latin typeface="+mj-lt"/>
              </a:rPr>
              <a:t>connect to Hikvision DVRS, if </a:t>
            </a:r>
            <a:r>
              <a:rPr lang="en-US" altLang="zh-CN" dirty="0">
                <a:latin typeface="+mj-lt"/>
              </a:rPr>
              <a:t>the </a:t>
            </a:r>
            <a:r>
              <a:rPr lang="en-US" altLang="zh-CN" dirty="0" smtClean="0">
                <a:latin typeface="+mj-lt"/>
              </a:rPr>
              <a:t>signal from camera is </a:t>
            </a:r>
            <a:r>
              <a:rPr lang="en-US" altLang="zh-CN" dirty="0">
                <a:latin typeface="+mj-lt"/>
              </a:rPr>
              <a:t>not standard, DVRs may analyze </a:t>
            </a:r>
            <a:r>
              <a:rPr lang="en-US" altLang="zh-CN" dirty="0" smtClean="0">
                <a:latin typeface="+mj-lt"/>
              </a:rPr>
              <a:t>it </a:t>
            </a:r>
            <a:r>
              <a:rPr lang="en-US" altLang="zh-CN" dirty="0">
                <a:latin typeface="+mj-lt"/>
              </a:rPr>
              <a:t>incorrectly (like judge the TV signal as AHD signal) and output abnormal image</a:t>
            </a:r>
            <a:r>
              <a:rPr lang="en-US" altLang="zh-CN" dirty="0" smtClean="0">
                <a:latin typeface="+mj-lt"/>
              </a:rPr>
              <a:t>.</a:t>
            </a:r>
          </a:p>
          <a:p>
            <a:pPr algn="just"/>
            <a:endParaRPr lang="zh-CN" altLang="zh-CN" dirty="0">
              <a:latin typeface="+mj-lt"/>
            </a:endParaRPr>
          </a:p>
          <a:p>
            <a:pPr algn="just"/>
            <a:r>
              <a:rPr lang="en-US" altLang="zh-CN" b="1" i="1" dirty="0">
                <a:solidFill>
                  <a:srgbClr val="FFE699"/>
                </a:solidFill>
                <a:latin typeface="+mj-lt"/>
              </a:rPr>
              <a:t>Note:</a:t>
            </a:r>
            <a:r>
              <a:rPr lang="en-US" altLang="zh-CN" b="1" dirty="0">
                <a:solidFill>
                  <a:srgbClr val="FFE699"/>
                </a:solidFill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changing signal type </a:t>
            </a:r>
            <a:r>
              <a:rPr lang="en-US" altLang="zh-CN" dirty="0">
                <a:latin typeface="+mj-lt"/>
              </a:rPr>
              <a:t>of </a:t>
            </a:r>
            <a:r>
              <a:rPr lang="en-US" altLang="zh-CN" dirty="0" smtClean="0">
                <a:latin typeface="+mj-lt"/>
              </a:rPr>
              <a:t>channel is </a:t>
            </a:r>
            <a:r>
              <a:rPr lang="en-US" altLang="zh-CN" dirty="0">
                <a:latin typeface="+mj-lt"/>
              </a:rPr>
              <a:t>a hidden function, mainly used for solving problem. This function </a:t>
            </a:r>
            <a:r>
              <a:rPr lang="en-US" altLang="zh-CN" dirty="0" smtClean="0">
                <a:latin typeface="+mj-lt"/>
              </a:rPr>
              <a:t>can </a:t>
            </a:r>
            <a:r>
              <a:rPr lang="en-US" altLang="zh-CN" dirty="0">
                <a:latin typeface="+mj-lt"/>
              </a:rPr>
              <a:t>be achieved </a:t>
            </a:r>
            <a:r>
              <a:rPr lang="en-US" altLang="zh-CN" dirty="0" smtClean="0">
                <a:latin typeface="+mj-lt"/>
              </a:rPr>
              <a:t>in </a:t>
            </a:r>
            <a:r>
              <a:rPr lang="en-US" altLang="zh-CN" dirty="0">
                <a:latin typeface="+mj-lt"/>
              </a:rPr>
              <a:t>local </a:t>
            </a:r>
            <a:r>
              <a:rPr lang="en-US" altLang="zh-CN" dirty="0" smtClean="0">
                <a:latin typeface="+mj-lt"/>
              </a:rPr>
              <a:t>Gul only, </a:t>
            </a:r>
            <a:r>
              <a:rPr lang="en-US" altLang="zh-CN" dirty="0">
                <a:latin typeface="+mj-lt"/>
              </a:rPr>
              <a:t>web or client are not </a:t>
            </a:r>
            <a:r>
              <a:rPr lang="en-US" altLang="zh-CN" dirty="0" smtClean="0">
                <a:latin typeface="+mj-lt"/>
              </a:rPr>
              <a:t>supported.</a:t>
            </a:r>
            <a:endParaRPr lang="zh-CN" altLang="zh-CN" dirty="0">
              <a:latin typeface="+mj-lt"/>
            </a:endParaRPr>
          </a:p>
          <a:p>
            <a:pPr algn="just"/>
            <a:r>
              <a:rPr lang="en-US" altLang="zh-CN" dirty="0">
                <a:latin typeface="+mj-lt"/>
              </a:rPr>
              <a:t>Supported version</a:t>
            </a:r>
            <a:r>
              <a:rPr lang="en-US" altLang="zh-CN" dirty="0">
                <a:latin typeface="+mj-lt"/>
              </a:rPr>
              <a:t>: </a:t>
            </a:r>
            <a:r>
              <a:rPr lang="en-US" altLang="zh-CN" dirty="0">
                <a:latin typeface="+mj-lt"/>
              </a:rPr>
              <a:t>V3.4.75 </a:t>
            </a:r>
            <a:r>
              <a:rPr lang="en-US" altLang="zh-CN" dirty="0">
                <a:latin typeface="+mj-lt"/>
              </a:rPr>
              <a:t>or above</a:t>
            </a:r>
            <a:endParaRPr lang="zh-CN" altLang="zh-CN" dirty="0">
              <a:latin typeface="+mj-lt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75304" y="2673510"/>
            <a:ext cx="6715760" cy="0"/>
          </a:xfrm>
          <a:prstGeom prst="line">
            <a:avLst/>
          </a:prstGeom>
          <a:ln w="28575">
            <a:solidFill>
              <a:srgbClr val="FFE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75304" y="4054254"/>
            <a:ext cx="6715760" cy="0"/>
          </a:xfrm>
          <a:prstGeom prst="line">
            <a:avLst/>
          </a:prstGeom>
          <a:ln w="28575">
            <a:solidFill>
              <a:srgbClr val="FFE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275304" y="1277526"/>
            <a:ext cx="6715760" cy="0"/>
          </a:xfrm>
          <a:prstGeom prst="line">
            <a:avLst/>
          </a:prstGeom>
          <a:ln w="28575">
            <a:solidFill>
              <a:srgbClr val="FFE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81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154</Words>
  <Application>Microsoft Office PowerPoint</Application>
  <PresentationFormat>自定义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Esther.guo</dc:creator>
  <cp:lastModifiedBy>Esther.guo</cp:lastModifiedBy>
  <cp:revision>15</cp:revision>
  <dcterms:created xsi:type="dcterms:W3CDTF">2020-02-29T02:59:12Z</dcterms:created>
  <dcterms:modified xsi:type="dcterms:W3CDTF">2020-06-09T10:02:29Z</dcterms:modified>
</cp:coreProperties>
</file>