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ags/tag38.xml" ContentType="application/vnd.openxmlformats-officedocument.presentationml.tags+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tags/tag5.xml" ContentType="application/vnd.openxmlformats-officedocument.presentationml.tags+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tags/tag1.xml" ContentType="application/vnd.openxmlformats-officedocument.presentationml.tags+xml"/>
  <Override PartName="/ppt/tags/tag28.xml" ContentType="application/vnd.openxmlformats-officedocument.presentationml.tags+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tags/tag17.xml" ContentType="application/vnd.openxmlformats-officedocument.presentationml.tags+xml"/>
  <Override PartName="/ppt/tags/tag35.xml" ContentType="application/vnd.openxmlformats-officedocument.presentationml.tags+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tags/tag24.xml" ContentType="application/vnd.openxmlformats-officedocument.presentationml.tags+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tags/tag13.xml" ContentType="application/vnd.openxmlformats-officedocument.presentationml.tags+xml"/>
  <Override PartName="/ppt/tags/tag31.xml" ContentType="application/vnd.openxmlformats-officedocument.presentationml.tags+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Default Extension="xls" ContentType="application/vnd.ms-excel"/>
  <Override PartName="/ppt/tags/tag2.xml" ContentType="application/vnd.openxmlformats-officedocument.presentationml.tags+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tags/tag29.xml" ContentType="application/vnd.openxmlformats-officedocument.presentationml.tags+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ags/tag18.xml" ContentType="application/vnd.openxmlformats-officedocument.presentationml.tags+xml"/>
  <Override PartName="/ppt/tags/tag36.xml" ContentType="application/vnd.openxmlformats-officedocument.presentationml.tags+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tags/tag14.xml" ContentType="application/vnd.openxmlformats-officedocument.presentationml.tags+xml"/>
  <Override PartName="/ppt/tags/tag25.xml" ContentType="application/vnd.openxmlformats-officedocument.presentationml.tags+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tags/tag32.xml" ContentType="application/vnd.openxmlformats-officedocument.presentationml.tags+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tags/tag21.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tags/tag3.xml" ContentType="application/vnd.openxmlformats-officedocument.presentationml.tags+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ags/tag19.xml" ContentType="application/vnd.openxmlformats-officedocument.presentationml.tags+xml"/>
  <Override PartName="/ppt/tags/tag37.xml" ContentType="application/vnd.openxmlformats-officedocument.presentationml.tags+xml"/>
  <Override PartName="/ppt/notesSlides/notesSlide15.xml" ContentType="application/vnd.openxmlformats-officedocument.presentationml.notesSlide+xml"/>
  <Override PartName="/ppt/notesSlides/notesSlide26.xml" ContentType="application/vnd.openxmlformats-officedocument.presentationml.notesSlide+xml"/>
  <Default Extension="wav" ContentType="audio/wav"/>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tags/tag26.xml" ContentType="application/vnd.openxmlformats-officedocument.presentationml.tags+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tags/tag15.xml" ContentType="application/vnd.openxmlformats-officedocument.presentationml.tags+xml"/>
  <Override PartName="/ppt/tags/tag33.xml" ContentType="application/vnd.openxmlformats-officedocument.presentationml.tags+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tags/tag22.xml" ContentType="application/vnd.openxmlformats-officedocument.presentationml.tags+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tags/tag11.xml" ContentType="application/vnd.openxmlformats-officedocument.presentationml.tags+xml"/>
  <Override PartName="/ppt/slides/slide29.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tags/tag34.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111"/>
  </p:notesMasterIdLst>
  <p:handoutMasterIdLst>
    <p:handoutMasterId r:id="rId112"/>
  </p:handoutMasterIdLst>
  <p:sldIdLst>
    <p:sldId id="296" r:id="rId2"/>
    <p:sldId id="408" r:id="rId3"/>
    <p:sldId id="426" r:id="rId4"/>
    <p:sldId id="373" r:id="rId5"/>
    <p:sldId id="374" r:id="rId6"/>
    <p:sldId id="427" r:id="rId7"/>
    <p:sldId id="435" r:id="rId8"/>
    <p:sldId id="436" r:id="rId9"/>
    <p:sldId id="428" r:id="rId10"/>
    <p:sldId id="429" r:id="rId11"/>
    <p:sldId id="432" r:id="rId12"/>
    <p:sldId id="430" r:id="rId13"/>
    <p:sldId id="431" r:id="rId14"/>
    <p:sldId id="433" r:id="rId15"/>
    <p:sldId id="434" r:id="rId16"/>
    <p:sldId id="320" r:id="rId17"/>
    <p:sldId id="321" r:id="rId18"/>
    <p:sldId id="322" r:id="rId19"/>
    <p:sldId id="323" r:id="rId20"/>
    <p:sldId id="424" r:id="rId21"/>
    <p:sldId id="410" r:id="rId22"/>
    <p:sldId id="411" r:id="rId23"/>
    <p:sldId id="328" r:id="rId24"/>
    <p:sldId id="332" r:id="rId25"/>
    <p:sldId id="333" r:id="rId26"/>
    <p:sldId id="334" r:id="rId27"/>
    <p:sldId id="413" r:id="rId28"/>
    <p:sldId id="437" r:id="rId29"/>
    <p:sldId id="461" r:id="rId30"/>
    <p:sldId id="462" r:id="rId31"/>
    <p:sldId id="336" r:id="rId32"/>
    <p:sldId id="338" r:id="rId33"/>
    <p:sldId id="422" r:id="rId34"/>
    <p:sldId id="337" r:id="rId35"/>
    <p:sldId id="505" r:id="rId36"/>
    <p:sldId id="423" r:id="rId37"/>
    <p:sldId id="339" r:id="rId38"/>
    <p:sldId id="419" r:id="rId39"/>
    <p:sldId id="420" r:id="rId40"/>
    <p:sldId id="421" r:id="rId41"/>
    <p:sldId id="414" r:id="rId42"/>
    <p:sldId id="415" r:id="rId43"/>
    <p:sldId id="416" r:id="rId44"/>
    <p:sldId id="417" r:id="rId45"/>
    <p:sldId id="400" r:id="rId46"/>
    <p:sldId id="440" r:id="rId47"/>
    <p:sldId id="441" r:id="rId48"/>
    <p:sldId id="442" r:id="rId49"/>
    <p:sldId id="443" r:id="rId50"/>
    <p:sldId id="444" r:id="rId51"/>
    <p:sldId id="445" r:id="rId52"/>
    <p:sldId id="446" r:id="rId53"/>
    <p:sldId id="447" r:id="rId54"/>
    <p:sldId id="448" r:id="rId55"/>
    <p:sldId id="449" r:id="rId56"/>
    <p:sldId id="450" r:id="rId57"/>
    <p:sldId id="451" r:id="rId58"/>
    <p:sldId id="452" r:id="rId59"/>
    <p:sldId id="453" r:id="rId60"/>
    <p:sldId id="454" r:id="rId61"/>
    <p:sldId id="455" r:id="rId62"/>
    <p:sldId id="456" r:id="rId63"/>
    <p:sldId id="457" r:id="rId64"/>
    <p:sldId id="458" r:id="rId65"/>
    <p:sldId id="459" r:id="rId66"/>
    <p:sldId id="460" r:id="rId67"/>
    <p:sldId id="465" r:id="rId68"/>
    <p:sldId id="463" r:id="rId69"/>
    <p:sldId id="466" r:id="rId70"/>
    <p:sldId id="467" r:id="rId71"/>
    <p:sldId id="504" r:id="rId72"/>
    <p:sldId id="469" r:id="rId73"/>
    <p:sldId id="470" r:id="rId74"/>
    <p:sldId id="471" r:id="rId75"/>
    <p:sldId id="472" r:id="rId76"/>
    <p:sldId id="473" r:id="rId77"/>
    <p:sldId id="474" r:id="rId78"/>
    <p:sldId id="475" r:id="rId79"/>
    <p:sldId id="478" r:id="rId80"/>
    <p:sldId id="479" r:id="rId81"/>
    <p:sldId id="480" r:id="rId82"/>
    <p:sldId id="481" r:id="rId83"/>
    <p:sldId id="482" r:id="rId84"/>
    <p:sldId id="483" r:id="rId85"/>
    <p:sldId id="484" r:id="rId86"/>
    <p:sldId id="485" r:id="rId87"/>
    <p:sldId id="486" r:id="rId88"/>
    <p:sldId id="487" r:id="rId89"/>
    <p:sldId id="488" r:id="rId90"/>
    <p:sldId id="489" r:id="rId91"/>
    <p:sldId id="490" r:id="rId92"/>
    <p:sldId id="491" r:id="rId93"/>
    <p:sldId id="492" r:id="rId94"/>
    <p:sldId id="493" r:id="rId95"/>
    <p:sldId id="506" r:id="rId96"/>
    <p:sldId id="507" r:id="rId97"/>
    <p:sldId id="508" r:id="rId98"/>
    <p:sldId id="509" r:id="rId99"/>
    <p:sldId id="510" r:id="rId100"/>
    <p:sldId id="494" r:id="rId101"/>
    <p:sldId id="495" r:id="rId102"/>
    <p:sldId id="496" r:id="rId103"/>
    <p:sldId id="497" r:id="rId104"/>
    <p:sldId id="498" r:id="rId105"/>
    <p:sldId id="499" r:id="rId106"/>
    <p:sldId id="500" r:id="rId107"/>
    <p:sldId id="501" r:id="rId108"/>
    <p:sldId id="502" r:id="rId109"/>
    <p:sldId id="503" r:id="rId110"/>
  </p:sldIdLst>
  <p:sldSz cx="9144000" cy="6858000" type="screen4x3"/>
  <p:notesSz cx="6858000" cy="9144000"/>
  <p:defaultTextStyle>
    <a:defPPr>
      <a:defRPr lang="en-US"/>
    </a:defPPr>
    <a:lvl1pPr algn="l" rtl="0" fontAlgn="base">
      <a:spcBef>
        <a:spcPct val="0"/>
      </a:spcBef>
      <a:spcAft>
        <a:spcPct val="0"/>
      </a:spcAft>
      <a:defRPr b="1" kern="1200">
        <a:solidFill>
          <a:schemeClr val="tx1"/>
        </a:solidFill>
        <a:latin typeface="Arial Narrow" pitchFamily="34" charset="0"/>
        <a:ea typeface="+mn-ea"/>
        <a:cs typeface="+mn-cs"/>
      </a:defRPr>
    </a:lvl1pPr>
    <a:lvl2pPr marL="457200" algn="l" rtl="0" fontAlgn="base">
      <a:spcBef>
        <a:spcPct val="0"/>
      </a:spcBef>
      <a:spcAft>
        <a:spcPct val="0"/>
      </a:spcAft>
      <a:defRPr b="1" kern="1200">
        <a:solidFill>
          <a:schemeClr val="tx1"/>
        </a:solidFill>
        <a:latin typeface="Arial Narrow" pitchFamily="34" charset="0"/>
        <a:ea typeface="+mn-ea"/>
        <a:cs typeface="+mn-cs"/>
      </a:defRPr>
    </a:lvl2pPr>
    <a:lvl3pPr marL="914400" algn="l" rtl="0" fontAlgn="base">
      <a:spcBef>
        <a:spcPct val="0"/>
      </a:spcBef>
      <a:spcAft>
        <a:spcPct val="0"/>
      </a:spcAft>
      <a:defRPr b="1" kern="1200">
        <a:solidFill>
          <a:schemeClr val="tx1"/>
        </a:solidFill>
        <a:latin typeface="Arial Narrow" pitchFamily="34" charset="0"/>
        <a:ea typeface="+mn-ea"/>
        <a:cs typeface="+mn-cs"/>
      </a:defRPr>
    </a:lvl3pPr>
    <a:lvl4pPr marL="1371600" algn="l" rtl="0" fontAlgn="base">
      <a:spcBef>
        <a:spcPct val="0"/>
      </a:spcBef>
      <a:spcAft>
        <a:spcPct val="0"/>
      </a:spcAft>
      <a:defRPr b="1" kern="1200">
        <a:solidFill>
          <a:schemeClr val="tx1"/>
        </a:solidFill>
        <a:latin typeface="Arial Narrow" pitchFamily="34" charset="0"/>
        <a:ea typeface="+mn-ea"/>
        <a:cs typeface="+mn-cs"/>
      </a:defRPr>
    </a:lvl4pPr>
    <a:lvl5pPr marL="1828800" algn="l" rtl="0" fontAlgn="base">
      <a:spcBef>
        <a:spcPct val="0"/>
      </a:spcBef>
      <a:spcAft>
        <a:spcPct val="0"/>
      </a:spcAft>
      <a:defRPr b="1" kern="1200">
        <a:solidFill>
          <a:schemeClr val="tx1"/>
        </a:solidFill>
        <a:latin typeface="Arial Narrow" pitchFamily="34" charset="0"/>
        <a:ea typeface="+mn-ea"/>
        <a:cs typeface="+mn-cs"/>
      </a:defRPr>
    </a:lvl5pPr>
    <a:lvl6pPr marL="2286000" algn="l" defTabSz="914400" rtl="0" eaLnBrk="1" latinLnBrk="0" hangingPunct="1">
      <a:defRPr b="1" kern="1200">
        <a:solidFill>
          <a:schemeClr val="tx1"/>
        </a:solidFill>
        <a:latin typeface="Arial Narrow" pitchFamily="34" charset="0"/>
        <a:ea typeface="+mn-ea"/>
        <a:cs typeface="+mn-cs"/>
      </a:defRPr>
    </a:lvl6pPr>
    <a:lvl7pPr marL="2743200" algn="l" defTabSz="914400" rtl="0" eaLnBrk="1" latinLnBrk="0" hangingPunct="1">
      <a:defRPr b="1" kern="1200">
        <a:solidFill>
          <a:schemeClr val="tx1"/>
        </a:solidFill>
        <a:latin typeface="Arial Narrow" pitchFamily="34" charset="0"/>
        <a:ea typeface="+mn-ea"/>
        <a:cs typeface="+mn-cs"/>
      </a:defRPr>
    </a:lvl7pPr>
    <a:lvl8pPr marL="3200400" algn="l" defTabSz="914400" rtl="0" eaLnBrk="1" latinLnBrk="0" hangingPunct="1">
      <a:defRPr b="1" kern="1200">
        <a:solidFill>
          <a:schemeClr val="tx1"/>
        </a:solidFill>
        <a:latin typeface="Arial Narrow" pitchFamily="34" charset="0"/>
        <a:ea typeface="+mn-ea"/>
        <a:cs typeface="+mn-cs"/>
      </a:defRPr>
    </a:lvl8pPr>
    <a:lvl9pPr marL="3657600" algn="l" defTabSz="914400" rtl="0" eaLnBrk="1" latinLnBrk="0" hangingPunct="1">
      <a:defRPr b="1" kern="1200">
        <a:solidFill>
          <a:schemeClr val="tx1"/>
        </a:solidFill>
        <a:latin typeface="Arial Narrow"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DDDDDD"/>
    <a:srgbClr val="3399FF"/>
    <a:srgbClr val="0066FF"/>
    <a:srgbClr val="0099FF"/>
    <a:srgbClr val="CC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704" autoAdjust="0"/>
    <p:restoredTop sz="94569" autoAdjust="0"/>
  </p:normalViewPr>
  <p:slideViewPr>
    <p:cSldViewPr>
      <p:cViewPr>
        <p:scale>
          <a:sx n="75" d="100"/>
          <a:sy n="75" d="100"/>
        </p:scale>
        <p:origin x="-1416" y="-4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44"/>
    </p:cViewPr>
  </p:sorterViewPr>
  <p:notesViewPr>
    <p:cSldViewPr>
      <p:cViewPr varScale="1">
        <p:scale>
          <a:sx n="62" d="100"/>
          <a:sy n="62" d="100"/>
        </p:scale>
        <p:origin x="-1949" y="-86"/>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handoutMaster" Target="handoutMasters/handout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2.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image" Target="../media/image79.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image" Target="../media/image79.e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image" Target="../media/image79.e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image" Target="../media/image79.e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image" Target="../media/image79.e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image" Target="../media/image86.e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image" Target="../media/image79.e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image" Target="../media/image79.e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image" Target="../media/image7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image" Target="../media/image85.e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image" Target="../media/image85.e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image" Target="../media/image85.e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image" Target="../media/image85.e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image" Target="../media/image79.emf"/></Relationships>
</file>

<file path=ppt/drawings/_rels/vmlDrawing25.vml.rels><?xml version="1.0" encoding="UTF-8" standalone="yes"?>
<Relationships xmlns="http://schemas.openxmlformats.org/package/2006/relationships"><Relationship Id="rId8" Type="http://schemas.openxmlformats.org/officeDocument/2006/relationships/image" Target="../media/image105.emf"/><Relationship Id="rId3" Type="http://schemas.openxmlformats.org/officeDocument/2006/relationships/image" Target="../media/image100.emf"/><Relationship Id="rId7" Type="http://schemas.openxmlformats.org/officeDocument/2006/relationships/image" Target="../media/image104.emf"/><Relationship Id="rId2" Type="http://schemas.openxmlformats.org/officeDocument/2006/relationships/image" Target="../media/image99.emf"/><Relationship Id="rId1" Type="http://schemas.openxmlformats.org/officeDocument/2006/relationships/image" Target="../media/image98.emf"/><Relationship Id="rId6" Type="http://schemas.openxmlformats.org/officeDocument/2006/relationships/image" Target="../media/image103.emf"/><Relationship Id="rId5" Type="http://schemas.openxmlformats.org/officeDocument/2006/relationships/image" Target="../media/image102.emf"/><Relationship Id="rId4" Type="http://schemas.openxmlformats.org/officeDocument/2006/relationships/image" Target="../media/image101.emf"/><Relationship Id="rId9" Type="http://schemas.openxmlformats.org/officeDocument/2006/relationships/image" Target="../media/image106.emf"/></Relationships>
</file>

<file path=ppt/drawings/_rels/vmlDrawing26.vml.rels><?xml version="1.0" encoding="UTF-8" standalone="yes"?>
<Relationships xmlns="http://schemas.openxmlformats.org/package/2006/relationships"><Relationship Id="rId8" Type="http://schemas.openxmlformats.org/officeDocument/2006/relationships/image" Target="../media/image103.emf"/><Relationship Id="rId3" Type="http://schemas.openxmlformats.org/officeDocument/2006/relationships/image" Target="../media/image98.emf"/><Relationship Id="rId7" Type="http://schemas.openxmlformats.org/officeDocument/2006/relationships/image" Target="../media/image102.emf"/><Relationship Id="rId12" Type="http://schemas.openxmlformats.org/officeDocument/2006/relationships/image" Target="../media/image118.emf"/><Relationship Id="rId2" Type="http://schemas.openxmlformats.org/officeDocument/2006/relationships/image" Target="../media/image117.emf"/><Relationship Id="rId1" Type="http://schemas.openxmlformats.org/officeDocument/2006/relationships/image" Target="../media/image116.emf"/><Relationship Id="rId6" Type="http://schemas.openxmlformats.org/officeDocument/2006/relationships/image" Target="../media/image101.emf"/><Relationship Id="rId11" Type="http://schemas.openxmlformats.org/officeDocument/2006/relationships/image" Target="../media/image106.emf"/><Relationship Id="rId5" Type="http://schemas.openxmlformats.org/officeDocument/2006/relationships/image" Target="../media/image100.emf"/><Relationship Id="rId10" Type="http://schemas.openxmlformats.org/officeDocument/2006/relationships/image" Target="../media/image105.emf"/><Relationship Id="rId4" Type="http://schemas.openxmlformats.org/officeDocument/2006/relationships/image" Target="../media/image99.emf"/><Relationship Id="rId9" Type="http://schemas.openxmlformats.org/officeDocument/2006/relationships/image" Target="../media/image104.e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image" Target="../media/image86.emf"/><Relationship Id="rId1" Type="http://schemas.openxmlformats.org/officeDocument/2006/relationships/image" Target="../media/image79.emf"/></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image" Target="../media/image86.emf"/><Relationship Id="rId1" Type="http://schemas.openxmlformats.org/officeDocument/2006/relationships/image" Target="../media/image79.e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image" Target="../media/image86.emf"/><Relationship Id="rId1" Type="http://schemas.openxmlformats.org/officeDocument/2006/relationships/image" Target="../media/image7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image" Target="../media/image86.emf"/><Relationship Id="rId1" Type="http://schemas.openxmlformats.org/officeDocument/2006/relationships/image" Target="../media/image79.e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image" Target="../media/image86.emf"/><Relationship Id="rId1" Type="http://schemas.openxmlformats.org/officeDocument/2006/relationships/image" Target="../media/image79.emf"/></Relationships>
</file>

<file path=ppt/drawings/_rels/vmlDrawing32.v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image" Target="../media/image79.emf"/></Relationships>
</file>

<file path=ppt/drawings/_rels/vmlDrawing33.v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image" Target="../media/image79.emf"/></Relationships>
</file>

<file path=ppt/drawings/_rels/vmlDrawing34.v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image" Target="../media/image79.emf"/></Relationships>
</file>

<file path=ppt/drawings/_rels/vmlDrawing35.v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image" Target="../media/image79.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image" Target="../media/image76.emf"/><Relationship Id="rId4" Type="http://schemas.openxmlformats.org/officeDocument/2006/relationships/image" Target="../media/image79.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82.emf"/><Relationship Id="rId1" Type="http://schemas.openxmlformats.org/officeDocument/2006/relationships/image" Target="../media/image78.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83.emf"/><Relationship Id="rId1" Type="http://schemas.openxmlformats.org/officeDocument/2006/relationships/image" Target="../media/image79.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9.emf"/><Relationship Id="rId1" Type="http://schemas.openxmlformats.org/officeDocument/2006/relationships/image" Target="../media/image84.emf"/><Relationship Id="rId4" Type="http://schemas.openxmlformats.org/officeDocument/2006/relationships/image" Target="../media/image77.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79.emf"/><Relationship Id="rId1" Type="http://schemas.openxmlformats.org/officeDocument/2006/relationships/image" Target="../media/image84.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83.emf"/><Relationship Id="rId1" Type="http://schemas.openxmlformats.org/officeDocument/2006/relationships/image" Target="../media/image7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Arial" charset="0"/>
              </a:defRPr>
            </a:lvl1pPr>
          </a:lstStyle>
          <a:p>
            <a:pPr>
              <a:defRPr/>
            </a:pPr>
            <a:endParaRPr lang="en-US"/>
          </a:p>
        </p:txBody>
      </p:sp>
      <p:sp>
        <p:nvSpPr>
          <p:cNvPr id="307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Arial" charset="0"/>
              </a:defRPr>
            </a:lvl1pPr>
          </a:lstStyle>
          <a:p>
            <a:pPr>
              <a:defRPr/>
            </a:pPr>
            <a:endParaRPr lang="en-US"/>
          </a:p>
        </p:txBody>
      </p:sp>
      <p:sp>
        <p:nvSpPr>
          <p:cNvPr id="307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Arial" charset="0"/>
              </a:defRPr>
            </a:lvl1pPr>
          </a:lstStyle>
          <a:p>
            <a:pPr>
              <a:defRPr/>
            </a:pPr>
            <a:endParaRPr lang="en-US"/>
          </a:p>
        </p:txBody>
      </p:sp>
      <p:sp>
        <p:nvSpPr>
          <p:cNvPr id="307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Arial" charset="0"/>
              </a:defRPr>
            </a:lvl1pPr>
          </a:lstStyle>
          <a:p>
            <a:pPr>
              <a:defRPr/>
            </a:pPr>
            <a:fld id="{F8D0E5A7-DEED-43ED-AC0B-066978063A8C}"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Arial" charset="0"/>
              </a:defRPr>
            </a:lvl1pPr>
          </a:lstStyle>
          <a:p>
            <a:pPr>
              <a:defRPr/>
            </a:pPr>
            <a:endParaRPr lang="en-US"/>
          </a:p>
        </p:txBody>
      </p:sp>
      <p:sp>
        <p:nvSpPr>
          <p:cNvPr id="11878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Arial" charset="0"/>
              </a:defRPr>
            </a:lvl1pPr>
          </a:lstStyle>
          <a:p>
            <a:pPr>
              <a:defRPr/>
            </a:pPr>
            <a:endParaRPr lang="en-US"/>
          </a:p>
        </p:txBody>
      </p:sp>
      <p:sp>
        <p:nvSpPr>
          <p:cNvPr id="1177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1878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1879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Arial" charset="0"/>
              </a:defRPr>
            </a:lvl1pPr>
          </a:lstStyle>
          <a:p>
            <a:pPr>
              <a:defRPr/>
            </a:pPr>
            <a:endParaRPr lang="en-US"/>
          </a:p>
        </p:txBody>
      </p:sp>
      <p:sp>
        <p:nvSpPr>
          <p:cNvPr id="11879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Arial" charset="0"/>
              </a:defRPr>
            </a:lvl1pPr>
          </a:lstStyle>
          <a:p>
            <a:pPr>
              <a:defRPr/>
            </a:pPr>
            <a:fld id="{4487D4D8-97E5-4961-894F-C6CA1E90C642}"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EE660DC5-9F76-4027-B3D8-DC3C700242B1}" type="slidenum">
              <a:rPr lang="en-US" smtClean="0"/>
              <a:pPr/>
              <a:t>1</a:t>
            </a:fld>
            <a:endParaRPr lang="en-US"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endParaRPr lang="es-A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7341ACE7-5034-45EB-A648-9BF0C932C161}" type="slidenum">
              <a:rPr lang="en-US" smtClean="0"/>
              <a:pPr/>
              <a:t>12</a:t>
            </a:fld>
            <a:endParaRPr lang="en-US" smtClean="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pPr eaLnBrk="1" hangingPunct="1"/>
            <a:endParaRPr lang="es-A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7B3383A2-8703-4C6C-ACF5-D12A81F2B3A4}" type="slidenum">
              <a:rPr lang="en-US" smtClean="0"/>
              <a:pPr/>
              <a:t>13</a:t>
            </a:fld>
            <a:endParaRPr lang="en-US"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endParaRPr lang="es-A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C6E2030-84B8-4A6C-BDB1-4DC174CB47D5}" type="slidenum">
              <a:rPr lang="en-US" smtClean="0"/>
              <a:pPr/>
              <a:t>14</a:t>
            </a:fld>
            <a:endParaRPr lang="en-US" smtClean="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endParaRPr lang="es-A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CC3B5DCC-F487-4FA6-8CD5-394DE086FDAA}" type="slidenum">
              <a:rPr lang="en-US" smtClean="0"/>
              <a:pPr/>
              <a:t>15</a:t>
            </a:fld>
            <a:endParaRPr lang="en-US" smtClean="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endParaRPr lang="es-AR"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D845E30D-AF6A-43B3-8878-B0761F65B88C}" type="slidenum">
              <a:rPr lang="en-US" smtClean="0"/>
              <a:pPr/>
              <a:t>16</a:t>
            </a:fld>
            <a:endParaRPr lang="en-US"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endParaRPr lang="es-A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5B9EBDDB-4AD9-4D0B-A706-FFD336A8C4B2}" type="slidenum">
              <a:rPr lang="en-US" smtClean="0"/>
              <a:pPr/>
              <a:t>17</a:t>
            </a:fld>
            <a:endParaRPr lang="en-US"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endParaRPr lang="es-AR"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BF559191-C7B6-4869-947B-5B724AA37A52}" type="slidenum">
              <a:rPr lang="en-US" smtClean="0"/>
              <a:pPr/>
              <a:t>18</a:t>
            </a:fld>
            <a:endParaRPr lang="en-US" smtClean="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endParaRPr lang="es-AR"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E62CA76E-FC36-4608-B8CB-736A8F580069}" type="slidenum">
              <a:rPr lang="en-US" smtClean="0"/>
              <a:pPr/>
              <a:t>19</a:t>
            </a:fld>
            <a:endParaRPr lang="en-US" smtClean="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pPr eaLnBrk="1" hangingPunct="1"/>
            <a:endParaRPr lang="es-A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6910CA0C-A22E-4912-A2C2-7D3AD6D069D2}" type="slidenum">
              <a:rPr lang="en-US" smtClean="0"/>
              <a:pPr/>
              <a:t>20</a:t>
            </a:fld>
            <a:endParaRPr lang="en-US"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endParaRPr lang="es-AR"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9721C57D-2FC9-4A7E-9097-267D8DB68AAE}" type="slidenum">
              <a:rPr lang="en-US" smtClean="0"/>
              <a:pPr/>
              <a:t>21</a:t>
            </a:fld>
            <a:endParaRPr lang="en-US"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pPr lvl="1" eaLnBrk="1" hangingPunct="1"/>
            <a:r>
              <a:rPr lang="es-MX" sz="1800" smtClean="0"/>
              <a:t>La tecnología Virtual Private Network (VPN) hace que Internet sea segura.</a:t>
            </a:r>
          </a:p>
          <a:p>
            <a:pPr lvl="1" eaLnBrk="1" hangingPunct="1"/>
            <a:r>
              <a:rPr lang="en-US" smtClean="0"/>
              <a:t>Utiliza protocolos IP para enviar información (TCP-IP, UDP, etc)</a:t>
            </a:r>
          </a:p>
          <a:p>
            <a:pPr lvl="1"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1808B0F1-C559-4E3C-A5EA-8BF45FA7F4DF}" type="slidenum">
              <a:rPr lang="en-US" smtClean="0"/>
              <a:pPr/>
              <a:t>2</a:t>
            </a:fld>
            <a:endParaRPr lang="en-US" smtClean="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pPr eaLnBrk="1" hangingPunct="1"/>
            <a:endParaRPr lang="es-AR"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EB6DBD09-50F7-4917-BBFF-6F44A4483C1A}" type="slidenum">
              <a:rPr lang="en-US" smtClean="0"/>
              <a:pPr/>
              <a:t>22</a:t>
            </a:fld>
            <a:endParaRPr lang="en-US" smtClean="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pPr eaLnBrk="1" hangingPunct="1"/>
            <a:endParaRPr lang="es-AR"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AB027D3C-6665-4AFA-999F-F590F732DFC4}" type="slidenum">
              <a:rPr lang="en-US" smtClean="0"/>
              <a:pPr/>
              <a:t>23</a:t>
            </a:fld>
            <a:endParaRPr lang="en-US" smtClean="0"/>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pPr eaLnBrk="1" hangingPunct="1"/>
            <a:endParaRPr lang="es-AR"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ABAFD64E-39C6-408C-9619-4D5171FF5C04}" type="slidenum">
              <a:rPr lang="en-US" smtClean="0"/>
              <a:pPr/>
              <a:t>24</a:t>
            </a:fld>
            <a:endParaRPr lang="en-US"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s-AR"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D585CE8F-21A6-4273-A944-7C6576FC4C4E}" type="slidenum">
              <a:rPr lang="en-US" smtClean="0"/>
              <a:pPr/>
              <a:t>25</a:t>
            </a:fld>
            <a:endParaRPr lang="en-US" smtClean="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endParaRPr lang="es-AR"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2185249A-0740-4A5F-9AE5-402D9ACE841E}" type="slidenum">
              <a:rPr lang="en-US" smtClean="0"/>
              <a:pPr/>
              <a:t>26</a:t>
            </a:fld>
            <a:endParaRPr lang="en-US"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endParaRPr lang="es-AR"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C175CCA6-1AEA-4E6C-93AF-74FE05869EFE}" type="slidenum">
              <a:rPr lang="en-US" smtClean="0"/>
              <a:pPr/>
              <a:t>27</a:t>
            </a:fld>
            <a:endParaRPr lang="en-US"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endParaRPr lang="es-AR"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1D936F78-8D56-4B6C-9165-063C8D619EFE}" type="slidenum">
              <a:rPr lang="en-US" smtClean="0"/>
              <a:pPr/>
              <a:t>31</a:t>
            </a:fld>
            <a:endParaRPr lang="en-US"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endParaRPr lang="es-AR"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63565668-3D00-4B3A-A4B7-2D4FF6BA4B35}" type="slidenum">
              <a:rPr lang="en-US" smtClean="0"/>
              <a:pPr/>
              <a:t>32</a:t>
            </a:fld>
            <a:endParaRPr lang="en-US" smtClean="0"/>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pPr eaLnBrk="1" hangingPunct="1"/>
            <a:endParaRPr lang="es-AR"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84EA4A24-5D7A-4D7A-B942-E531199D4121}" type="slidenum">
              <a:rPr lang="en-US" smtClean="0"/>
              <a:pPr/>
              <a:t>33</a:t>
            </a:fld>
            <a:endParaRPr lang="en-US" smtClean="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p:spPr>
        <p:txBody>
          <a:bodyPr/>
          <a:lstStyle/>
          <a:p>
            <a:pPr eaLnBrk="1" hangingPunct="1"/>
            <a:endParaRPr lang="es-AR"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3FFE1340-DDDD-4409-8DB6-DF25F16A9A4E}" type="slidenum">
              <a:rPr lang="en-US" smtClean="0"/>
              <a:pPr/>
              <a:t>34</a:t>
            </a:fld>
            <a:endParaRPr lang="en-US" smtClean="0"/>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p:spPr>
        <p:txBody>
          <a:bodyPr/>
          <a:lstStyle/>
          <a:p>
            <a:pPr eaLnBrk="1" hangingPunct="1"/>
            <a:endParaRPr lang="es-A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30A16397-3E44-4F24-9211-29571315D12D}" type="slidenum">
              <a:rPr lang="en-US" smtClean="0"/>
              <a:pPr/>
              <a:t>3</a:t>
            </a:fld>
            <a:endParaRPr lang="en-US" smtClean="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endParaRPr lang="es-AR"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A04EB812-226D-4788-9938-CB05E7BE5FC8}" type="slidenum">
              <a:rPr lang="en-US" smtClean="0"/>
              <a:pPr/>
              <a:t>36</a:t>
            </a:fld>
            <a:endParaRPr lang="en-US" smtClean="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pPr eaLnBrk="1" hangingPunct="1"/>
            <a:endParaRPr lang="es-AR"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70BC9C0D-E70E-475D-9FDD-3E195FEF9CDC}" type="slidenum">
              <a:rPr lang="en-US" smtClean="0"/>
              <a:pPr/>
              <a:t>37</a:t>
            </a:fld>
            <a:endParaRPr lang="en-US" smtClean="0"/>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p:spPr>
        <p:txBody>
          <a:bodyPr/>
          <a:lstStyle/>
          <a:p>
            <a:pPr eaLnBrk="1" hangingPunct="1"/>
            <a:endParaRPr lang="es-AR"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CE874080-ECDB-49C6-98FE-97DE6F07C655}" type="slidenum">
              <a:rPr lang="en-US" smtClean="0"/>
              <a:pPr/>
              <a:t>38</a:t>
            </a:fld>
            <a:endParaRPr lang="en-US" smtClean="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p:spPr>
        <p:txBody>
          <a:bodyPr/>
          <a:lstStyle/>
          <a:p>
            <a:pPr eaLnBrk="1" hangingPunct="1"/>
            <a:endParaRPr lang="es-AR"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DFF811A2-4117-4094-BF25-4E8CADA29DE2}" type="slidenum">
              <a:rPr lang="en-US" smtClean="0"/>
              <a:pPr/>
              <a:t>39</a:t>
            </a:fld>
            <a:endParaRPr lang="en-US" smtClean="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pPr eaLnBrk="1" hangingPunct="1"/>
            <a:endParaRPr lang="es-AR"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6A3917D7-6E31-4A07-964B-C38003800130}" type="slidenum">
              <a:rPr lang="en-US" smtClean="0"/>
              <a:pPr/>
              <a:t>40</a:t>
            </a:fld>
            <a:endParaRPr lang="en-US" smtClean="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pPr eaLnBrk="1" hangingPunct="1"/>
            <a:endParaRPr lang="es-AR"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9E7698A6-4B02-47DC-87EC-E2F9F46E25C2}" type="slidenum">
              <a:rPr lang="en-US" smtClean="0"/>
              <a:pPr/>
              <a:t>41</a:t>
            </a:fld>
            <a:endParaRPr lang="en-US" smtClean="0"/>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p:spPr>
        <p:txBody>
          <a:bodyPr/>
          <a:lstStyle/>
          <a:p>
            <a:pPr eaLnBrk="1" hangingPunct="1">
              <a:lnSpc>
                <a:spcPct val="70000"/>
              </a:lnSpc>
            </a:pPr>
            <a:r>
              <a:rPr lang="es-MX" smtClean="0"/>
              <a:t>Los sistemas basados en telefonía detectan corte o fallo de línea después de 60 minutos, en ocasiones nunca.</a:t>
            </a:r>
          </a:p>
          <a:p>
            <a:pPr eaLnBrk="1" hangingPunct="1">
              <a:lnSpc>
                <a:spcPct val="70000"/>
              </a:lnSpc>
            </a:pPr>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32B1A454-5271-474A-A1EE-6311B8AF0A2B}" type="slidenum">
              <a:rPr lang="en-US" smtClean="0"/>
              <a:pPr/>
              <a:t>42</a:t>
            </a:fld>
            <a:endParaRPr lang="en-US"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p:spPr>
        <p:txBody>
          <a:bodyPr/>
          <a:lstStyle/>
          <a:p>
            <a:pPr eaLnBrk="1" hangingPunct="1"/>
            <a:endParaRPr lang="es-AR"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7789E4F1-C76F-4A6F-BB72-A6234BA386D7}" type="slidenum">
              <a:rPr lang="en-US" smtClean="0"/>
              <a:pPr/>
              <a:t>43</a:t>
            </a:fld>
            <a:endParaRPr lang="en-US" smtClean="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pPr eaLnBrk="1" hangingPunct="1"/>
            <a:endParaRPr lang="es-AR"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3221E4C1-6CAE-41C9-ABA8-173082B8EF32}" type="slidenum">
              <a:rPr lang="en-US" smtClean="0"/>
              <a:pPr/>
              <a:t>44</a:t>
            </a:fld>
            <a:endParaRPr lang="en-US" smtClean="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p:spPr>
        <p:txBody>
          <a:bodyPr/>
          <a:lstStyle/>
          <a:p>
            <a:pPr eaLnBrk="1" hangingPunct="1"/>
            <a:endParaRPr lang="es-AR"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EB64F0F7-8680-41FA-8906-673120B5D0E2}" type="slidenum">
              <a:rPr lang="en-US" smtClean="0"/>
              <a:pPr/>
              <a:t>45</a:t>
            </a:fld>
            <a:endParaRPr lang="en-US" smtClean="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p:spPr>
        <p:txBody>
          <a:bodyPr/>
          <a:lstStyle/>
          <a:p>
            <a:pPr eaLnBrk="1" hangingPunct="1"/>
            <a:endParaRPr lang="es-A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CB98832F-6AA9-485E-BDB9-76A02655EC90}" type="slidenum">
              <a:rPr lang="en-US" smtClean="0"/>
              <a:pPr/>
              <a:t>4</a:t>
            </a:fld>
            <a:endParaRPr lang="en-US"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endParaRPr lang="es-AR"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p:spPr>
        <p:txBody>
          <a:bodyPr/>
          <a:lstStyle/>
          <a:p>
            <a:pPr eaLnBrk="1" hangingPunct="1"/>
            <a:endParaRPr lang="es-CO"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p:spPr>
        <p:txBody>
          <a:bodyPr/>
          <a:lstStyle/>
          <a:p>
            <a:pPr eaLnBrk="1" hangingPunct="1"/>
            <a:r>
              <a:rPr lang="en-US" sz="1800" b="1" smtClean="0"/>
              <a:t>READ SCREEN</a:t>
            </a:r>
          </a:p>
          <a:p>
            <a:pPr eaLnBrk="1" hangingPunct="1"/>
            <a:endParaRPr lang="en-US" sz="1800" b="1" smtClean="0"/>
          </a:p>
          <a:p>
            <a:pPr eaLnBrk="1" hangingPunct="1"/>
            <a:r>
              <a:rPr lang="en-US" sz="1800" b="1" smtClean="0"/>
              <a:t>PASS MODULE AROUND</a:t>
            </a:r>
          </a:p>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p:spPr>
        <p:txBody>
          <a:bodyPr/>
          <a:lstStyle/>
          <a:p>
            <a:pPr eaLnBrk="1" hangingPunct="1"/>
            <a:r>
              <a:rPr lang="en-US" sz="1800" b="1" smtClean="0"/>
              <a:t>READ SCREEN</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p:spPr>
        <p:txBody>
          <a:bodyPr/>
          <a:lstStyle/>
          <a:p>
            <a:pPr eaLnBrk="1" hangingPunct="1"/>
            <a:endParaRPr lang="en-US" sz="1800" b="1" smtClean="0"/>
          </a:p>
          <a:p>
            <a:pPr eaLnBrk="1" hangingPunct="1"/>
            <a:r>
              <a:rPr lang="en-US" sz="1800" b="1" smtClean="0"/>
              <a:t>READ SCREEN</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noFill/>
          <a:ln/>
        </p:spPr>
        <p:txBody>
          <a:bodyPr/>
          <a:lstStyle/>
          <a:p>
            <a:pPr eaLnBrk="1" hangingPunct="1"/>
            <a:r>
              <a:rPr lang="en-US" sz="1800" b="1" smtClean="0"/>
              <a:t>READ SCREEN</a:t>
            </a:r>
          </a:p>
          <a:p>
            <a:pPr eaLnBrk="1" hangingPunct="1"/>
            <a:endParaRPr lang="en-US" sz="1800" b="1" smtClean="0"/>
          </a:p>
          <a:p>
            <a:pPr eaLnBrk="1" hangingPunct="1"/>
            <a:r>
              <a:rPr lang="en-US" sz="1800" b="1" smtClean="0"/>
              <a:t>PASS MODULE AROUND</a:t>
            </a:r>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p:spPr>
        <p:txBody>
          <a:bodyPr/>
          <a:lstStyle/>
          <a:p>
            <a:pPr eaLnBrk="1" hangingPunct="1"/>
            <a:r>
              <a:rPr lang="en-US" sz="1800" b="1" smtClean="0"/>
              <a:t>READ SCREEN</a:t>
            </a:r>
          </a:p>
          <a:p>
            <a:pPr eaLnBrk="1" hangingPunct="1"/>
            <a:endParaRPr lang="en-US" sz="1800" b="1" smtClean="0"/>
          </a:p>
          <a:p>
            <a:pPr eaLnBrk="1" hangingPunct="1"/>
            <a:r>
              <a:rPr lang="en-US" sz="1800" b="1" smtClean="0"/>
              <a:t>PASS MODULE AROUND</a:t>
            </a:r>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a:noFill/>
          <a:ln/>
        </p:spPr>
        <p:txBody>
          <a:bodyPr/>
          <a:lstStyle/>
          <a:p>
            <a:pPr eaLnBrk="1" hangingPunct="1"/>
            <a:r>
              <a:rPr lang="en-US" sz="1800" b="1" smtClean="0"/>
              <a:t>READ SCREEN</a:t>
            </a:r>
          </a:p>
          <a:p>
            <a:pPr eaLnBrk="1" hangingPunct="1"/>
            <a:endParaRPr lang="en-US" sz="1800" b="1" smtClean="0"/>
          </a:p>
          <a:p>
            <a:pPr eaLnBrk="1" hangingPunct="1"/>
            <a:r>
              <a:rPr lang="en-US" sz="1800" b="1" smtClean="0"/>
              <a:t>PASS MODULE AROUND</a:t>
            </a:r>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noFill/>
          <a:ln/>
        </p:spPr>
        <p:txBody>
          <a:bodyPr/>
          <a:lstStyle/>
          <a:p>
            <a:pPr eaLnBrk="1" hangingPunct="1"/>
            <a:r>
              <a:rPr lang="en-US" sz="1800" b="1" smtClean="0"/>
              <a:t>READ SCREEN</a:t>
            </a:r>
          </a:p>
          <a:p>
            <a:pPr eaLnBrk="1" hangingPunct="1"/>
            <a:endParaRPr lang="en-US" smtClean="0"/>
          </a:p>
          <a:p>
            <a:pPr eaLnBrk="1" hangingPunct="1">
              <a:spcBef>
                <a:spcPct val="0"/>
              </a:spcBef>
            </a:pPr>
            <a:endParaRPr lang="en-US" smtClean="0">
              <a:solidFill>
                <a:srgbClr val="000000"/>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p:spPr>
        <p:txBody>
          <a:bodyPr/>
          <a:lstStyle/>
          <a:p>
            <a:pPr eaLnBrk="1" hangingPunct="1"/>
            <a:r>
              <a:rPr lang="en-US" sz="1800" b="1" smtClean="0"/>
              <a:t>READ SCREEN</a:t>
            </a:r>
          </a:p>
          <a:p>
            <a:pPr eaLnBrk="1" hangingPunct="1"/>
            <a:endParaRPr lang="en-US" smtClean="0"/>
          </a:p>
          <a:p>
            <a:pPr eaLnBrk="1" hangingPunct="1">
              <a:spcBef>
                <a:spcPct val="0"/>
              </a:spcBef>
            </a:pPr>
            <a:endParaRPr lang="en-US" smtClean="0">
              <a:solidFill>
                <a:srgbClr val="000000"/>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p:spPr>
        <p:txBody>
          <a:bodyPr/>
          <a:lstStyle/>
          <a:p>
            <a:pPr eaLnBrk="1" hangingPunct="1"/>
            <a:r>
              <a:rPr lang="en-US" sz="1800" b="1" smtClean="0"/>
              <a:t>READ SCREEN</a:t>
            </a:r>
          </a:p>
          <a:p>
            <a:pPr eaLnBrk="1" hangingPunct="1"/>
            <a:endParaRPr lang="en-US" smtClean="0"/>
          </a:p>
          <a:p>
            <a:pPr eaLnBrk="1" hangingPunct="1">
              <a:spcBef>
                <a:spcPct val="0"/>
              </a:spcBef>
            </a:pPr>
            <a:endParaRPr lang="en-US" smtClean="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ABB84B42-F3F5-473A-B848-F4F80062E4C1}" type="slidenum">
              <a:rPr lang="en-US" smtClean="0"/>
              <a:pPr/>
              <a:t>5</a:t>
            </a:fld>
            <a:endParaRPr lang="en-US"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endParaRPr lang="es-AR"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p:spPr>
        <p:txBody>
          <a:bodyPr/>
          <a:lstStyle/>
          <a:p>
            <a:pPr eaLnBrk="1" hangingPunct="1"/>
            <a:r>
              <a:rPr lang="en-US" sz="1800" b="1" smtClean="0"/>
              <a:t>READ SCREEN</a:t>
            </a:r>
          </a:p>
          <a:p>
            <a:pPr eaLnBrk="1" hangingPunct="1"/>
            <a:endParaRPr lang="en-US" smtClean="0"/>
          </a:p>
          <a:p>
            <a:pPr eaLnBrk="1" hangingPunct="1">
              <a:spcBef>
                <a:spcPct val="0"/>
              </a:spcBef>
            </a:pPr>
            <a:endParaRPr lang="en-US" smtClean="0">
              <a:solidFill>
                <a:srgbClr val="000000"/>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noFill/>
          <a:ln/>
        </p:spPr>
        <p:txBody>
          <a:bodyPr/>
          <a:lstStyle/>
          <a:p>
            <a:pPr eaLnBrk="1" hangingPunct="1"/>
            <a:r>
              <a:rPr lang="en-US" sz="1800" b="1" smtClean="0"/>
              <a:t>READ SCREEN</a:t>
            </a:r>
          </a:p>
          <a:p>
            <a:pPr eaLnBrk="1" hangingPunct="1"/>
            <a:endParaRPr lang="en-US" smtClean="0"/>
          </a:p>
          <a:p>
            <a:pPr eaLnBrk="1" hangingPunct="1">
              <a:spcBef>
                <a:spcPct val="0"/>
              </a:spcBef>
            </a:pPr>
            <a:endParaRPr lang="en-US" smtClean="0">
              <a:solidFill>
                <a:srgbClr val="000000"/>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p:spPr>
        <p:txBody>
          <a:bodyPr/>
          <a:lstStyle/>
          <a:p>
            <a:pPr eaLnBrk="1" hangingPunct="1"/>
            <a:r>
              <a:rPr lang="en-US" sz="1800" b="1" smtClean="0"/>
              <a:t>READ SCREEN</a:t>
            </a:r>
          </a:p>
          <a:p>
            <a:pPr eaLnBrk="1" hangingPunct="1"/>
            <a:endParaRPr lang="en-US" smtClean="0"/>
          </a:p>
          <a:p>
            <a:pPr eaLnBrk="1" hangingPunct="1">
              <a:spcBef>
                <a:spcPct val="0"/>
              </a:spcBef>
            </a:pPr>
            <a:endParaRPr lang="en-US" smtClean="0">
              <a:solidFill>
                <a:srgbClr val="000000"/>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a:noFill/>
          <a:ln/>
        </p:spPr>
        <p:txBody>
          <a:bodyPr/>
          <a:lstStyle/>
          <a:p>
            <a:pPr eaLnBrk="1" hangingPunct="1"/>
            <a:r>
              <a:rPr lang="en-US" sz="1800" b="1" smtClean="0"/>
              <a:t>READ SCREEN</a:t>
            </a:r>
          </a:p>
          <a:p>
            <a:pPr eaLnBrk="1" hangingPunct="1"/>
            <a:endParaRPr lang="en-US" smtClean="0"/>
          </a:p>
          <a:p>
            <a:pPr eaLnBrk="1" hangingPunct="1">
              <a:spcBef>
                <a:spcPct val="0"/>
              </a:spcBef>
            </a:pPr>
            <a:endParaRPr lang="en-US" smtClean="0">
              <a:solidFill>
                <a:srgbClr val="000000"/>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p:spPr>
        <p:txBody>
          <a:bodyPr/>
          <a:lstStyle/>
          <a:p>
            <a:pPr eaLnBrk="1" hangingPunct="1"/>
            <a:r>
              <a:rPr lang="en-US" sz="1800" b="1" smtClean="0"/>
              <a:t>READ SCREEN</a:t>
            </a:r>
          </a:p>
          <a:p>
            <a:pPr eaLnBrk="1" hangingPunct="1"/>
            <a:endParaRPr lang="en-US" smtClean="0"/>
          </a:p>
          <a:p>
            <a:pPr eaLnBrk="1" hangingPunct="1">
              <a:spcBef>
                <a:spcPct val="0"/>
              </a:spcBef>
            </a:pPr>
            <a:endParaRPr lang="en-US" smtClean="0">
              <a:solidFill>
                <a:srgbClr val="000000"/>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noFill/>
          <a:ln/>
        </p:spPr>
        <p:txBody>
          <a:bodyPr/>
          <a:lstStyle/>
          <a:p>
            <a:pPr eaLnBrk="1" hangingPunct="1"/>
            <a:r>
              <a:rPr lang="en-US" sz="1800" b="1" smtClean="0"/>
              <a:t>READ SCREEN</a:t>
            </a:r>
          </a:p>
          <a:p>
            <a:pPr eaLnBrk="1" hangingPunct="1"/>
            <a:endParaRPr lang="en-US" smtClean="0"/>
          </a:p>
          <a:p>
            <a:pPr eaLnBrk="1" hangingPunct="1">
              <a:spcBef>
                <a:spcPct val="0"/>
              </a:spcBef>
            </a:pPr>
            <a:endParaRPr lang="en-US" smtClean="0">
              <a:solidFill>
                <a:srgbClr val="000000"/>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p:spPr>
        <p:txBody>
          <a:bodyPr/>
          <a:lstStyle/>
          <a:p>
            <a:pPr eaLnBrk="1" hangingPunct="1"/>
            <a:endParaRPr lang="es-CO"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p:spPr>
        <p:txBody>
          <a:bodyPr/>
          <a:lstStyle/>
          <a:p>
            <a:pPr eaLnBrk="1" hangingPunct="1"/>
            <a:endParaRPr lang="es-CO"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p:spPr>
        <p:txBody>
          <a:bodyPr/>
          <a:lstStyle/>
          <a:p>
            <a:pPr eaLnBrk="1" hangingPunct="1"/>
            <a:endParaRPr lang="es-CO"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p:spPr>
        <p:txBody>
          <a:bodyPr/>
          <a:lstStyle/>
          <a:p>
            <a:pPr eaLnBrk="1" hangingPunct="1"/>
            <a:endParaRPr lang="es-CO"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62F22CDF-D9D5-4E50-986F-05AE4713CBD4}" type="slidenum">
              <a:rPr lang="en-US" smtClean="0"/>
              <a:pPr/>
              <a:t>6</a:t>
            </a:fld>
            <a:endParaRPr lang="en-US" smtClean="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endParaRPr lang="es-AR"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p:spPr>
        <p:txBody>
          <a:bodyPr/>
          <a:lstStyle/>
          <a:p>
            <a:pPr eaLnBrk="1" hangingPunct="1"/>
            <a:r>
              <a:rPr lang="en-US" sz="1800" b="1" smtClean="0"/>
              <a:t>READ SCREEN</a:t>
            </a:r>
          </a:p>
          <a:p>
            <a:pPr eaLnBrk="1" hangingPunct="1"/>
            <a:endParaRPr lang="en-US" smtClean="0"/>
          </a:p>
          <a:p>
            <a:pPr eaLnBrk="1" hangingPunct="1">
              <a:spcBef>
                <a:spcPct val="0"/>
              </a:spcBef>
            </a:pPr>
            <a:endParaRPr lang="en-US" smtClean="0">
              <a:solidFill>
                <a:srgbClr val="000000"/>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p:spPr>
        <p:txBody>
          <a:bodyPr/>
          <a:lstStyle/>
          <a:p>
            <a:pPr eaLnBrk="1" hangingPunct="1">
              <a:spcBef>
                <a:spcPct val="0"/>
              </a:spcBef>
            </a:pPr>
            <a:r>
              <a:rPr lang="es-CO" smtClean="0"/>
              <a:t>Aqui vemos dos centrales de monitoreo recibiendo de un mismo panel de alarma simultáneamente la misma señal. Con las mismas ventajas que en la diapositiva anterior. Las dos receptoras reciben la señal por IP (por ejemplo), pero si el canal IP del cliente se cae, enviará por GPRS como respaldo a las dos receptoras. Si alguna de las centrales de monitoreo sale del aire por cualquier causa (terremoto, bomba, incendio, huracán, terrorismo, etc) la otra seguirá viendo los reportes del panel de alarma</a:t>
            </a:r>
          </a:p>
          <a:p>
            <a:pPr eaLnBrk="1" hangingPunct="1">
              <a:spcBef>
                <a:spcPct val="0"/>
              </a:spcBef>
            </a:pPr>
            <a:r>
              <a:rPr lang="es-CO" smtClean="0"/>
              <a:t>  </a:t>
            </a:r>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p:spPr>
        <p:txBody>
          <a:bodyPr/>
          <a:lstStyle/>
          <a:p>
            <a:pPr eaLnBrk="1" hangingPunct="1">
              <a:spcBef>
                <a:spcPct val="0"/>
              </a:spcBef>
            </a:pPr>
            <a:r>
              <a:rPr lang="es-CO" smtClean="0"/>
              <a:t>Tenemos dos paneles uno en una ciudad y otro en otra, igual que dos centrales de monitoreo. Gracias a la comunicación IP se puede enviar un reporte dual. Es decir el Panel de la ciudad A reporta a su misma ciudad y a la ciudad B. El panel de la ciudad B reporta a su misma ciudad y a la ciudad A. Con esto aseguramos que si hay un terremoto, tsunami, atentado en alguna ciudad y la central sale del aire, la otra ciudad recibirá el reporte.</a:t>
            </a:r>
          </a:p>
          <a:p>
            <a:pPr eaLnBrk="1" hangingPunct="1">
              <a:spcBef>
                <a:spcPct val="0"/>
              </a:spcBef>
            </a:pPr>
            <a:endParaRPr lang="es-CO" smtClean="0"/>
          </a:p>
          <a:p>
            <a:pPr eaLnBrk="1" hangingPunct="1">
              <a:spcBef>
                <a:spcPct val="0"/>
              </a:spcBef>
            </a:pPr>
            <a:r>
              <a:rPr lang="es-CO" smtClean="0"/>
              <a:t>A nivel de sw lo que se hace es que las estaciones en condición normal solo ven los abonados de su misma ciudad, pero en caso que la otra central salga del aire se habilita el software para que pueda ver los abonados de la otra central o un usuario que vea solo los abonados de la otra ciudad.</a:t>
            </a:r>
          </a:p>
          <a:p>
            <a:pPr eaLnBrk="1" hangingPunct="1">
              <a:spcBef>
                <a:spcPct val="0"/>
              </a:spcBef>
            </a:pPr>
            <a:endParaRPr lang="es-CO" smtClean="0"/>
          </a:p>
          <a:p>
            <a:pPr eaLnBrk="1" hangingPunct="1">
              <a:spcBef>
                <a:spcPct val="0"/>
              </a:spcBef>
            </a:pPr>
            <a:r>
              <a:rPr lang="es-CO" smtClean="0"/>
              <a:t>Es decir, la central A nunca ve los abonados de B en su software (si llegan siempre las señales). Si B sale del aire, en la central A ingresa un operador que si vea los abonados de  la ciudad B o se habilita en un operador que este pueda ver a B.</a:t>
            </a:r>
          </a:p>
          <a:p>
            <a:pPr eaLnBrk="1" hangingPunct="1">
              <a:spcBef>
                <a:spcPct val="0"/>
              </a:spcBef>
            </a:pPr>
            <a:r>
              <a:rPr lang="es-CO" smtClean="0"/>
              <a:t>  </a:t>
            </a:r>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p:spPr>
        <p:txBody>
          <a:bodyPr/>
          <a:lstStyle/>
          <a:p>
            <a:pPr eaLnBrk="1" hangingPunct="1"/>
            <a:r>
              <a:rPr lang="en-US" sz="1800" b="1" smtClean="0"/>
              <a:t>READ SCREEN</a:t>
            </a:r>
          </a:p>
          <a:p>
            <a:pPr eaLnBrk="1" hangingPunct="1"/>
            <a:endParaRPr lang="en-US" smtClean="0"/>
          </a:p>
          <a:p>
            <a:pPr eaLnBrk="1" hangingPunct="1">
              <a:spcBef>
                <a:spcPct val="0"/>
              </a:spcBef>
            </a:pPr>
            <a:endParaRPr lang="en-US" smtClean="0">
              <a:solidFill>
                <a:srgbClr val="000000"/>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p:spPr>
        <p:txBody>
          <a:bodyPr/>
          <a:lstStyle/>
          <a:p>
            <a:pPr eaLnBrk="1" hangingPunct="1"/>
            <a:r>
              <a:rPr lang="en-US" sz="1800" b="1" smtClean="0"/>
              <a:t>READ SCREEN</a:t>
            </a:r>
          </a:p>
          <a:p>
            <a:pPr eaLnBrk="1" hangingPunct="1"/>
            <a:endParaRPr lang="en-US" smtClean="0"/>
          </a:p>
          <a:p>
            <a:pPr eaLnBrk="1" hangingPunct="1">
              <a:spcBef>
                <a:spcPct val="0"/>
              </a:spcBef>
            </a:pPr>
            <a:endParaRPr lang="en-US" smtClean="0">
              <a:solidFill>
                <a:srgbClr val="000000"/>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p:spPr>
        <p:txBody>
          <a:bodyPr/>
          <a:lstStyle/>
          <a:p>
            <a:pPr eaLnBrk="1" hangingPunct="1"/>
            <a:r>
              <a:rPr lang="en-US" sz="1800" b="1" smtClean="0"/>
              <a:t>READ SCREEN</a:t>
            </a:r>
          </a:p>
          <a:p>
            <a:pPr eaLnBrk="1" hangingPunct="1"/>
            <a:endParaRPr lang="en-US" smtClean="0"/>
          </a:p>
          <a:p>
            <a:pPr eaLnBrk="1" hangingPunct="1">
              <a:spcBef>
                <a:spcPct val="0"/>
              </a:spcBef>
            </a:pPr>
            <a:endParaRPr lang="en-US" smtClean="0">
              <a:solidFill>
                <a:srgbClr val="000000"/>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p:spPr>
        <p:txBody>
          <a:bodyPr/>
          <a:lstStyle/>
          <a:p>
            <a:pPr eaLnBrk="1" hangingPunct="1"/>
            <a:r>
              <a:rPr lang="en-US" sz="1800" b="1" smtClean="0"/>
              <a:t>READ SCREEN</a:t>
            </a:r>
          </a:p>
          <a:p>
            <a:pPr eaLnBrk="1" hangingPunct="1"/>
            <a:endParaRPr lang="en-US" smtClean="0"/>
          </a:p>
          <a:p>
            <a:pPr eaLnBrk="1" hangingPunct="1">
              <a:spcBef>
                <a:spcPct val="0"/>
              </a:spcBef>
            </a:pPr>
            <a:endParaRPr lang="en-US" smtClean="0">
              <a:solidFill>
                <a:srgbClr val="000000"/>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p:spPr>
        <p:txBody>
          <a:bodyPr/>
          <a:lstStyle/>
          <a:p>
            <a:pPr eaLnBrk="1" hangingPunct="1"/>
            <a:r>
              <a:rPr lang="en-US" sz="1800" b="1" smtClean="0"/>
              <a:t>READ SCREEN</a:t>
            </a:r>
          </a:p>
          <a:p>
            <a:pPr eaLnBrk="1" hangingPunct="1"/>
            <a:endParaRPr lang="en-US" smtClean="0"/>
          </a:p>
          <a:p>
            <a:pPr eaLnBrk="1" hangingPunct="1">
              <a:spcBef>
                <a:spcPct val="0"/>
              </a:spcBef>
            </a:pPr>
            <a:endParaRPr lang="en-US" smtClean="0">
              <a:solidFill>
                <a:srgbClr val="000000"/>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noFill/>
          <a:ln/>
        </p:spPr>
        <p:txBody>
          <a:bodyPr/>
          <a:lstStyle/>
          <a:p>
            <a:pPr eaLnBrk="1" hangingPunct="1"/>
            <a:r>
              <a:rPr lang="en-US" sz="1800" b="1" smtClean="0"/>
              <a:t>READ SCREEN</a:t>
            </a:r>
          </a:p>
          <a:p>
            <a:pPr eaLnBrk="1" hangingPunct="1"/>
            <a:endParaRPr lang="en-US" smtClean="0"/>
          </a:p>
          <a:p>
            <a:pPr eaLnBrk="1" hangingPunct="1">
              <a:spcBef>
                <a:spcPct val="0"/>
              </a:spcBef>
            </a:pPr>
            <a:endParaRPr lang="en-US" smtClean="0">
              <a:solidFill>
                <a:srgbClr val="000000"/>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p:spPr>
        <p:txBody>
          <a:bodyPr/>
          <a:lstStyle/>
          <a:p>
            <a:pPr eaLnBrk="1" hangingPunct="1"/>
            <a:r>
              <a:rPr lang="en-US" sz="1800" b="1" smtClean="0"/>
              <a:t>READ SCREEN</a:t>
            </a:r>
          </a:p>
          <a:p>
            <a:pPr eaLnBrk="1" hangingPunct="1"/>
            <a:endParaRPr lang="en-US" smtClean="0"/>
          </a:p>
          <a:p>
            <a:pPr eaLnBrk="1" hangingPunct="1">
              <a:spcBef>
                <a:spcPct val="0"/>
              </a:spcBef>
            </a:pPr>
            <a:endParaRPr lang="en-US" smtClean="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892227A5-9ED9-4E17-8411-891F8DFDCEC4}" type="slidenum">
              <a:rPr lang="en-US" smtClean="0"/>
              <a:pPr/>
              <a:t>9</a:t>
            </a:fld>
            <a:endParaRPr lang="en-US"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pPr eaLnBrk="1" hangingPunct="1"/>
            <a:endParaRPr lang="es-AR"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p:spPr>
        <p:txBody>
          <a:bodyPr/>
          <a:lstStyle/>
          <a:p>
            <a:pPr eaLnBrk="1" hangingPunct="1"/>
            <a:r>
              <a:rPr lang="en-US" sz="1800" b="1" smtClean="0"/>
              <a:t>READ SCREEN</a:t>
            </a:r>
          </a:p>
          <a:p>
            <a:pPr eaLnBrk="1" hangingPunct="1"/>
            <a:endParaRPr lang="en-US" smtClean="0"/>
          </a:p>
          <a:p>
            <a:pPr eaLnBrk="1" hangingPunct="1">
              <a:spcBef>
                <a:spcPct val="0"/>
              </a:spcBef>
            </a:pPr>
            <a:endParaRPr lang="en-US" smtClean="0">
              <a:solidFill>
                <a:srgbClr val="000000"/>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p:spPr>
        <p:txBody>
          <a:bodyPr/>
          <a:lstStyle/>
          <a:p>
            <a:pPr eaLnBrk="1" hangingPunct="1"/>
            <a:r>
              <a:rPr lang="en-US" sz="1800" b="1" smtClean="0"/>
              <a:t>READ SCREEN</a:t>
            </a:r>
          </a:p>
          <a:p>
            <a:pPr eaLnBrk="1" hangingPunct="1"/>
            <a:endParaRPr lang="en-US" smtClean="0"/>
          </a:p>
          <a:p>
            <a:pPr eaLnBrk="1" hangingPunct="1">
              <a:spcBef>
                <a:spcPct val="0"/>
              </a:spcBef>
            </a:pPr>
            <a:endParaRPr lang="en-US" smtClean="0">
              <a:solidFill>
                <a:srgbClr val="000000"/>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p:spPr>
        <p:txBody>
          <a:bodyPr/>
          <a:lstStyle/>
          <a:p>
            <a:pPr eaLnBrk="1" hangingPunct="1"/>
            <a:endParaRPr lang="es-CO"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EAC5D6BA-0C60-4BC7-B24E-085A77389D3A}" type="slidenum">
              <a:rPr lang="en-US" smtClean="0"/>
              <a:pPr/>
              <a:t>10</a:t>
            </a:fld>
            <a:endParaRPr lang="en-US"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endParaRPr lang="es-A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45E98F9D-0FBE-4744-B5E0-489C589C3DC6}" type="slidenum">
              <a:rPr lang="en-US" smtClean="0"/>
              <a:pPr/>
              <a:t>11</a:t>
            </a:fld>
            <a:endParaRPr lang="en-US"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pPr eaLnBrk="1" hangingPunct="1"/>
            <a:endParaRPr lang="es-AR"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srcRect/>
          <a:stretch>
            <a:fillRect/>
          </a:stretch>
        </p:blipFill>
        <p:spPr bwMode="auto">
          <a:xfrm>
            <a:off x="0" y="0"/>
            <a:ext cx="9144000" cy="6900863"/>
          </a:xfrm>
          <a:prstGeom prst="rect">
            <a:avLst/>
          </a:prstGeom>
          <a:noFill/>
          <a:ln w="9525">
            <a:noFill/>
            <a:miter lim="800000"/>
            <a:headEnd/>
            <a:tailEnd/>
          </a:ln>
        </p:spPr>
      </p:pic>
      <p:pic>
        <p:nvPicPr>
          <p:cNvPr id="5" name="Picture 3"/>
          <p:cNvPicPr>
            <a:picLocks noChangeAspect="1" noChangeArrowheads="1"/>
          </p:cNvPicPr>
          <p:nvPr userDrawn="1"/>
        </p:nvPicPr>
        <p:blipFill>
          <a:blip r:embed="rId3" cstate="print"/>
          <a:srcRect/>
          <a:stretch>
            <a:fillRect/>
          </a:stretch>
        </p:blipFill>
        <p:spPr bwMode="auto">
          <a:xfrm>
            <a:off x="3429000" y="3733800"/>
            <a:ext cx="2362200" cy="830263"/>
          </a:xfrm>
          <a:prstGeom prst="rect">
            <a:avLst/>
          </a:prstGeom>
          <a:noFill/>
          <a:ln w="9525">
            <a:noFill/>
            <a:miter lim="800000"/>
            <a:headEnd/>
            <a:tailEnd/>
          </a:ln>
        </p:spPr>
      </p:pic>
      <p:pic>
        <p:nvPicPr>
          <p:cNvPr id="6" name="Picture 4" descr="Tyco Safety products logo"/>
          <p:cNvPicPr>
            <a:picLocks noChangeAspect="1" noChangeArrowheads="1"/>
          </p:cNvPicPr>
          <p:nvPr userDrawn="1"/>
        </p:nvPicPr>
        <p:blipFill>
          <a:blip r:embed="rId4" cstate="print"/>
          <a:srcRect/>
          <a:stretch>
            <a:fillRect/>
          </a:stretch>
        </p:blipFill>
        <p:spPr bwMode="auto">
          <a:xfrm rot="10800000" flipH="1" flipV="1">
            <a:off x="5943600" y="5791200"/>
            <a:ext cx="2743200" cy="488950"/>
          </a:xfrm>
          <a:prstGeom prst="rect">
            <a:avLst/>
          </a:prstGeom>
          <a:noFill/>
          <a:ln w="9525">
            <a:noFill/>
            <a:miter lim="800000"/>
            <a:headEnd/>
            <a:tailEnd/>
          </a:ln>
        </p:spPr>
      </p:pic>
      <p:sp>
        <p:nvSpPr>
          <p:cNvPr id="63493" name="Rectangle 5"/>
          <p:cNvSpPr>
            <a:spLocks noGrp="1" noChangeArrowheads="1"/>
          </p:cNvSpPr>
          <p:nvPr>
            <p:ph type="ctrTitle" sz="quarter"/>
          </p:nvPr>
        </p:nvSpPr>
        <p:spPr>
          <a:xfrm>
            <a:off x="685800" y="1676400"/>
            <a:ext cx="7772400" cy="1470025"/>
          </a:xfrm>
        </p:spPr>
        <p:txBody>
          <a:bodyPr/>
          <a:lstStyle>
            <a:lvl1pPr>
              <a:defRPr sz="4000" b="1"/>
            </a:lvl1pPr>
          </a:lstStyle>
          <a:p>
            <a:r>
              <a:rPr lang="en-US"/>
              <a:t>Click to edit Master title style</a:t>
            </a:r>
          </a:p>
        </p:txBody>
      </p:sp>
      <p:sp>
        <p:nvSpPr>
          <p:cNvPr id="63494" name="Rectangle 6"/>
          <p:cNvSpPr>
            <a:spLocks noGrp="1" noChangeArrowheads="1"/>
          </p:cNvSpPr>
          <p:nvPr>
            <p:ph type="subTitle" sz="quarter" idx="1"/>
          </p:nvPr>
        </p:nvSpPr>
        <p:spPr>
          <a:xfrm>
            <a:off x="1371600" y="3352800"/>
            <a:ext cx="6400800" cy="457200"/>
          </a:xfrm>
        </p:spPr>
        <p:txBody>
          <a:bodyPr/>
          <a:lstStyle>
            <a:lvl1pPr marL="0" indent="0" algn="ctr">
              <a:buFontTx/>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0A82C1E4-CFC1-4FBE-9319-49B1714AFD0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CO"/>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O"/>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FE1AC7F4-5D61-4D80-B2D2-8AB1A560F14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s-CO"/>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O"/>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49CA45A3-F420-4792-8688-9B352CDE1D8E}"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lstStyle/>
          <a:p>
            <a:r>
              <a:rPr lang="en-US" smtClean="0"/>
              <a:t>Click to edit Master title style</a:t>
            </a:r>
            <a:endParaRPr lang="es-CO"/>
          </a:p>
        </p:txBody>
      </p:sp>
      <p:sp>
        <p:nvSpPr>
          <p:cNvPr id="3" name="Text Placeholder 2"/>
          <p:cNvSpPr>
            <a:spLocks noGrp="1"/>
          </p:cNvSpPr>
          <p:nvPr>
            <p:ph type="body" sz="half" idx="1"/>
          </p:nvPr>
        </p:nvSpPr>
        <p:spPr>
          <a:xfrm>
            <a:off x="457200" y="1066800"/>
            <a:ext cx="8229600" cy="24526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O"/>
          </a:p>
        </p:txBody>
      </p:sp>
      <p:sp>
        <p:nvSpPr>
          <p:cNvPr id="4" name="Content Placeholder 3"/>
          <p:cNvSpPr>
            <a:spLocks noGrp="1"/>
          </p:cNvSpPr>
          <p:nvPr>
            <p:ph sz="half" idx="2"/>
          </p:nvPr>
        </p:nvSpPr>
        <p:spPr>
          <a:xfrm>
            <a:off x="457200" y="3671888"/>
            <a:ext cx="8229600" cy="24542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O"/>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CC03E040-3286-4521-831F-6A629477ABFB}"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O"/>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BFA3BE2F-C861-4949-B3C1-25AE80F5B513}"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6" descr="title_page.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381000" y="1958975"/>
            <a:ext cx="5943600" cy="1470025"/>
          </a:xfrm>
        </p:spPr>
        <p:txBody>
          <a:bodyPr/>
          <a:lstStyle>
            <a:lvl1pPr algn="l">
              <a:defRPr b="1" cap="all">
                <a:solidFill>
                  <a:schemeClr val="bg1"/>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2-Way Wireless Security Suite</a:t>
            </a:r>
          </a:p>
        </p:txBody>
      </p:sp>
      <p:sp>
        <p:nvSpPr>
          <p:cNvPr id="6" name="Slide Number Placeholder 5"/>
          <p:cNvSpPr>
            <a:spLocks noGrp="1"/>
          </p:cNvSpPr>
          <p:nvPr>
            <p:ph type="sldNum" sz="quarter" idx="12"/>
          </p:nvPr>
        </p:nvSpPr>
        <p:spPr/>
        <p:txBody>
          <a:bodyPr/>
          <a:lstStyle>
            <a:lvl1pPr>
              <a:defRPr/>
            </a:lvl1pPr>
          </a:lstStyle>
          <a:p>
            <a:pPr>
              <a:defRPr/>
            </a:pPr>
            <a:fld id="{322CE028-2488-46BA-A772-DB12C2A6658A}"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3" name="Picture 6" descr="title_page.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381000" y="1958975"/>
            <a:ext cx="5943600" cy="1470025"/>
          </a:xfrm>
        </p:spPr>
        <p:txBody>
          <a:bodyPr/>
          <a:lstStyle>
            <a:lvl1pPr algn="l">
              <a:defRPr b="1" cap="all">
                <a:solidFill>
                  <a:schemeClr val="bg1"/>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2-Way Wireless Security Suite</a:t>
            </a:r>
          </a:p>
        </p:txBody>
      </p:sp>
      <p:sp>
        <p:nvSpPr>
          <p:cNvPr id="6" name="Slide Number Placeholder 5"/>
          <p:cNvSpPr>
            <a:spLocks noGrp="1"/>
          </p:cNvSpPr>
          <p:nvPr>
            <p:ph type="sldNum" sz="quarter" idx="12"/>
          </p:nvPr>
        </p:nvSpPr>
        <p:spPr/>
        <p:txBody>
          <a:bodyPr/>
          <a:lstStyle>
            <a:lvl1pPr>
              <a:defRPr/>
            </a:lvl1pPr>
          </a:lstStyle>
          <a:p>
            <a:pPr>
              <a:defRPr/>
            </a:pPr>
            <a:fld id="{3F2454E7-2C3E-4B66-A0B7-6B130AF5AE40}"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23888" y="404813"/>
            <a:ext cx="7896225" cy="412750"/>
          </a:xfrm>
        </p:spPr>
        <p:txBody>
          <a:bodyPr/>
          <a:lstStyle/>
          <a:p>
            <a:r>
              <a:rPr lang="en-US" smtClean="0"/>
              <a:t>Click to edit Master title style</a:t>
            </a:r>
            <a:endParaRPr lang="es-CL"/>
          </a:p>
        </p:txBody>
      </p:sp>
      <p:sp>
        <p:nvSpPr>
          <p:cNvPr id="3" name="Content Placeholder 2"/>
          <p:cNvSpPr>
            <a:spLocks noGrp="1"/>
          </p:cNvSpPr>
          <p:nvPr>
            <p:ph sz="quarter" idx="1"/>
          </p:nvPr>
        </p:nvSpPr>
        <p:spPr>
          <a:xfrm>
            <a:off x="611188" y="908050"/>
            <a:ext cx="3884612" cy="5699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L"/>
          </a:p>
        </p:txBody>
      </p:sp>
      <p:sp>
        <p:nvSpPr>
          <p:cNvPr id="4" name="Content Placeholder 3"/>
          <p:cNvSpPr>
            <a:spLocks noGrp="1"/>
          </p:cNvSpPr>
          <p:nvPr>
            <p:ph sz="quarter" idx="2"/>
          </p:nvPr>
        </p:nvSpPr>
        <p:spPr>
          <a:xfrm>
            <a:off x="4648200" y="908050"/>
            <a:ext cx="3884613" cy="5699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L"/>
          </a:p>
        </p:txBody>
      </p:sp>
      <p:sp>
        <p:nvSpPr>
          <p:cNvPr id="5" name="Content Placeholder 4"/>
          <p:cNvSpPr>
            <a:spLocks noGrp="1"/>
          </p:cNvSpPr>
          <p:nvPr>
            <p:ph sz="quarter" idx="3"/>
          </p:nvPr>
        </p:nvSpPr>
        <p:spPr>
          <a:xfrm>
            <a:off x="611188" y="1630363"/>
            <a:ext cx="3884612" cy="571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L"/>
          </a:p>
        </p:txBody>
      </p:sp>
      <p:sp>
        <p:nvSpPr>
          <p:cNvPr id="6" name="Content Placeholder 5"/>
          <p:cNvSpPr>
            <a:spLocks noGrp="1"/>
          </p:cNvSpPr>
          <p:nvPr>
            <p:ph sz="quarter" idx="4"/>
          </p:nvPr>
        </p:nvSpPr>
        <p:spPr>
          <a:xfrm>
            <a:off x="4648200" y="1630363"/>
            <a:ext cx="3884613" cy="571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L"/>
          </a:p>
        </p:txBody>
      </p:sp>
      <p:sp>
        <p:nvSpPr>
          <p:cNvPr id="7" name="Rectangle 5"/>
          <p:cNvSpPr>
            <a:spLocks noGrp="1" noChangeArrowheads="1"/>
          </p:cNvSpPr>
          <p:nvPr>
            <p:ph type="sldNum" sz="quarter" idx="10"/>
          </p:nvPr>
        </p:nvSpPr>
        <p:spPr>
          <a:xfrm>
            <a:off x="3808413" y="6402388"/>
            <a:ext cx="495300" cy="303212"/>
          </a:xfrm>
        </p:spPr>
        <p:txBody>
          <a:bodyPr/>
          <a:lstStyle>
            <a:lvl1pPr>
              <a:defRPr/>
            </a:lvl1pPr>
          </a:lstStyle>
          <a:p>
            <a:pPr>
              <a:defRPr/>
            </a:pPr>
            <a:fld id="{EA86151F-4001-467F-A8DE-BFC1D2FC39D9}" type="slidenum">
              <a:rPr lang="en-GB" altLang="en-US"/>
              <a:pPr>
                <a:defRPr/>
              </a:pPr>
              <a:t>‹#›</a:t>
            </a:fld>
            <a:endParaRPr lang="en-GB" altLang="en-US"/>
          </a:p>
        </p:txBody>
      </p:sp>
      <p:sp>
        <p:nvSpPr>
          <p:cNvPr id="8" name="Rectangle 10"/>
          <p:cNvSpPr>
            <a:spLocks noGrp="1" noChangeArrowheads="1"/>
          </p:cNvSpPr>
          <p:nvPr>
            <p:ph type="dt" sz="half" idx="11"/>
          </p:nvPr>
        </p:nvSpPr>
        <p:spPr>
          <a:xfrm>
            <a:off x="0" y="6381750"/>
            <a:ext cx="2268538" cy="476250"/>
          </a:xfrm>
        </p:spPr>
        <p:txBody>
          <a:bodyPr/>
          <a:lstStyle>
            <a:lvl1pPr>
              <a:defRPr>
                <a:latin typeface="Arial" charset="0"/>
              </a:defRPr>
            </a:lvl1pPr>
          </a:lstStyle>
          <a:p>
            <a:pPr>
              <a:defRPr/>
            </a:pPr>
            <a:endParaRPr lang="es-ES"/>
          </a:p>
        </p:txBody>
      </p:sp>
      <p:sp>
        <p:nvSpPr>
          <p:cNvPr id="9" name="Rectangle 11"/>
          <p:cNvSpPr>
            <a:spLocks noGrp="1" noChangeArrowheads="1"/>
          </p:cNvSpPr>
          <p:nvPr>
            <p:ph type="ftr" sz="quarter" idx="12"/>
          </p:nvPr>
        </p:nvSpPr>
        <p:spPr>
          <a:xfrm>
            <a:off x="2268538" y="6381750"/>
            <a:ext cx="4968875" cy="476250"/>
          </a:xfrm>
        </p:spPr>
        <p:txBody>
          <a:bodyPr/>
          <a:lstStyle>
            <a:lvl1pPr>
              <a:defRPr>
                <a:latin typeface="Arial" charset="0"/>
              </a:defRPr>
            </a:lvl1pPr>
          </a:lstStyle>
          <a:p>
            <a:pPr>
              <a:defRPr/>
            </a:pPr>
            <a:r>
              <a:rPr lang="es-ES"/>
              <a:t>Área Desarrollo de Productos </a:t>
            </a:r>
          </a:p>
          <a:p>
            <a:pPr>
              <a:defRPr/>
            </a:pPr>
            <a:r>
              <a:rPr lang="es-ES"/>
              <a:t>y Calidad</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CO"/>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O"/>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7B2A918F-508C-4987-A393-525A0F5A092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s-CO"/>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A5990C0F-2178-4998-9E76-DF10708D07E1}"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CO"/>
          </a:p>
        </p:txBody>
      </p:sp>
      <p:sp>
        <p:nvSpPr>
          <p:cNvPr id="3" name="Content Placeholder 2"/>
          <p:cNvSpPr>
            <a:spLocks noGrp="1"/>
          </p:cNvSpPr>
          <p:nvPr>
            <p:ph sz="half" idx="1"/>
          </p:nvPr>
        </p:nvSpPr>
        <p:spPr>
          <a:xfrm>
            <a:off x="457200" y="1066800"/>
            <a:ext cx="4038600" cy="5059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O"/>
          </a:p>
        </p:txBody>
      </p:sp>
      <p:sp>
        <p:nvSpPr>
          <p:cNvPr id="4" name="Content Placeholder 3"/>
          <p:cNvSpPr>
            <a:spLocks noGrp="1"/>
          </p:cNvSpPr>
          <p:nvPr>
            <p:ph sz="half" idx="2"/>
          </p:nvPr>
        </p:nvSpPr>
        <p:spPr>
          <a:xfrm>
            <a:off x="4648200" y="1066800"/>
            <a:ext cx="4038600" cy="5059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O"/>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D8A0C31E-2CF1-4CE9-A93C-534CA6D6A79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s-CO"/>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O"/>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O"/>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3F4C761F-2A5D-4DC4-ACAC-BEF601316CE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CO"/>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792F3B95-18F8-4556-8F2F-022D9DC66C8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74D85886-2BF6-4E52-8447-A43F4E50C84F}"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s-CO"/>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O"/>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A6719706-4824-4013-B328-6DFE93BBEB2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s-CO"/>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CO"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255B0A14-EF8C-4769-AD34-C5D5F3BF8BC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18" cstate="print"/>
          <a:srcRect/>
          <a:stretch>
            <a:fillRect/>
          </a:stretch>
        </p:blipFill>
        <p:spPr bwMode="auto">
          <a:xfrm>
            <a:off x="0" y="6172200"/>
            <a:ext cx="9144000" cy="792163"/>
          </a:xfrm>
          <a:prstGeom prst="rect">
            <a:avLst/>
          </a:prstGeom>
          <a:noFill/>
          <a:ln w="9525">
            <a:noFill/>
            <a:miter lim="800000"/>
            <a:headEnd/>
            <a:tailEnd/>
          </a:ln>
        </p:spPr>
      </p:pic>
      <p:pic>
        <p:nvPicPr>
          <p:cNvPr id="36867" name="Picture 3"/>
          <p:cNvPicPr>
            <a:picLocks noChangeAspect="1" noChangeArrowheads="1"/>
          </p:cNvPicPr>
          <p:nvPr/>
        </p:nvPicPr>
        <p:blipFill>
          <a:blip r:embed="rId19" cstate="print"/>
          <a:srcRect/>
          <a:stretch>
            <a:fillRect/>
          </a:stretch>
        </p:blipFill>
        <p:spPr bwMode="auto">
          <a:xfrm>
            <a:off x="0" y="0"/>
            <a:ext cx="9144000" cy="793750"/>
          </a:xfrm>
          <a:prstGeom prst="rect">
            <a:avLst/>
          </a:prstGeom>
          <a:noFill/>
          <a:ln w="9525">
            <a:noFill/>
            <a:miter lim="800000"/>
            <a:headEnd/>
            <a:tailEnd/>
          </a:ln>
        </p:spPr>
      </p:pic>
      <p:sp>
        <p:nvSpPr>
          <p:cNvPr id="36868" name="Rectangle 4"/>
          <p:cNvSpPr>
            <a:spLocks noGrp="1" noChangeArrowheads="1"/>
          </p:cNvSpPr>
          <p:nvPr>
            <p:ph type="title"/>
          </p:nvPr>
        </p:nvSpPr>
        <p:spPr bwMode="auto">
          <a:xfrm>
            <a:off x="457200" y="274638"/>
            <a:ext cx="8229600" cy="487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6869" name="Rectangle 5"/>
          <p:cNvSpPr>
            <a:spLocks noGrp="1" noChangeArrowheads="1"/>
          </p:cNvSpPr>
          <p:nvPr>
            <p:ph type="body" idx="1"/>
          </p:nvPr>
        </p:nvSpPr>
        <p:spPr bwMode="auto">
          <a:xfrm>
            <a:off x="457200" y="1066800"/>
            <a:ext cx="8229600" cy="5059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2470" name="Rectangle 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a:defRPr/>
            </a:pPr>
            <a:endParaRPr lang="en-US"/>
          </a:p>
        </p:txBody>
      </p:sp>
      <p:sp>
        <p:nvSpPr>
          <p:cNvPr id="62471"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a:defRPr/>
            </a:pPr>
            <a:endParaRPr lang="en-US"/>
          </a:p>
        </p:txBody>
      </p:sp>
      <p:sp>
        <p:nvSpPr>
          <p:cNvPr id="62472" name="Rectangle 8"/>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a:defRPr/>
            </a:pPr>
            <a:fld id="{49DABDF6-D8A9-4B48-9E18-D2E108457CC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70"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 id="2147483869" r:id="rId13"/>
    <p:sldLayoutId id="2147483871" r:id="rId14"/>
    <p:sldLayoutId id="2147483872" r:id="rId15"/>
    <p:sldLayoutId id="2147483873" r:id="rId16"/>
  </p:sldLayoutIdLst>
  <p:txStyles>
    <p:titleStyle>
      <a:lvl1pPr algn="ctr"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200">
          <a:solidFill>
            <a:schemeClr val="bg1"/>
          </a:solidFill>
          <a:latin typeface="Arial" charset="0"/>
        </a:defRPr>
      </a:lvl2pPr>
      <a:lvl3pPr algn="ctr" rtl="0" eaLnBrk="0" fontAlgn="base" hangingPunct="0">
        <a:spcBef>
          <a:spcPct val="0"/>
        </a:spcBef>
        <a:spcAft>
          <a:spcPct val="0"/>
        </a:spcAft>
        <a:defRPr sz="3200">
          <a:solidFill>
            <a:schemeClr val="bg1"/>
          </a:solidFill>
          <a:latin typeface="Arial" charset="0"/>
        </a:defRPr>
      </a:lvl3pPr>
      <a:lvl4pPr algn="ctr" rtl="0" eaLnBrk="0" fontAlgn="base" hangingPunct="0">
        <a:spcBef>
          <a:spcPct val="0"/>
        </a:spcBef>
        <a:spcAft>
          <a:spcPct val="0"/>
        </a:spcAft>
        <a:defRPr sz="3200">
          <a:solidFill>
            <a:schemeClr val="bg1"/>
          </a:solidFill>
          <a:latin typeface="Arial" charset="0"/>
        </a:defRPr>
      </a:lvl4pPr>
      <a:lvl5pPr algn="ctr" rtl="0" eaLnBrk="0" fontAlgn="base" hangingPunct="0">
        <a:spcBef>
          <a:spcPct val="0"/>
        </a:spcBef>
        <a:spcAft>
          <a:spcPct val="0"/>
        </a:spcAft>
        <a:defRPr sz="3200">
          <a:solidFill>
            <a:schemeClr val="bg1"/>
          </a:solidFill>
          <a:latin typeface="Arial" charset="0"/>
        </a:defRPr>
      </a:lvl5pPr>
      <a:lvl6pPr marL="457200" algn="ctr" rtl="0" fontAlgn="base">
        <a:spcBef>
          <a:spcPct val="0"/>
        </a:spcBef>
        <a:spcAft>
          <a:spcPct val="0"/>
        </a:spcAft>
        <a:defRPr sz="3200">
          <a:solidFill>
            <a:schemeClr val="bg1"/>
          </a:solidFill>
          <a:latin typeface="Arial" charset="0"/>
        </a:defRPr>
      </a:lvl6pPr>
      <a:lvl7pPr marL="914400" algn="ctr" rtl="0" fontAlgn="base">
        <a:spcBef>
          <a:spcPct val="0"/>
        </a:spcBef>
        <a:spcAft>
          <a:spcPct val="0"/>
        </a:spcAft>
        <a:defRPr sz="3200">
          <a:solidFill>
            <a:schemeClr val="bg1"/>
          </a:solidFill>
          <a:latin typeface="Arial" charset="0"/>
        </a:defRPr>
      </a:lvl7pPr>
      <a:lvl8pPr marL="1371600" algn="ctr" rtl="0" fontAlgn="base">
        <a:spcBef>
          <a:spcPct val="0"/>
        </a:spcBef>
        <a:spcAft>
          <a:spcPct val="0"/>
        </a:spcAft>
        <a:defRPr sz="3200">
          <a:solidFill>
            <a:schemeClr val="bg1"/>
          </a:solidFill>
          <a:latin typeface="Arial" charset="0"/>
        </a:defRPr>
      </a:lvl8pPr>
      <a:lvl9pPr marL="1828800" algn="ctr" rtl="0" fontAlgn="base">
        <a:spcBef>
          <a:spcPct val="0"/>
        </a:spcBef>
        <a:spcAft>
          <a:spcPct val="0"/>
        </a:spcAft>
        <a:defRPr sz="3200">
          <a:solidFill>
            <a:schemeClr val="bg1"/>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1.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7.xml"/><Relationship Id="rId1" Type="http://schemas.openxmlformats.org/officeDocument/2006/relationships/vmlDrawing" Target="../drawings/vmlDrawing27.vml"/><Relationship Id="rId6" Type="http://schemas.openxmlformats.org/officeDocument/2006/relationships/oleObject" Target="../embeddings/oleObject87.bin"/><Relationship Id="rId5" Type="http://schemas.openxmlformats.org/officeDocument/2006/relationships/oleObject" Target="../embeddings/oleObject86.bin"/><Relationship Id="rId4" Type="http://schemas.openxmlformats.org/officeDocument/2006/relationships/oleObject" Target="../embeddings/oleObject85.bin"/></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7.xml"/><Relationship Id="rId1" Type="http://schemas.openxmlformats.org/officeDocument/2006/relationships/vmlDrawing" Target="../drawings/vmlDrawing28.vml"/><Relationship Id="rId6" Type="http://schemas.openxmlformats.org/officeDocument/2006/relationships/oleObject" Target="../embeddings/oleObject90.bin"/><Relationship Id="rId5" Type="http://schemas.openxmlformats.org/officeDocument/2006/relationships/oleObject" Target="../embeddings/oleObject89.bin"/><Relationship Id="rId4" Type="http://schemas.openxmlformats.org/officeDocument/2006/relationships/oleObject" Target="../embeddings/oleObject88.bin"/></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7.xml"/><Relationship Id="rId1" Type="http://schemas.openxmlformats.org/officeDocument/2006/relationships/vmlDrawing" Target="../drawings/vmlDrawing29.vml"/><Relationship Id="rId6" Type="http://schemas.openxmlformats.org/officeDocument/2006/relationships/oleObject" Target="../embeddings/oleObject93.bin"/><Relationship Id="rId5" Type="http://schemas.openxmlformats.org/officeDocument/2006/relationships/oleObject" Target="../embeddings/oleObject92.bin"/><Relationship Id="rId4" Type="http://schemas.openxmlformats.org/officeDocument/2006/relationships/oleObject" Target="../embeddings/oleObject91.bin"/></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7.xml"/><Relationship Id="rId1" Type="http://schemas.openxmlformats.org/officeDocument/2006/relationships/vmlDrawing" Target="../drawings/vmlDrawing30.vml"/><Relationship Id="rId6" Type="http://schemas.openxmlformats.org/officeDocument/2006/relationships/oleObject" Target="../embeddings/oleObject96.bin"/><Relationship Id="rId5" Type="http://schemas.openxmlformats.org/officeDocument/2006/relationships/oleObject" Target="../embeddings/oleObject95.bin"/><Relationship Id="rId4" Type="http://schemas.openxmlformats.org/officeDocument/2006/relationships/oleObject" Target="../embeddings/oleObject94.bin"/></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7.xml"/><Relationship Id="rId1" Type="http://schemas.openxmlformats.org/officeDocument/2006/relationships/vmlDrawing" Target="../drawings/vmlDrawing31.vml"/><Relationship Id="rId6" Type="http://schemas.openxmlformats.org/officeDocument/2006/relationships/oleObject" Target="../embeddings/oleObject99.bin"/><Relationship Id="rId5" Type="http://schemas.openxmlformats.org/officeDocument/2006/relationships/oleObject" Target="../embeddings/oleObject98.bin"/><Relationship Id="rId4" Type="http://schemas.openxmlformats.org/officeDocument/2006/relationships/oleObject" Target="../embeddings/oleObject97.bin"/></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7.xml"/><Relationship Id="rId1" Type="http://schemas.openxmlformats.org/officeDocument/2006/relationships/vmlDrawing" Target="../drawings/vmlDrawing32.vml"/><Relationship Id="rId5" Type="http://schemas.openxmlformats.org/officeDocument/2006/relationships/oleObject" Target="../embeddings/oleObject101.bin"/><Relationship Id="rId4" Type="http://schemas.openxmlformats.org/officeDocument/2006/relationships/oleObject" Target="../embeddings/oleObject100.bin"/></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7.xml"/><Relationship Id="rId1" Type="http://schemas.openxmlformats.org/officeDocument/2006/relationships/vmlDrawing" Target="../drawings/vmlDrawing33.vml"/><Relationship Id="rId5" Type="http://schemas.openxmlformats.org/officeDocument/2006/relationships/oleObject" Target="../embeddings/oleObject103.bin"/><Relationship Id="rId4" Type="http://schemas.openxmlformats.org/officeDocument/2006/relationships/oleObject" Target="../embeddings/oleObject102.bin"/></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7.xml"/><Relationship Id="rId1" Type="http://schemas.openxmlformats.org/officeDocument/2006/relationships/vmlDrawing" Target="../drawings/vmlDrawing34.vml"/><Relationship Id="rId6" Type="http://schemas.openxmlformats.org/officeDocument/2006/relationships/image" Target="../media/image124.png"/><Relationship Id="rId5" Type="http://schemas.openxmlformats.org/officeDocument/2006/relationships/oleObject" Target="../embeddings/oleObject105.bin"/><Relationship Id="rId4" Type="http://schemas.openxmlformats.org/officeDocument/2006/relationships/oleObject" Target="../embeddings/oleObject104.bin"/></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7.xml"/><Relationship Id="rId1" Type="http://schemas.openxmlformats.org/officeDocument/2006/relationships/vmlDrawing" Target="../drawings/vmlDrawing35.vml"/><Relationship Id="rId6" Type="http://schemas.openxmlformats.org/officeDocument/2006/relationships/image" Target="../media/image125.png"/><Relationship Id="rId5" Type="http://schemas.openxmlformats.org/officeDocument/2006/relationships/oleObject" Target="../embeddings/oleObject107.bin"/><Relationship Id="rId4" Type="http://schemas.openxmlformats.org/officeDocument/2006/relationships/oleObject" Target="../embeddings/oleObject106.bin"/></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tags" Target="../tags/tag27.xml"/><Relationship Id="rId3" Type="http://schemas.openxmlformats.org/officeDocument/2006/relationships/tags" Target="../tags/tag4.xml"/><Relationship Id="rId21" Type="http://schemas.openxmlformats.org/officeDocument/2006/relationships/tags" Target="../tags/tag22.xml"/><Relationship Id="rId34" Type="http://schemas.openxmlformats.org/officeDocument/2006/relationships/image" Target="../media/image13.jpeg"/><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tags" Target="../tags/tag26.xml"/><Relationship Id="rId33" Type="http://schemas.openxmlformats.org/officeDocument/2006/relationships/image" Target="../media/image12.jpeg"/><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tags" Target="../tags/tag21.xml"/><Relationship Id="rId29" Type="http://schemas.openxmlformats.org/officeDocument/2006/relationships/tags" Target="../tags/tag30.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tags" Target="../tags/tag25.xml"/><Relationship Id="rId32" Type="http://schemas.openxmlformats.org/officeDocument/2006/relationships/notesSlide" Target="../notesSlides/notesSlide10.xml"/><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tags" Target="../tags/tag24.xml"/><Relationship Id="rId28" Type="http://schemas.openxmlformats.org/officeDocument/2006/relationships/tags" Target="../tags/tag29.xml"/><Relationship Id="rId10" Type="http://schemas.openxmlformats.org/officeDocument/2006/relationships/tags" Target="../tags/tag11.xml"/><Relationship Id="rId19" Type="http://schemas.openxmlformats.org/officeDocument/2006/relationships/tags" Target="../tags/tag20.xml"/><Relationship Id="rId31" Type="http://schemas.openxmlformats.org/officeDocument/2006/relationships/slideLayout" Target="../slideLayouts/slideLayout2.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tags" Target="../tags/tag23.xml"/><Relationship Id="rId27" Type="http://schemas.openxmlformats.org/officeDocument/2006/relationships/tags" Target="../tags/tag28.xml"/><Relationship Id="rId30" Type="http://schemas.openxmlformats.org/officeDocument/2006/relationships/tags" Target="../tags/tag31.xml"/></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34.xml"/><Relationship Id="rId7" Type="http://schemas.openxmlformats.org/officeDocument/2006/relationships/tags" Target="../tags/tag38.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image" Target="../media/image15.jpeg"/><Relationship Id="rId5" Type="http://schemas.openxmlformats.org/officeDocument/2006/relationships/tags" Target="../tags/tag36.xml"/><Relationship Id="rId10" Type="http://schemas.openxmlformats.org/officeDocument/2006/relationships/image" Target="../media/image14.jpeg"/><Relationship Id="rId4" Type="http://schemas.openxmlformats.org/officeDocument/2006/relationships/tags" Target="../tags/tag35.xml"/><Relationship Id="rId9"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www.cs.bc.edu/~straubin/cs381-05/blockciphers/rijndael_ingles2004.swf"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22.jpeg"/><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oleObject" Target="../embeddings/oleObject1.bin"/></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dsc.com/iptesting/"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64.png"/><Relationship Id="rId18" Type="http://schemas.openxmlformats.org/officeDocument/2006/relationships/image" Target="../media/image69.png"/><Relationship Id="rId3" Type="http://schemas.openxmlformats.org/officeDocument/2006/relationships/slideLayout" Target="../slideLayouts/slideLayout1.xml"/><Relationship Id="rId7" Type="http://schemas.openxmlformats.org/officeDocument/2006/relationships/image" Target="../media/image59.jpeg"/><Relationship Id="rId12" Type="http://schemas.openxmlformats.org/officeDocument/2006/relationships/image" Target="../media/image63.png"/><Relationship Id="rId17" Type="http://schemas.openxmlformats.org/officeDocument/2006/relationships/image" Target="../media/image68.png"/><Relationship Id="rId2" Type="http://schemas.openxmlformats.org/officeDocument/2006/relationships/audio" Target="file:///C:\Documents%20and%20Settings\sanrivera\Local%20Settings\Temporary%20Internet%20Files\Content.IE5\JSMRO8Z9\MSj04416930000%5b1%5d.wav" TargetMode="External"/><Relationship Id="rId16" Type="http://schemas.openxmlformats.org/officeDocument/2006/relationships/image" Target="../media/image67.png"/><Relationship Id="rId1" Type="http://schemas.openxmlformats.org/officeDocument/2006/relationships/audio" Target="../media/audio1.wav"/><Relationship Id="rId6" Type="http://schemas.openxmlformats.org/officeDocument/2006/relationships/image" Target="../media/image58.png"/><Relationship Id="rId11" Type="http://schemas.openxmlformats.org/officeDocument/2006/relationships/image" Target="../media/image62.png"/><Relationship Id="rId5" Type="http://schemas.openxmlformats.org/officeDocument/2006/relationships/image" Target="../media/image57.jpeg"/><Relationship Id="rId15" Type="http://schemas.openxmlformats.org/officeDocument/2006/relationships/image" Target="../media/image66.jpeg"/><Relationship Id="rId10" Type="http://schemas.openxmlformats.org/officeDocument/2006/relationships/image" Target="../media/image61.jpeg"/><Relationship Id="rId19" Type="http://schemas.openxmlformats.org/officeDocument/2006/relationships/image" Target="../media/image70.png"/><Relationship Id="rId4" Type="http://schemas.openxmlformats.org/officeDocument/2006/relationships/image" Target="../media/image56.png"/><Relationship Id="rId9" Type="http://schemas.openxmlformats.org/officeDocument/2006/relationships/hyperlink" Target="http://www.dsc.com/index.php?n=products&amp;o=view&amp;id=114" TargetMode="External"/><Relationship Id="rId14" Type="http://schemas.openxmlformats.org/officeDocument/2006/relationships/image" Target="../media/image65.jpeg"/></Relationships>
</file>

<file path=ppt/slides/_rels/slide68.xml.rels><?xml version="1.0" encoding="UTF-8" standalone="yes"?>
<Relationships xmlns="http://schemas.openxmlformats.org/package/2006/relationships"><Relationship Id="rId8" Type="http://schemas.openxmlformats.org/officeDocument/2006/relationships/hyperlink" Target="http://www.dsc.com/index.php?n=products&amp;o=view&amp;id=114" TargetMode="External"/><Relationship Id="rId13" Type="http://schemas.openxmlformats.org/officeDocument/2006/relationships/image" Target="../media/image75.png"/><Relationship Id="rId3" Type="http://schemas.openxmlformats.org/officeDocument/2006/relationships/image" Target="../media/image72.wmf"/><Relationship Id="rId7" Type="http://schemas.openxmlformats.org/officeDocument/2006/relationships/image" Target="../media/image60.jpeg"/><Relationship Id="rId12" Type="http://schemas.openxmlformats.org/officeDocument/2006/relationships/image" Target="../media/image74.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59.jpeg"/><Relationship Id="rId11" Type="http://schemas.openxmlformats.org/officeDocument/2006/relationships/image" Target="../media/image62.png"/><Relationship Id="rId5" Type="http://schemas.openxmlformats.org/officeDocument/2006/relationships/image" Target="../media/image57.jpeg"/><Relationship Id="rId10" Type="http://schemas.openxmlformats.org/officeDocument/2006/relationships/image" Target="../media/image73.png"/><Relationship Id="rId4" Type="http://schemas.openxmlformats.org/officeDocument/2006/relationships/image" Target="../media/image56.png"/><Relationship Id="rId9" Type="http://schemas.openxmlformats.org/officeDocument/2006/relationships/image" Target="../media/image61.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oleObject" Target="../embeddings/Microsoft_Office_Excel_97-2003_Worksheet1.xls"/><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41.xml"/><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2.bin"/><Relationship Id="rId5" Type="http://schemas.openxmlformats.org/officeDocument/2006/relationships/image" Target="../media/image81.wmf"/><Relationship Id="rId4" Type="http://schemas.openxmlformats.org/officeDocument/2006/relationships/image" Target="../media/image80.wmf"/><Relationship Id="rId9" Type="http://schemas.openxmlformats.org/officeDocument/2006/relationships/oleObject" Target="../embeddings/oleObject5.bin"/></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8.bin"/><Relationship Id="rId5" Type="http://schemas.openxmlformats.org/officeDocument/2006/relationships/oleObject" Target="../embeddings/oleObject7.bin"/><Relationship Id="rId4" Type="http://schemas.openxmlformats.org/officeDocument/2006/relationships/oleObject" Target="../embeddings/oleObject6.bin"/></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11.bin"/><Relationship Id="rId5" Type="http://schemas.openxmlformats.org/officeDocument/2006/relationships/oleObject" Target="../embeddings/oleObject10.bin"/><Relationship Id="rId4" Type="http://schemas.openxmlformats.org/officeDocument/2006/relationships/oleObject" Target="../embeddings/oleObject9.bin"/></Relationships>
</file>

<file path=ppt/slides/_rels/slide75.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notesSlide" Target="../notesSlides/notesSlide44.xml"/><Relationship Id="rId7" Type="http://schemas.openxmlformats.org/officeDocument/2006/relationships/oleObject" Target="../embeddings/oleObject14.bin"/><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81.wmf"/><Relationship Id="rId5" Type="http://schemas.openxmlformats.org/officeDocument/2006/relationships/image" Target="../media/image80.wmf"/><Relationship Id="rId4" Type="http://schemas.openxmlformats.org/officeDocument/2006/relationships/oleObject" Target="../embeddings/oleObject13.bin"/><Relationship Id="rId9" Type="http://schemas.openxmlformats.org/officeDocument/2006/relationships/oleObject" Target="../embeddings/oleObject16.bin"/></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19.bin"/><Relationship Id="rId5" Type="http://schemas.openxmlformats.org/officeDocument/2006/relationships/oleObject" Target="../embeddings/oleObject18.bin"/><Relationship Id="rId4" Type="http://schemas.openxmlformats.org/officeDocument/2006/relationships/oleObject" Target="../embeddings/oleObject17.bin"/></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46.xml"/><Relationship Id="rId7" Type="http://schemas.openxmlformats.org/officeDocument/2006/relationships/oleObject" Target="../embeddings/oleObject23.bin"/><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oleObject" Target="../embeddings/oleObject22.bin"/><Relationship Id="rId5" Type="http://schemas.openxmlformats.org/officeDocument/2006/relationships/oleObject" Target="../embeddings/oleObject21.bin"/><Relationship Id="rId4" Type="http://schemas.openxmlformats.org/officeDocument/2006/relationships/oleObject" Target="../embeddings/oleObject20.bin"/></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7.xml"/><Relationship Id="rId1" Type="http://schemas.openxmlformats.org/officeDocument/2006/relationships/vmlDrawing" Target="../drawings/vmlDrawing10.vml"/><Relationship Id="rId4" Type="http://schemas.openxmlformats.org/officeDocument/2006/relationships/oleObject" Target="../embeddings/oleObject25.bin"/></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oleObject" Target="../embeddings/Microsoft_Office_Excel_97-2003_Worksheet2.xls"/><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vmlDrawing" Target="../drawings/vmlDrawing11.vml"/><Relationship Id="rId5" Type="http://schemas.openxmlformats.org/officeDocument/2006/relationships/oleObject" Target="../embeddings/oleObject27.bin"/><Relationship Id="rId4" Type="http://schemas.openxmlformats.org/officeDocument/2006/relationships/oleObject" Target="../embeddings/oleObject26.bin"/></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87.jpeg"/><Relationship Id="rId5" Type="http://schemas.openxmlformats.org/officeDocument/2006/relationships/oleObject" Target="../embeddings/oleObject29.bin"/><Relationship Id="rId4" Type="http://schemas.openxmlformats.org/officeDocument/2006/relationships/oleObject" Target="../embeddings/oleObject28.bin"/></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88.jpeg"/><Relationship Id="rId5" Type="http://schemas.openxmlformats.org/officeDocument/2006/relationships/oleObject" Target="../embeddings/oleObject31.bin"/><Relationship Id="rId4" Type="http://schemas.openxmlformats.org/officeDocument/2006/relationships/oleObject" Target="../embeddings/oleObject30.bin"/></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image" Target="../media/image89.jpeg"/><Relationship Id="rId5" Type="http://schemas.openxmlformats.org/officeDocument/2006/relationships/oleObject" Target="../embeddings/oleObject33.bin"/><Relationship Id="rId4" Type="http://schemas.openxmlformats.org/officeDocument/2006/relationships/oleObject" Target="../embeddings/oleObject32.bin"/></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image" Target="../media/image89.jpeg"/><Relationship Id="rId5" Type="http://schemas.openxmlformats.org/officeDocument/2006/relationships/oleObject" Target="../embeddings/oleObject35.bin"/><Relationship Id="rId4" Type="http://schemas.openxmlformats.org/officeDocument/2006/relationships/oleObject" Target="../embeddings/oleObject34.bin"/></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7.xml"/><Relationship Id="rId1" Type="http://schemas.openxmlformats.org/officeDocument/2006/relationships/vmlDrawing" Target="../drawings/vmlDrawing16.vml"/><Relationship Id="rId5" Type="http://schemas.openxmlformats.org/officeDocument/2006/relationships/oleObject" Target="../embeddings/oleObject37.bin"/><Relationship Id="rId4" Type="http://schemas.openxmlformats.org/officeDocument/2006/relationships/oleObject" Target="../embeddings/oleObject36.bin"/></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vmlDrawing" Target="../drawings/vmlDrawing17.vml"/><Relationship Id="rId5" Type="http://schemas.openxmlformats.org/officeDocument/2006/relationships/oleObject" Target="../embeddings/oleObject39.bin"/><Relationship Id="rId4" Type="http://schemas.openxmlformats.org/officeDocument/2006/relationships/oleObject" Target="../embeddings/oleObject38.bin"/></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vmlDrawing" Target="../drawings/vmlDrawing18.vml"/><Relationship Id="rId5" Type="http://schemas.openxmlformats.org/officeDocument/2006/relationships/oleObject" Target="../embeddings/oleObject41.bin"/><Relationship Id="rId4" Type="http://schemas.openxmlformats.org/officeDocument/2006/relationships/oleObject" Target="../embeddings/oleObject40.bin"/></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vmlDrawing" Target="../drawings/vmlDrawing19.vml"/><Relationship Id="rId5" Type="http://schemas.openxmlformats.org/officeDocument/2006/relationships/oleObject" Target="../embeddings/oleObject43.bin"/><Relationship Id="rId4" Type="http://schemas.openxmlformats.org/officeDocument/2006/relationships/oleObject" Target="../embeddings/oleObject42.bin"/></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xml"/><Relationship Id="rId1" Type="http://schemas.openxmlformats.org/officeDocument/2006/relationships/vmlDrawing" Target="../drawings/vmlDrawing20.vml"/><Relationship Id="rId6" Type="http://schemas.openxmlformats.org/officeDocument/2006/relationships/image" Target="../media/image90.png"/><Relationship Id="rId5" Type="http://schemas.openxmlformats.org/officeDocument/2006/relationships/oleObject" Target="../embeddings/oleObject45.bin"/><Relationship Id="rId4" Type="http://schemas.openxmlformats.org/officeDocument/2006/relationships/oleObject" Target="../embeddings/oleObject44.bin"/></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xml"/><Relationship Id="rId1" Type="http://schemas.openxmlformats.org/officeDocument/2006/relationships/vmlDrawing" Target="../drawings/vmlDrawing21.vml"/><Relationship Id="rId5" Type="http://schemas.openxmlformats.org/officeDocument/2006/relationships/oleObject" Target="../embeddings/oleObject47.bin"/><Relationship Id="rId4" Type="http://schemas.openxmlformats.org/officeDocument/2006/relationships/oleObject" Target="../embeddings/oleObject46.bin"/></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7.xml"/><Relationship Id="rId1" Type="http://schemas.openxmlformats.org/officeDocument/2006/relationships/vmlDrawing" Target="../drawings/vmlDrawing22.vml"/><Relationship Id="rId6" Type="http://schemas.openxmlformats.org/officeDocument/2006/relationships/image" Target="../media/image91.png"/><Relationship Id="rId5" Type="http://schemas.openxmlformats.org/officeDocument/2006/relationships/oleObject" Target="../embeddings/oleObject49.bin"/><Relationship Id="rId4" Type="http://schemas.openxmlformats.org/officeDocument/2006/relationships/oleObject" Target="../embeddings/oleObject48.bin"/></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7.xml"/><Relationship Id="rId1" Type="http://schemas.openxmlformats.org/officeDocument/2006/relationships/vmlDrawing" Target="../drawings/vmlDrawing23.vml"/><Relationship Id="rId5" Type="http://schemas.openxmlformats.org/officeDocument/2006/relationships/oleObject" Target="../embeddings/oleObject51.bin"/><Relationship Id="rId4" Type="http://schemas.openxmlformats.org/officeDocument/2006/relationships/oleObject" Target="../embeddings/oleObject50.bin"/></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7.xml"/><Relationship Id="rId1" Type="http://schemas.openxmlformats.org/officeDocument/2006/relationships/vmlDrawing" Target="../drawings/vmlDrawing24.vml"/><Relationship Id="rId5" Type="http://schemas.openxmlformats.org/officeDocument/2006/relationships/oleObject" Target="../embeddings/oleObject53.bin"/><Relationship Id="rId4" Type="http://schemas.openxmlformats.org/officeDocument/2006/relationships/oleObject" Target="../embeddings/oleObject52.bin"/></Relationships>
</file>

<file path=ppt/slides/_rels/slide95.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image" Target="../media/image94.jpeg"/><Relationship Id="rId2" Type="http://schemas.openxmlformats.org/officeDocument/2006/relationships/image" Target="../media/image71.png"/><Relationship Id="rId1" Type="http://schemas.openxmlformats.org/officeDocument/2006/relationships/slideLayout" Target="../slideLayouts/slideLayout13.xml"/><Relationship Id="rId6" Type="http://schemas.openxmlformats.org/officeDocument/2006/relationships/image" Target="../media/image73.png"/><Relationship Id="rId5" Type="http://schemas.openxmlformats.org/officeDocument/2006/relationships/image" Target="../media/image93.jpeg"/><Relationship Id="rId4" Type="http://schemas.openxmlformats.org/officeDocument/2006/relationships/hyperlink" Target="http://www.dsc.com/index.php?n=products&amp;o=view&amp;id=3" TargetMode="External"/></Relationships>
</file>

<file path=ppt/slides/_rels/slide96.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71.png"/><Relationship Id="rId7" Type="http://schemas.openxmlformats.org/officeDocument/2006/relationships/image" Target="../media/image73.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hyperlink" Target="http://www.dsc.com/index.php?n=products&amp;o=view&amp;id=3" TargetMode="External"/><Relationship Id="rId4" Type="http://schemas.openxmlformats.org/officeDocument/2006/relationships/image" Target="../media/image92.jpeg"/></Relationships>
</file>

<file path=ppt/slides/_rels/slide97.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71.png"/><Relationship Id="rId7" Type="http://schemas.openxmlformats.org/officeDocument/2006/relationships/image" Target="../media/image73.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93.jpeg"/><Relationship Id="rId11" Type="http://schemas.openxmlformats.org/officeDocument/2006/relationships/image" Target="../media/image97.png"/><Relationship Id="rId5" Type="http://schemas.openxmlformats.org/officeDocument/2006/relationships/hyperlink" Target="http://www.dsc.com/index.php?n=products&amp;o=view&amp;id=3" TargetMode="External"/><Relationship Id="rId10" Type="http://schemas.openxmlformats.org/officeDocument/2006/relationships/image" Target="../media/image96.png"/><Relationship Id="rId4" Type="http://schemas.openxmlformats.org/officeDocument/2006/relationships/image" Target="../media/image92.jpeg"/><Relationship Id="rId9" Type="http://schemas.openxmlformats.org/officeDocument/2006/relationships/image" Target="../media/image95.png"/></Relationships>
</file>

<file path=ppt/slides/_rels/slide98.xml.rels><?xml version="1.0" encoding="UTF-8" standalone="yes"?>
<Relationships xmlns="http://schemas.openxmlformats.org/package/2006/relationships"><Relationship Id="rId8" Type="http://schemas.openxmlformats.org/officeDocument/2006/relationships/oleObject" Target="../embeddings/oleObject58.bin"/><Relationship Id="rId13" Type="http://schemas.openxmlformats.org/officeDocument/2006/relationships/oleObject" Target="../embeddings/oleObject63.bin"/><Relationship Id="rId18" Type="http://schemas.openxmlformats.org/officeDocument/2006/relationships/image" Target="../media/image112.jpeg"/><Relationship Id="rId3" Type="http://schemas.openxmlformats.org/officeDocument/2006/relationships/image" Target="../media/image107.png"/><Relationship Id="rId21" Type="http://schemas.openxmlformats.org/officeDocument/2006/relationships/image" Target="../media/image115.jpeg"/><Relationship Id="rId7" Type="http://schemas.openxmlformats.org/officeDocument/2006/relationships/oleObject" Target="../embeddings/oleObject57.bin"/><Relationship Id="rId12" Type="http://schemas.openxmlformats.org/officeDocument/2006/relationships/oleObject" Target="../embeddings/oleObject62.bin"/><Relationship Id="rId17" Type="http://schemas.openxmlformats.org/officeDocument/2006/relationships/image" Target="../media/image111.png"/><Relationship Id="rId2" Type="http://schemas.openxmlformats.org/officeDocument/2006/relationships/slideLayout" Target="../slideLayouts/slideLayout16.xml"/><Relationship Id="rId16" Type="http://schemas.openxmlformats.org/officeDocument/2006/relationships/image" Target="../media/image110.jpeg"/><Relationship Id="rId20" Type="http://schemas.openxmlformats.org/officeDocument/2006/relationships/image" Target="../media/image114.jpeg"/><Relationship Id="rId1" Type="http://schemas.openxmlformats.org/officeDocument/2006/relationships/vmlDrawing" Target="../drawings/vmlDrawing25.vml"/><Relationship Id="rId6" Type="http://schemas.openxmlformats.org/officeDocument/2006/relationships/oleObject" Target="../embeddings/oleObject56.bin"/><Relationship Id="rId11" Type="http://schemas.openxmlformats.org/officeDocument/2006/relationships/oleObject" Target="../embeddings/oleObject61.bin"/><Relationship Id="rId5" Type="http://schemas.openxmlformats.org/officeDocument/2006/relationships/oleObject" Target="../embeddings/oleObject55.bin"/><Relationship Id="rId15" Type="http://schemas.openxmlformats.org/officeDocument/2006/relationships/image" Target="../media/image109.png"/><Relationship Id="rId10" Type="http://schemas.openxmlformats.org/officeDocument/2006/relationships/oleObject" Target="../embeddings/oleObject60.bin"/><Relationship Id="rId19" Type="http://schemas.openxmlformats.org/officeDocument/2006/relationships/image" Target="../media/image113.png"/><Relationship Id="rId4" Type="http://schemas.openxmlformats.org/officeDocument/2006/relationships/oleObject" Target="../embeddings/oleObject54.bin"/><Relationship Id="rId9" Type="http://schemas.openxmlformats.org/officeDocument/2006/relationships/oleObject" Target="../embeddings/oleObject59.bin"/><Relationship Id="rId14" Type="http://schemas.openxmlformats.org/officeDocument/2006/relationships/image" Target="../media/image108.emf"/></Relationships>
</file>

<file path=ppt/slides/_rels/slide99.xml.rels><?xml version="1.0" encoding="UTF-8" standalone="yes"?>
<Relationships xmlns="http://schemas.openxmlformats.org/package/2006/relationships"><Relationship Id="rId8" Type="http://schemas.openxmlformats.org/officeDocument/2006/relationships/oleObject" Target="../embeddings/oleObject69.bin"/><Relationship Id="rId13" Type="http://schemas.openxmlformats.org/officeDocument/2006/relationships/oleObject" Target="../embeddings/oleObject74.bin"/><Relationship Id="rId18" Type="http://schemas.openxmlformats.org/officeDocument/2006/relationships/oleObject" Target="../embeddings/oleObject79.bin"/><Relationship Id="rId26" Type="http://schemas.openxmlformats.org/officeDocument/2006/relationships/image" Target="../media/image111.png"/><Relationship Id="rId3" Type="http://schemas.openxmlformats.org/officeDocument/2006/relationships/oleObject" Target="../embeddings/oleObject64.bin"/><Relationship Id="rId21" Type="http://schemas.openxmlformats.org/officeDocument/2006/relationships/oleObject" Target="../embeddings/oleObject82.bin"/><Relationship Id="rId7" Type="http://schemas.openxmlformats.org/officeDocument/2006/relationships/oleObject" Target="../embeddings/oleObject68.bin"/><Relationship Id="rId12" Type="http://schemas.openxmlformats.org/officeDocument/2006/relationships/oleObject" Target="../embeddings/oleObject73.bin"/><Relationship Id="rId17" Type="http://schemas.openxmlformats.org/officeDocument/2006/relationships/oleObject" Target="../embeddings/oleObject78.bin"/><Relationship Id="rId25" Type="http://schemas.openxmlformats.org/officeDocument/2006/relationships/image" Target="../media/image109.png"/><Relationship Id="rId2" Type="http://schemas.openxmlformats.org/officeDocument/2006/relationships/slideLayout" Target="../slideLayouts/slideLayout16.xml"/><Relationship Id="rId16" Type="http://schemas.openxmlformats.org/officeDocument/2006/relationships/oleObject" Target="../embeddings/oleObject77.bin"/><Relationship Id="rId20" Type="http://schemas.openxmlformats.org/officeDocument/2006/relationships/oleObject" Target="../embeddings/oleObject81.bin"/><Relationship Id="rId29" Type="http://schemas.openxmlformats.org/officeDocument/2006/relationships/image" Target="../media/image115.jpeg"/><Relationship Id="rId1" Type="http://schemas.openxmlformats.org/officeDocument/2006/relationships/vmlDrawing" Target="../drawings/vmlDrawing26.vml"/><Relationship Id="rId6" Type="http://schemas.openxmlformats.org/officeDocument/2006/relationships/oleObject" Target="../embeddings/oleObject67.bin"/><Relationship Id="rId11" Type="http://schemas.openxmlformats.org/officeDocument/2006/relationships/oleObject" Target="../embeddings/oleObject72.bin"/><Relationship Id="rId24" Type="http://schemas.openxmlformats.org/officeDocument/2006/relationships/image" Target="../media/image107.png"/><Relationship Id="rId5" Type="http://schemas.openxmlformats.org/officeDocument/2006/relationships/oleObject" Target="../embeddings/oleObject66.bin"/><Relationship Id="rId15" Type="http://schemas.openxmlformats.org/officeDocument/2006/relationships/oleObject" Target="../embeddings/oleObject76.bin"/><Relationship Id="rId23" Type="http://schemas.openxmlformats.org/officeDocument/2006/relationships/oleObject" Target="../embeddings/oleObject84.bin"/><Relationship Id="rId28" Type="http://schemas.openxmlformats.org/officeDocument/2006/relationships/image" Target="../media/image113.png"/><Relationship Id="rId10" Type="http://schemas.openxmlformats.org/officeDocument/2006/relationships/oleObject" Target="../embeddings/oleObject71.bin"/><Relationship Id="rId19" Type="http://schemas.openxmlformats.org/officeDocument/2006/relationships/oleObject" Target="../embeddings/oleObject80.bin"/><Relationship Id="rId4" Type="http://schemas.openxmlformats.org/officeDocument/2006/relationships/oleObject" Target="../embeddings/oleObject65.bin"/><Relationship Id="rId9" Type="http://schemas.openxmlformats.org/officeDocument/2006/relationships/oleObject" Target="../embeddings/oleObject70.bin"/><Relationship Id="rId14" Type="http://schemas.openxmlformats.org/officeDocument/2006/relationships/oleObject" Target="../embeddings/oleObject75.bin"/><Relationship Id="rId22" Type="http://schemas.openxmlformats.org/officeDocument/2006/relationships/oleObject" Target="../embeddings/oleObject83.bin"/><Relationship Id="rId27" Type="http://schemas.openxmlformats.org/officeDocument/2006/relationships/image" Target="../media/image112.jpeg"/><Relationship Id="rId30" Type="http://schemas.openxmlformats.org/officeDocument/2006/relationships/image" Target="../media/image1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6"/>
          <p:cNvSpPr txBox="1">
            <a:spLocks noChangeArrowheads="1"/>
          </p:cNvSpPr>
          <p:nvPr/>
        </p:nvSpPr>
        <p:spPr bwMode="auto">
          <a:xfrm>
            <a:off x="990600" y="1905000"/>
            <a:ext cx="7086600" cy="1200150"/>
          </a:xfrm>
          <a:prstGeom prst="rect">
            <a:avLst/>
          </a:prstGeom>
          <a:noFill/>
          <a:ln w="9525">
            <a:noFill/>
            <a:miter lim="800000"/>
            <a:headEnd/>
            <a:tailEnd/>
          </a:ln>
        </p:spPr>
        <p:txBody>
          <a:bodyPr>
            <a:spAutoFit/>
          </a:bodyPr>
          <a:lstStyle/>
          <a:p>
            <a:pPr algn="ctr">
              <a:spcBef>
                <a:spcPct val="50000"/>
              </a:spcBef>
            </a:pPr>
            <a:r>
              <a:rPr lang="es-ES" sz="3600">
                <a:solidFill>
                  <a:schemeClr val="bg1"/>
                </a:solidFill>
              </a:rPr>
              <a:t>Comunicadores de alarmas IP Seminario de capacitación</a:t>
            </a:r>
          </a:p>
        </p:txBody>
      </p:sp>
      <p:pic>
        <p:nvPicPr>
          <p:cNvPr id="41987" name="Picture 7" descr="Tyco Safety products logo"/>
          <p:cNvPicPr>
            <a:picLocks noChangeAspect="1" noChangeArrowheads="1"/>
          </p:cNvPicPr>
          <p:nvPr/>
        </p:nvPicPr>
        <p:blipFill>
          <a:blip r:embed="rId3" cstate="print"/>
          <a:srcRect/>
          <a:stretch>
            <a:fillRect/>
          </a:stretch>
        </p:blipFill>
        <p:spPr bwMode="auto">
          <a:xfrm rot="10800000" flipH="1" flipV="1">
            <a:off x="5943600" y="5791200"/>
            <a:ext cx="2743200" cy="488950"/>
          </a:xfrm>
          <a:prstGeom prst="rect">
            <a:avLst/>
          </a:prstGeom>
          <a:noFill/>
          <a:ln w="9525">
            <a:noFill/>
            <a:miter lim="800000"/>
            <a:headEnd/>
            <a:tailEnd/>
          </a:ln>
        </p:spPr>
      </p:pic>
      <p:sp>
        <p:nvSpPr>
          <p:cNvPr id="41988" name="Rectangle 5"/>
          <p:cNvSpPr>
            <a:spLocks noChangeArrowheads="1"/>
          </p:cNvSpPr>
          <p:nvPr/>
        </p:nvSpPr>
        <p:spPr bwMode="auto">
          <a:xfrm>
            <a:off x="2286000" y="3105150"/>
            <a:ext cx="4572000" cy="369888"/>
          </a:xfrm>
          <a:prstGeom prst="rect">
            <a:avLst/>
          </a:prstGeom>
          <a:noFill/>
          <a:ln w="9525">
            <a:noFill/>
            <a:miter lim="800000"/>
            <a:headEnd/>
            <a:tailEnd/>
          </a:ln>
        </p:spPr>
        <p:txBody>
          <a:bodyPr>
            <a:spAutoFit/>
          </a:bodyPr>
          <a:lstStyle/>
          <a:p>
            <a:pPr algn="ctr">
              <a:spcBef>
                <a:spcPct val="50000"/>
              </a:spcBef>
            </a:pPr>
            <a:r>
              <a:rPr lang="es-ES">
                <a:solidFill>
                  <a:schemeClr val="bg1"/>
                </a:solidFill>
              </a:rPr>
              <a:t>Santiago Rivera</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s-AR" sz="2800" smtClean="0"/>
              <a:t>Protocolos IP: UDP vs. TCP</a:t>
            </a:r>
          </a:p>
        </p:txBody>
      </p:sp>
      <p:pic>
        <p:nvPicPr>
          <p:cNvPr id="49155" name="Picture 4" descr="osi_pivot"/>
          <p:cNvPicPr>
            <a:picLocks noGrp="1" noChangeAspect="1" noChangeArrowheads="1"/>
          </p:cNvPicPr>
          <p:nvPr>
            <p:ph type="body" idx="1"/>
            <p:custDataLst>
              <p:tags r:id="rId1"/>
            </p:custDataLst>
          </p:nvPr>
        </p:nvPicPr>
        <p:blipFill>
          <a:blip r:embed="rId4" cstate="print"/>
          <a:srcRect/>
          <a:stretch>
            <a:fillRect/>
          </a:stretch>
        </p:blipFill>
        <p:spPr>
          <a:xfrm>
            <a:off x="1495425" y="1219200"/>
            <a:ext cx="6153150" cy="4752975"/>
          </a:xfrm>
        </p:spPr>
      </p:pic>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3" name="Title 1"/>
          <p:cNvSpPr>
            <a:spLocks/>
          </p:cNvSpPr>
          <p:nvPr/>
        </p:nvSpPr>
        <p:spPr bwMode="auto">
          <a:xfrm>
            <a:off x="1524000" y="0"/>
            <a:ext cx="7391400" cy="838200"/>
          </a:xfrm>
          <a:prstGeom prst="rect">
            <a:avLst/>
          </a:prstGeom>
          <a:noFill/>
          <a:ln w="9525">
            <a:noFill/>
            <a:miter lim="800000"/>
            <a:headEnd/>
            <a:tailEnd/>
          </a:ln>
        </p:spPr>
        <p:txBody>
          <a:bodyPr anchor="ctr"/>
          <a:lstStyle/>
          <a:p>
            <a:pPr algn="r"/>
            <a:endParaRPr lang="es-CO" sz="2800">
              <a:solidFill>
                <a:schemeClr val="bg1"/>
              </a:solidFill>
            </a:endParaRPr>
          </a:p>
        </p:txBody>
      </p:sp>
      <p:sp>
        <p:nvSpPr>
          <p:cNvPr id="27654" name="Title 1"/>
          <p:cNvSpPr>
            <a:spLocks/>
          </p:cNvSpPr>
          <p:nvPr/>
        </p:nvSpPr>
        <p:spPr bwMode="auto">
          <a:xfrm>
            <a:off x="2362200" y="152400"/>
            <a:ext cx="6705600" cy="838200"/>
          </a:xfrm>
          <a:prstGeom prst="rect">
            <a:avLst/>
          </a:prstGeom>
          <a:noFill/>
          <a:ln w="9525">
            <a:noFill/>
            <a:miter lim="800000"/>
            <a:headEnd/>
            <a:tailEnd/>
          </a:ln>
        </p:spPr>
        <p:txBody>
          <a:bodyPr anchor="ctr"/>
          <a:lstStyle/>
          <a:p>
            <a:pPr algn="r"/>
            <a:r>
              <a:rPr lang="es-CO" sz="2800">
                <a:solidFill>
                  <a:schemeClr val="bg1"/>
                </a:solidFill>
              </a:rPr>
              <a:t>Aplicación</a:t>
            </a:r>
          </a:p>
        </p:txBody>
      </p:sp>
      <p:graphicFrame>
        <p:nvGraphicFramePr>
          <p:cNvPr id="27650" name="Object 2"/>
          <p:cNvGraphicFramePr>
            <a:graphicFrameLocks noChangeAspect="1"/>
          </p:cNvGraphicFramePr>
          <p:nvPr/>
        </p:nvGraphicFramePr>
        <p:xfrm>
          <a:off x="1120775" y="1295400"/>
          <a:ext cx="6902450" cy="501650"/>
        </p:xfrm>
        <a:graphic>
          <a:graphicData uri="http://schemas.openxmlformats.org/presentationml/2006/ole">
            <p:oleObj spid="_x0000_s27650" name="Visio" r:id="rId4" imgW="6901891" imgH="501091" progId="">
              <p:embed/>
            </p:oleObj>
          </a:graphicData>
        </a:graphic>
      </p:graphicFrame>
      <p:sp>
        <p:nvSpPr>
          <p:cNvPr id="27655" name="Rectangle 8"/>
          <p:cNvSpPr>
            <a:spLocks noChangeArrowheads="1"/>
          </p:cNvSpPr>
          <p:nvPr/>
        </p:nvSpPr>
        <p:spPr bwMode="auto">
          <a:xfrm>
            <a:off x="1174750" y="1336675"/>
            <a:ext cx="6597650" cy="396875"/>
          </a:xfrm>
          <a:prstGeom prst="rect">
            <a:avLst/>
          </a:prstGeom>
          <a:noFill/>
          <a:ln w="9525">
            <a:noFill/>
            <a:miter lim="800000"/>
            <a:headEnd/>
            <a:tailEnd/>
          </a:ln>
        </p:spPr>
        <p:txBody>
          <a:bodyPr>
            <a:spAutoFit/>
          </a:bodyPr>
          <a:lstStyle/>
          <a:p>
            <a:r>
              <a:rPr lang="es-CO" sz="2000"/>
              <a:t>GS/IP Enrutamiento de llamadas</a:t>
            </a:r>
          </a:p>
        </p:txBody>
      </p:sp>
      <p:graphicFrame>
        <p:nvGraphicFramePr>
          <p:cNvPr id="27651" name="Object 3"/>
          <p:cNvGraphicFramePr>
            <a:graphicFrameLocks noChangeAspect="1"/>
          </p:cNvGraphicFramePr>
          <p:nvPr/>
        </p:nvGraphicFramePr>
        <p:xfrm>
          <a:off x="1120775" y="1774825"/>
          <a:ext cx="6902450" cy="4052888"/>
        </p:xfrm>
        <a:graphic>
          <a:graphicData uri="http://schemas.openxmlformats.org/presentationml/2006/ole">
            <p:oleObj spid="_x0000_s27651" name="Visio" r:id="rId5" imgW="6917198" imgH="3396758" progId="">
              <p:embed/>
            </p:oleObj>
          </a:graphicData>
        </a:graphic>
      </p:graphicFrame>
      <p:sp>
        <p:nvSpPr>
          <p:cNvPr id="27656" name="Rectangle 10"/>
          <p:cNvSpPr>
            <a:spLocks noChangeArrowheads="1"/>
          </p:cNvSpPr>
          <p:nvPr/>
        </p:nvSpPr>
        <p:spPr bwMode="auto">
          <a:xfrm>
            <a:off x="1250950" y="1922463"/>
            <a:ext cx="6772275" cy="366712"/>
          </a:xfrm>
          <a:prstGeom prst="rect">
            <a:avLst/>
          </a:prstGeom>
          <a:noFill/>
          <a:ln w="9525">
            <a:noFill/>
            <a:miter lim="800000"/>
            <a:headEnd/>
            <a:tailEnd/>
          </a:ln>
        </p:spPr>
        <p:txBody>
          <a:bodyPr>
            <a:spAutoFit/>
          </a:bodyPr>
          <a:lstStyle/>
          <a:p>
            <a:r>
              <a:rPr lang="es-CO"/>
              <a:t>Modo de respaldo 1: Ethernet Primario, 4 Receptores</a:t>
            </a:r>
          </a:p>
        </p:txBody>
      </p:sp>
      <p:graphicFrame>
        <p:nvGraphicFramePr>
          <p:cNvPr id="27652" name="Object 4"/>
          <p:cNvGraphicFramePr>
            <a:graphicFrameLocks noChangeAspect="1"/>
          </p:cNvGraphicFramePr>
          <p:nvPr/>
        </p:nvGraphicFramePr>
        <p:xfrm>
          <a:off x="1730375" y="2743200"/>
          <a:ext cx="5683250" cy="2484438"/>
        </p:xfrm>
        <a:graphic>
          <a:graphicData uri="http://schemas.openxmlformats.org/presentationml/2006/ole">
            <p:oleObj spid="_x0000_s27652" name="Visio" r:id="rId6" imgW="5683044" imgH="2483977" progId="">
              <p:embed/>
            </p:oleObj>
          </a:graphicData>
        </a:graphic>
      </p:graphicFrame>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7" name="Title 1"/>
          <p:cNvSpPr>
            <a:spLocks/>
          </p:cNvSpPr>
          <p:nvPr/>
        </p:nvSpPr>
        <p:spPr bwMode="auto">
          <a:xfrm>
            <a:off x="1524000" y="0"/>
            <a:ext cx="7391400" cy="838200"/>
          </a:xfrm>
          <a:prstGeom prst="rect">
            <a:avLst/>
          </a:prstGeom>
          <a:noFill/>
          <a:ln w="9525">
            <a:noFill/>
            <a:miter lim="800000"/>
            <a:headEnd/>
            <a:tailEnd/>
          </a:ln>
        </p:spPr>
        <p:txBody>
          <a:bodyPr anchor="ctr"/>
          <a:lstStyle/>
          <a:p>
            <a:pPr algn="r"/>
            <a:endParaRPr lang="es-CO" sz="2800">
              <a:solidFill>
                <a:schemeClr val="bg1"/>
              </a:solidFill>
            </a:endParaRPr>
          </a:p>
        </p:txBody>
      </p:sp>
      <p:sp>
        <p:nvSpPr>
          <p:cNvPr id="28678" name="Title 1"/>
          <p:cNvSpPr>
            <a:spLocks/>
          </p:cNvSpPr>
          <p:nvPr/>
        </p:nvSpPr>
        <p:spPr bwMode="auto">
          <a:xfrm>
            <a:off x="2362200" y="152400"/>
            <a:ext cx="6705600" cy="838200"/>
          </a:xfrm>
          <a:prstGeom prst="rect">
            <a:avLst/>
          </a:prstGeom>
          <a:noFill/>
          <a:ln w="9525">
            <a:noFill/>
            <a:miter lim="800000"/>
            <a:headEnd/>
            <a:tailEnd/>
          </a:ln>
        </p:spPr>
        <p:txBody>
          <a:bodyPr anchor="ctr"/>
          <a:lstStyle/>
          <a:p>
            <a:pPr algn="r"/>
            <a:r>
              <a:rPr lang="es-CO" sz="2800">
                <a:solidFill>
                  <a:schemeClr val="bg1"/>
                </a:solidFill>
              </a:rPr>
              <a:t>Aplicación</a:t>
            </a:r>
          </a:p>
        </p:txBody>
      </p:sp>
      <p:graphicFrame>
        <p:nvGraphicFramePr>
          <p:cNvPr id="28674" name="Object 2"/>
          <p:cNvGraphicFramePr>
            <a:graphicFrameLocks noChangeAspect="1"/>
          </p:cNvGraphicFramePr>
          <p:nvPr/>
        </p:nvGraphicFramePr>
        <p:xfrm>
          <a:off x="1120775" y="1295400"/>
          <a:ext cx="6902450" cy="501650"/>
        </p:xfrm>
        <a:graphic>
          <a:graphicData uri="http://schemas.openxmlformats.org/presentationml/2006/ole">
            <p:oleObj spid="_x0000_s28674" name="Visio" r:id="rId4" imgW="6901891" imgH="501091" progId="">
              <p:embed/>
            </p:oleObj>
          </a:graphicData>
        </a:graphic>
      </p:graphicFrame>
      <p:sp>
        <p:nvSpPr>
          <p:cNvPr id="28679" name="Rectangle 8"/>
          <p:cNvSpPr>
            <a:spLocks noChangeArrowheads="1"/>
          </p:cNvSpPr>
          <p:nvPr/>
        </p:nvSpPr>
        <p:spPr bwMode="auto">
          <a:xfrm>
            <a:off x="1174750" y="1336675"/>
            <a:ext cx="6597650" cy="396875"/>
          </a:xfrm>
          <a:prstGeom prst="rect">
            <a:avLst/>
          </a:prstGeom>
          <a:noFill/>
          <a:ln w="9525">
            <a:noFill/>
            <a:miter lim="800000"/>
            <a:headEnd/>
            <a:tailEnd/>
          </a:ln>
        </p:spPr>
        <p:txBody>
          <a:bodyPr>
            <a:spAutoFit/>
          </a:bodyPr>
          <a:lstStyle/>
          <a:p>
            <a:r>
              <a:rPr lang="es-CO" sz="2000"/>
              <a:t>GS/IP Enrutamiento de llamadas</a:t>
            </a:r>
          </a:p>
        </p:txBody>
      </p:sp>
      <p:graphicFrame>
        <p:nvGraphicFramePr>
          <p:cNvPr id="28675" name="Object 3"/>
          <p:cNvGraphicFramePr>
            <a:graphicFrameLocks noChangeAspect="1"/>
          </p:cNvGraphicFramePr>
          <p:nvPr/>
        </p:nvGraphicFramePr>
        <p:xfrm>
          <a:off x="1120775" y="1774825"/>
          <a:ext cx="6902450" cy="4052888"/>
        </p:xfrm>
        <a:graphic>
          <a:graphicData uri="http://schemas.openxmlformats.org/presentationml/2006/ole">
            <p:oleObj spid="_x0000_s28675" name="Visio" r:id="rId5" imgW="6917198" imgH="3396758" progId="">
              <p:embed/>
            </p:oleObj>
          </a:graphicData>
        </a:graphic>
      </p:graphicFrame>
      <p:sp>
        <p:nvSpPr>
          <p:cNvPr id="28680" name="Rectangle 10"/>
          <p:cNvSpPr>
            <a:spLocks noChangeArrowheads="1"/>
          </p:cNvSpPr>
          <p:nvPr/>
        </p:nvSpPr>
        <p:spPr bwMode="auto">
          <a:xfrm>
            <a:off x="1250950" y="1922463"/>
            <a:ext cx="6772275" cy="366712"/>
          </a:xfrm>
          <a:prstGeom prst="rect">
            <a:avLst/>
          </a:prstGeom>
          <a:noFill/>
          <a:ln w="9525">
            <a:noFill/>
            <a:miter lim="800000"/>
            <a:headEnd/>
            <a:tailEnd/>
          </a:ln>
        </p:spPr>
        <p:txBody>
          <a:bodyPr>
            <a:spAutoFit/>
          </a:bodyPr>
          <a:lstStyle/>
          <a:p>
            <a:r>
              <a:rPr lang="es-CO"/>
              <a:t>Modo de respaldo 2: Ethernet Primario, 2 Receptores</a:t>
            </a:r>
            <a:endParaRPr lang="es-CO">
              <a:solidFill>
                <a:srgbClr val="000000"/>
              </a:solidFill>
            </a:endParaRPr>
          </a:p>
        </p:txBody>
      </p:sp>
      <p:graphicFrame>
        <p:nvGraphicFramePr>
          <p:cNvPr id="28676" name="Object 4"/>
          <p:cNvGraphicFramePr>
            <a:graphicFrameLocks noChangeAspect="1"/>
          </p:cNvGraphicFramePr>
          <p:nvPr/>
        </p:nvGraphicFramePr>
        <p:xfrm>
          <a:off x="1730375" y="2819400"/>
          <a:ext cx="5683250" cy="2408238"/>
        </p:xfrm>
        <a:graphic>
          <a:graphicData uri="http://schemas.openxmlformats.org/presentationml/2006/ole">
            <p:oleObj spid="_x0000_s28676" name="Visio" r:id="rId6" imgW="5683044" imgH="2408301" progId="">
              <p:embed/>
            </p:oleObj>
          </a:graphicData>
        </a:graphic>
      </p:graphicFrame>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701" name="Title 1"/>
          <p:cNvSpPr>
            <a:spLocks/>
          </p:cNvSpPr>
          <p:nvPr/>
        </p:nvSpPr>
        <p:spPr bwMode="auto">
          <a:xfrm>
            <a:off x="1524000" y="0"/>
            <a:ext cx="7391400" cy="838200"/>
          </a:xfrm>
          <a:prstGeom prst="rect">
            <a:avLst/>
          </a:prstGeom>
          <a:noFill/>
          <a:ln w="9525">
            <a:noFill/>
            <a:miter lim="800000"/>
            <a:headEnd/>
            <a:tailEnd/>
          </a:ln>
        </p:spPr>
        <p:txBody>
          <a:bodyPr anchor="ctr"/>
          <a:lstStyle/>
          <a:p>
            <a:pPr algn="r"/>
            <a:endParaRPr lang="es-CO" sz="2800">
              <a:solidFill>
                <a:schemeClr val="bg1"/>
              </a:solidFill>
            </a:endParaRPr>
          </a:p>
        </p:txBody>
      </p:sp>
      <p:sp>
        <p:nvSpPr>
          <p:cNvPr id="29702" name="Title 1"/>
          <p:cNvSpPr>
            <a:spLocks/>
          </p:cNvSpPr>
          <p:nvPr/>
        </p:nvSpPr>
        <p:spPr bwMode="auto">
          <a:xfrm>
            <a:off x="2362200" y="152400"/>
            <a:ext cx="6705600" cy="838200"/>
          </a:xfrm>
          <a:prstGeom prst="rect">
            <a:avLst/>
          </a:prstGeom>
          <a:noFill/>
          <a:ln w="9525">
            <a:noFill/>
            <a:miter lim="800000"/>
            <a:headEnd/>
            <a:tailEnd/>
          </a:ln>
        </p:spPr>
        <p:txBody>
          <a:bodyPr anchor="ctr"/>
          <a:lstStyle/>
          <a:p>
            <a:pPr algn="r"/>
            <a:r>
              <a:rPr lang="es-CO" sz="2800">
                <a:solidFill>
                  <a:schemeClr val="bg1"/>
                </a:solidFill>
              </a:rPr>
              <a:t>Aplicación</a:t>
            </a:r>
          </a:p>
        </p:txBody>
      </p:sp>
      <p:graphicFrame>
        <p:nvGraphicFramePr>
          <p:cNvPr id="29698" name="Object 2"/>
          <p:cNvGraphicFramePr>
            <a:graphicFrameLocks noChangeAspect="1"/>
          </p:cNvGraphicFramePr>
          <p:nvPr/>
        </p:nvGraphicFramePr>
        <p:xfrm>
          <a:off x="1120775" y="1295400"/>
          <a:ext cx="6902450" cy="501650"/>
        </p:xfrm>
        <a:graphic>
          <a:graphicData uri="http://schemas.openxmlformats.org/presentationml/2006/ole">
            <p:oleObj spid="_x0000_s29698" name="Visio" r:id="rId4" imgW="6901891" imgH="501091" progId="">
              <p:embed/>
            </p:oleObj>
          </a:graphicData>
        </a:graphic>
      </p:graphicFrame>
      <p:sp>
        <p:nvSpPr>
          <p:cNvPr id="29703" name="Rectangle 8"/>
          <p:cNvSpPr>
            <a:spLocks noChangeArrowheads="1"/>
          </p:cNvSpPr>
          <p:nvPr/>
        </p:nvSpPr>
        <p:spPr bwMode="auto">
          <a:xfrm>
            <a:off x="1174750" y="1336675"/>
            <a:ext cx="6597650" cy="396875"/>
          </a:xfrm>
          <a:prstGeom prst="rect">
            <a:avLst/>
          </a:prstGeom>
          <a:noFill/>
          <a:ln w="9525">
            <a:noFill/>
            <a:miter lim="800000"/>
            <a:headEnd/>
            <a:tailEnd/>
          </a:ln>
        </p:spPr>
        <p:txBody>
          <a:bodyPr>
            <a:spAutoFit/>
          </a:bodyPr>
          <a:lstStyle/>
          <a:p>
            <a:r>
              <a:rPr lang="es-CO" sz="2000"/>
              <a:t>GS/IP Enrutamiento de llamadas</a:t>
            </a:r>
          </a:p>
        </p:txBody>
      </p:sp>
      <p:graphicFrame>
        <p:nvGraphicFramePr>
          <p:cNvPr id="29699" name="Object 3"/>
          <p:cNvGraphicFramePr>
            <a:graphicFrameLocks noChangeAspect="1"/>
          </p:cNvGraphicFramePr>
          <p:nvPr/>
        </p:nvGraphicFramePr>
        <p:xfrm>
          <a:off x="1120775" y="1774825"/>
          <a:ext cx="6902450" cy="4052888"/>
        </p:xfrm>
        <a:graphic>
          <a:graphicData uri="http://schemas.openxmlformats.org/presentationml/2006/ole">
            <p:oleObj spid="_x0000_s29699" name="Visio" r:id="rId5" imgW="6917198" imgH="3396758" progId="">
              <p:embed/>
            </p:oleObj>
          </a:graphicData>
        </a:graphic>
      </p:graphicFrame>
      <p:sp>
        <p:nvSpPr>
          <p:cNvPr id="29704" name="Rectangle 10"/>
          <p:cNvSpPr>
            <a:spLocks noChangeArrowheads="1"/>
          </p:cNvSpPr>
          <p:nvPr/>
        </p:nvSpPr>
        <p:spPr bwMode="auto">
          <a:xfrm>
            <a:off x="1250950" y="1922463"/>
            <a:ext cx="6772275" cy="366712"/>
          </a:xfrm>
          <a:prstGeom prst="rect">
            <a:avLst/>
          </a:prstGeom>
          <a:noFill/>
          <a:ln w="9525">
            <a:noFill/>
            <a:miter lim="800000"/>
            <a:headEnd/>
            <a:tailEnd/>
          </a:ln>
        </p:spPr>
        <p:txBody>
          <a:bodyPr>
            <a:spAutoFit/>
          </a:bodyPr>
          <a:lstStyle/>
          <a:p>
            <a:r>
              <a:rPr lang="es-CO"/>
              <a:t>Modo de respaldo 3: GPRS Primario, 4 Receptores</a:t>
            </a:r>
          </a:p>
        </p:txBody>
      </p:sp>
      <p:graphicFrame>
        <p:nvGraphicFramePr>
          <p:cNvPr id="29700" name="Object 4"/>
          <p:cNvGraphicFramePr>
            <a:graphicFrameLocks noChangeAspect="1"/>
          </p:cNvGraphicFramePr>
          <p:nvPr/>
        </p:nvGraphicFramePr>
        <p:xfrm>
          <a:off x="1730375" y="2667000"/>
          <a:ext cx="5683250" cy="2560638"/>
        </p:xfrm>
        <a:graphic>
          <a:graphicData uri="http://schemas.openxmlformats.org/presentationml/2006/ole">
            <p:oleObj spid="_x0000_s29700" name="Visio" r:id="rId6" imgW="5683044" imgH="2560320" progId="">
              <p:embed/>
            </p:oleObj>
          </a:graphicData>
        </a:graphic>
      </p:graphicFrame>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5" name="Title 1"/>
          <p:cNvSpPr>
            <a:spLocks/>
          </p:cNvSpPr>
          <p:nvPr/>
        </p:nvSpPr>
        <p:spPr bwMode="auto">
          <a:xfrm>
            <a:off x="1524000" y="0"/>
            <a:ext cx="7391400" cy="838200"/>
          </a:xfrm>
          <a:prstGeom prst="rect">
            <a:avLst/>
          </a:prstGeom>
          <a:noFill/>
          <a:ln w="9525">
            <a:noFill/>
            <a:miter lim="800000"/>
            <a:headEnd/>
            <a:tailEnd/>
          </a:ln>
        </p:spPr>
        <p:txBody>
          <a:bodyPr anchor="ctr"/>
          <a:lstStyle/>
          <a:p>
            <a:pPr algn="r"/>
            <a:endParaRPr lang="es-CO" sz="2800">
              <a:solidFill>
                <a:schemeClr val="bg1"/>
              </a:solidFill>
            </a:endParaRPr>
          </a:p>
        </p:txBody>
      </p:sp>
      <p:sp>
        <p:nvSpPr>
          <p:cNvPr id="30726" name="Title 1"/>
          <p:cNvSpPr>
            <a:spLocks/>
          </p:cNvSpPr>
          <p:nvPr/>
        </p:nvSpPr>
        <p:spPr bwMode="auto">
          <a:xfrm>
            <a:off x="2362200" y="152400"/>
            <a:ext cx="6705600" cy="838200"/>
          </a:xfrm>
          <a:prstGeom prst="rect">
            <a:avLst/>
          </a:prstGeom>
          <a:noFill/>
          <a:ln w="9525">
            <a:noFill/>
            <a:miter lim="800000"/>
            <a:headEnd/>
            <a:tailEnd/>
          </a:ln>
        </p:spPr>
        <p:txBody>
          <a:bodyPr anchor="ctr"/>
          <a:lstStyle/>
          <a:p>
            <a:pPr algn="r"/>
            <a:r>
              <a:rPr lang="es-CO" sz="2800">
                <a:solidFill>
                  <a:schemeClr val="bg1"/>
                </a:solidFill>
              </a:rPr>
              <a:t>Aplicación</a:t>
            </a:r>
          </a:p>
        </p:txBody>
      </p:sp>
      <p:graphicFrame>
        <p:nvGraphicFramePr>
          <p:cNvPr id="30722" name="Object 2"/>
          <p:cNvGraphicFramePr>
            <a:graphicFrameLocks noChangeAspect="1"/>
          </p:cNvGraphicFramePr>
          <p:nvPr/>
        </p:nvGraphicFramePr>
        <p:xfrm>
          <a:off x="1120775" y="1295400"/>
          <a:ext cx="6902450" cy="501650"/>
        </p:xfrm>
        <a:graphic>
          <a:graphicData uri="http://schemas.openxmlformats.org/presentationml/2006/ole">
            <p:oleObj spid="_x0000_s30722" name="Visio" r:id="rId4" imgW="6901891" imgH="501091" progId="">
              <p:embed/>
            </p:oleObj>
          </a:graphicData>
        </a:graphic>
      </p:graphicFrame>
      <p:sp>
        <p:nvSpPr>
          <p:cNvPr id="30727" name="Rectangle 8"/>
          <p:cNvSpPr>
            <a:spLocks noChangeArrowheads="1"/>
          </p:cNvSpPr>
          <p:nvPr/>
        </p:nvSpPr>
        <p:spPr bwMode="auto">
          <a:xfrm>
            <a:off x="1174750" y="1336675"/>
            <a:ext cx="6597650" cy="366713"/>
          </a:xfrm>
          <a:prstGeom prst="rect">
            <a:avLst/>
          </a:prstGeom>
          <a:noFill/>
          <a:ln w="9525">
            <a:noFill/>
            <a:miter lim="800000"/>
            <a:headEnd/>
            <a:tailEnd/>
          </a:ln>
        </p:spPr>
        <p:txBody>
          <a:bodyPr>
            <a:spAutoFit/>
          </a:bodyPr>
          <a:lstStyle/>
          <a:p>
            <a:r>
              <a:rPr lang="es-CO"/>
              <a:t>GS/IP Enrutamiento de llamadas (Interno)</a:t>
            </a:r>
          </a:p>
        </p:txBody>
      </p:sp>
      <p:graphicFrame>
        <p:nvGraphicFramePr>
          <p:cNvPr id="30723" name="Object 3"/>
          <p:cNvGraphicFramePr>
            <a:graphicFrameLocks noChangeAspect="1"/>
          </p:cNvGraphicFramePr>
          <p:nvPr/>
        </p:nvGraphicFramePr>
        <p:xfrm>
          <a:off x="1120775" y="1774825"/>
          <a:ext cx="6902450" cy="4052888"/>
        </p:xfrm>
        <a:graphic>
          <a:graphicData uri="http://schemas.openxmlformats.org/presentationml/2006/ole">
            <p:oleObj spid="_x0000_s30723" name="Visio" r:id="rId5" imgW="6917198" imgH="3396758" progId="">
              <p:embed/>
            </p:oleObj>
          </a:graphicData>
        </a:graphic>
      </p:graphicFrame>
      <p:sp>
        <p:nvSpPr>
          <p:cNvPr id="30728" name="Rectangle 10"/>
          <p:cNvSpPr>
            <a:spLocks noChangeArrowheads="1"/>
          </p:cNvSpPr>
          <p:nvPr/>
        </p:nvSpPr>
        <p:spPr bwMode="auto">
          <a:xfrm>
            <a:off x="1250950" y="1922463"/>
            <a:ext cx="6772275" cy="366712"/>
          </a:xfrm>
          <a:prstGeom prst="rect">
            <a:avLst/>
          </a:prstGeom>
          <a:noFill/>
          <a:ln w="9525">
            <a:noFill/>
            <a:miter lim="800000"/>
            <a:headEnd/>
            <a:tailEnd/>
          </a:ln>
        </p:spPr>
        <p:txBody>
          <a:bodyPr>
            <a:spAutoFit/>
          </a:bodyPr>
          <a:lstStyle/>
          <a:p>
            <a:r>
              <a:rPr lang="es-CO"/>
              <a:t>Modo de respaldo 4: GPRS Primario, 2 Receptores</a:t>
            </a:r>
          </a:p>
        </p:txBody>
      </p:sp>
      <p:graphicFrame>
        <p:nvGraphicFramePr>
          <p:cNvPr id="30724" name="Object 4"/>
          <p:cNvGraphicFramePr>
            <a:graphicFrameLocks noChangeAspect="1"/>
          </p:cNvGraphicFramePr>
          <p:nvPr/>
        </p:nvGraphicFramePr>
        <p:xfrm>
          <a:off x="1730375" y="2895600"/>
          <a:ext cx="5683250" cy="2408238"/>
        </p:xfrm>
        <a:graphic>
          <a:graphicData uri="http://schemas.openxmlformats.org/presentationml/2006/ole">
            <p:oleObj spid="_x0000_s30724" name="Visio" r:id="rId6" imgW="5683044" imgH="2408301" progId="">
              <p:embed/>
            </p:oleObj>
          </a:graphicData>
        </a:graphic>
      </p:graphicFrame>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9" name="Title 1"/>
          <p:cNvSpPr>
            <a:spLocks/>
          </p:cNvSpPr>
          <p:nvPr/>
        </p:nvSpPr>
        <p:spPr bwMode="auto">
          <a:xfrm>
            <a:off x="1524000" y="0"/>
            <a:ext cx="7391400" cy="838200"/>
          </a:xfrm>
          <a:prstGeom prst="rect">
            <a:avLst/>
          </a:prstGeom>
          <a:noFill/>
          <a:ln w="9525">
            <a:noFill/>
            <a:miter lim="800000"/>
            <a:headEnd/>
            <a:tailEnd/>
          </a:ln>
        </p:spPr>
        <p:txBody>
          <a:bodyPr anchor="ctr"/>
          <a:lstStyle/>
          <a:p>
            <a:pPr algn="r"/>
            <a:endParaRPr lang="es-CO" sz="2800">
              <a:solidFill>
                <a:schemeClr val="bg1"/>
              </a:solidFill>
            </a:endParaRPr>
          </a:p>
        </p:txBody>
      </p:sp>
      <p:sp>
        <p:nvSpPr>
          <p:cNvPr id="31750" name="Title 1"/>
          <p:cNvSpPr>
            <a:spLocks/>
          </p:cNvSpPr>
          <p:nvPr/>
        </p:nvSpPr>
        <p:spPr bwMode="auto">
          <a:xfrm>
            <a:off x="2362200" y="152400"/>
            <a:ext cx="6705600" cy="838200"/>
          </a:xfrm>
          <a:prstGeom prst="rect">
            <a:avLst/>
          </a:prstGeom>
          <a:noFill/>
          <a:ln w="9525">
            <a:noFill/>
            <a:miter lim="800000"/>
            <a:headEnd/>
            <a:tailEnd/>
          </a:ln>
        </p:spPr>
        <p:txBody>
          <a:bodyPr anchor="ctr"/>
          <a:lstStyle/>
          <a:p>
            <a:pPr algn="r"/>
            <a:r>
              <a:rPr lang="es-CO" sz="2800">
                <a:solidFill>
                  <a:schemeClr val="bg1"/>
                </a:solidFill>
              </a:rPr>
              <a:t>Aplicación</a:t>
            </a:r>
          </a:p>
        </p:txBody>
      </p:sp>
      <p:graphicFrame>
        <p:nvGraphicFramePr>
          <p:cNvPr id="31746" name="Object 2"/>
          <p:cNvGraphicFramePr>
            <a:graphicFrameLocks noChangeAspect="1"/>
          </p:cNvGraphicFramePr>
          <p:nvPr/>
        </p:nvGraphicFramePr>
        <p:xfrm>
          <a:off x="1120775" y="1295400"/>
          <a:ext cx="6902450" cy="501650"/>
        </p:xfrm>
        <a:graphic>
          <a:graphicData uri="http://schemas.openxmlformats.org/presentationml/2006/ole">
            <p:oleObj spid="_x0000_s31746" name="Visio" r:id="rId4" imgW="6901891" imgH="501091" progId="">
              <p:embed/>
            </p:oleObj>
          </a:graphicData>
        </a:graphic>
      </p:graphicFrame>
      <p:sp>
        <p:nvSpPr>
          <p:cNvPr id="31751" name="Rectangle 8"/>
          <p:cNvSpPr>
            <a:spLocks noChangeArrowheads="1"/>
          </p:cNvSpPr>
          <p:nvPr/>
        </p:nvSpPr>
        <p:spPr bwMode="auto">
          <a:xfrm>
            <a:off x="1174750" y="1355725"/>
            <a:ext cx="6597650" cy="366713"/>
          </a:xfrm>
          <a:prstGeom prst="rect">
            <a:avLst/>
          </a:prstGeom>
          <a:noFill/>
          <a:ln w="9525">
            <a:noFill/>
            <a:miter lim="800000"/>
            <a:headEnd/>
            <a:tailEnd/>
          </a:ln>
        </p:spPr>
        <p:txBody>
          <a:bodyPr>
            <a:spAutoFit/>
          </a:bodyPr>
          <a:lstStyle/>
          <a:p>
            <a:r>
              <a:rPr lang="es-CO"/>
              <a:t>GS/IP Enrutamiento de llamadas</a:t>
            </a:r>
          </a:p>
        </p:txBody>
      </p:sp>
      <p:graphicFrame>
        <p:nvGraphicFramePr>
          <p:cNvPr id="31747" name="Object 3"/>
          <p:cNvGraphicFramePr>
            <a:graphicFrameLocks noChangeAspect="1"/>
          </p:cNvGraphicFramePr>
          <p:nvPr/>
        </p:nvGraphicFramePr>
        <p:xfrm>
          <a:off x="1120775" y="1774825"/>
          <a:ext cx="6902450" cy="4052888"/>
        </p:xfrm>
        <a:graphic>
          <a:graphicData uri="http://schemas.openxmlformats.org/presentationml/2006/ole">
            <p:oleObj spid="_x0000_s31747" name="Visio" r:id="rId5" imgW="6917198" imgH="3396758" progId="">
              <p:embed/>
            </p:oleObj>
          </a:graphicData>
        </a:graphic>
      </p:graphicFrame>
      <p:sp>
        <p:nvSpPr>
          <p:cNvPr id="31752" name="Rectangle 10"/>
          <p:cNvSpPr>
            <a:spLocks noChangeArrowheads="1"/>
          </p:cNvSpPr>
          <p:nvPr/>
        </p:nvSpPr>
        <p:spPr bwMode="auto">
          <a:xfrm>
            <a:off x="1250950" y="1922463"/>
            <a:ext cx="6772275" cy="579437"/>
          </a:xfrm>
          <a:prstGeom prst="rect">
            <a:avLst/>
          </a:prstGeom>
          <a:noFill/>
          <a:ln w="9525">
            <a:noFill/>
            <a:miter lim="800000"/>
            <a:headEnd/>
            <a:tailEnd/>
          </a:ln>
        </p:spPr>
        <p:txBody>
          <a:bodyPr>
            <a:spAutoFit/>
          </a:bodyPr>
          <a:lstStyle/>
          <a:p>
            <a:r>
              <a:rPr lang="es-CO"/>
              <a:t>Modo redundante: 4 Receptores</a:t>
            </a:r>
          </a:p>
          <a:p>
            <a:r>
              <a:rPr lang="es-CO" sz="1400"/>
              <a:t>– (Redundancia entre GSM/GPRS y Ethernet/Internet)</a:t>
            </a:r>
          </a:p>
        </p:txBody>
      </p:sp>
      <p:graphicFrame>
        <p:nvGraphicFramePr>
          <p:cNvPr id="31748" name="Object 4"/>
          <p:cNvGraphicFramePr>
            <a:graphicFrameLocks noChangeAspect="1"/>
          </p:cNvGraphicFramePr>
          <p:nvPr/>
        </p:nvGraphicFramePr>
        <p:xfrm>
          <a:off x="1654175" y="2819400"/>
          <a:ext cx="5835650" cy="2484438"/>
        </p:xfrm>
        <a:graphic>
          <a:graphicData uri="http://schemas.openxmlformats.org/presentationml/2006/ole">
            <p:oleObj spid="_x0000_s31748" name="Visio" r:id="rId6" imgW="5835396" imgH="2483977" progId="">
              <p:embed/>
            </p:oleObj>
          </a:graphicData>
        </a:graphic>
      </p:graphicFrame>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Title 1"/>
          <p:cNvSpPr>
            <a:spLocks/>
          </p:cNvSpPr>
          <p:nvPr/>
        </p:nvSpPr>
        <p:spPr bwMode="auto">
          <a:xfrm>
            <a:off x="1524000" y="0"/>
            <a:ext cx="7391400" cy="838200"/>
          </a:xfrm>
          <a:prstGeom prst="rect">
            <a:avLst/>
          </a:prstGeom>
          <a:noFill/>
          <a:ln w="9525">
            <a:noFill/>
            <a:miter lim="800000"/>
            <a:headEnd/>
            <a:tailEnd/>
          </a:ln>
        </p:spPr>
        <p:txBody>
          <a:bodyPr anchor="ctr"/>
          <a:lstStyle/>
          <a:p>
            <a:pPr algn="r"/>
            <a:endParaRPr lang="es-CO" sz="2800">
              <a:solidFill>
                <a:schemeClr val="bg1"/>
              </a:solidFill>
            </a:endParaRPr>
          </a:p>
        </p:txBody>
      </p:sp>
      <p:sp>
        <p:nvSpPr>
          <p:cNvPr id="32773" name="Title 1"/>
          <p:cNvSpPr>
            <a:spLocks/>
          </p:cNvSpPr>
          <p:nvPr/>
        </p:nvSpPr>
        <p:spPr bwMode="auto">
          <a:xfrm>
            <a:off x="2362200" y="152400"/>
            <a:ext cx="6705600" cy="838200"/>
          </a:xfrm>
          <a:prstGeom prst="rect">
            <a:avLst/>
          </a:prstGeom>
          <a:noFill/>
          <a:ln w="9525">
            <a:noFill/>
            <a:miter lim="800000"/>
            <a:headEnd/>
            <a:tailEnd/>
          </a:ln>
        </p:spPr>
        <p:txBody>
          <a:bodyPr anchor="ctr"/>
          <a:lstStyle/>
          <a:p>
            <a:pPr algn="r"/>
            <a:r>
              <a:rPr lang="es-CO" sz="2800">
                <a:solidFill>
                  <a:schemeClr val="bg1"/>
                </a:solidFill>
              </a:rPr>
              <a:t>Aplicaciones</a:t>
            </a:r>
          </a:p>
        </p:txBody>
      </p:sp>
      <p:graphicFrame>
        <p:nvGraphicFramePr>
          <p:cNvPr id="32770" name="Object 2"/>
          <p:cNvGraphicFramePr>
            <a:graphicFrameLocks noChangeAspect="1"/>
          </p:cNvGraphicFramePr>
          <p:nvPr/>
        </p:nvGraphicFramePr>
        <p:xfrm>
          <a:off x="1120775" y="1295400"/>
          <a:ext cx="6902450" cy="501650"/>
        </p:xfrm>
        <a:graphic>
          <a:graphicData uri="http://schemas.openxmlformats.org/presentationml/2006/ole">
            <p:oleObj spid="_x0000_s32770" name="Visio" r:id="rId4" imgW="6901891" imgH="501091" progId="">
              <p:embed/>
            </p:oleObj>
          </a:graphicData>
        </a:graphic>
      </p:graphicFrame>
      <p:sp>
        <p:nvSpPr>
          <p:cNvPr id="32774" name="Rectangle 8"/>
          <p:cNvSpPr>
            <a:spLocks noChangeArrowheads="1"/>
          </p:cNvSpPr>
          <p:nvPr/>
        </p:nvSpPr>
        <p:spPr bwMode="auto">
          <a:xfrm>
            <a:off x="1174750" y="1336675"/>
            <a:ext cx="6597650" cy="396875"/>
          </a:xfrm>
          <a:prstGeom prst="rect">
            <a:avLst/>
          </a:prstGeom>
          <a:noFill/>
          <a:ln w="9525">
            <a:noFill/>
            <a:miter lim="800000"/>
            <a:headEnd/>
            <a:tailEnd/>
          </a:ln>
        </p:spPr>
        <p:txBody>
          <a:bodyPr>
            <a:spAutoFit/>
          </a:bodyPr>
          <a:lstStyle/>
          <a:p>
            <a:r>
              <a:rPr lang="es-CO" sz="2000"/>
              <a:t>Otras Aplicaciones</a:t>
            </a:r>
          </a:p>
        </p:txBody>
      </p:sp>
      <p:graphicFrame>
        <p:nvGraphicFramePr>
          <p:cNvPr id="32771" name="Object 3"/>
          <p:cNvGraphicFramePr>
            <a:graphicFrameLocks noChangeAspect="1"/>
          </p:cNvGraphicFramePr>
          <p:nvPr/>
        </p:nvGraphicFramePr>
        <p:xfrm>
          <a:off x="1143000" y="1752600"/>
          <a:ext cx="6902450" cy="4052888"/>
        </p:xfrm>
        <a:graphic>
          <a:graphicData uri="http://schemas.openxmlformats.org/presentationml/2006/ole">
            <p:oleObj spid="_x0000_s32771" name="Visio" r:id="rId5" imgW="6917198" imgH="3396758" progId="">
              <p:embed/>
            </p:oleObj>
          </a:graphicData>
        </a:graphic>
      </p:graphicFrame>
      <p:sp>
        <p:nvSpPr>
          <p:cNvPr id="32775" name="Rectangle 10"/>
          <p:cNvSpPr>
            <a:spLocks noChangeArrowheads="1"/>
          </p:cNvSpPr>
          <p:nvPr/>
        </p:nvSpPr>
        <p:spPr bwMode="auto">
          <a:xfrm>
            <a:off x="1250950" y="1922463"/>
            <a:ext cx="6772275" cy="4185761"/>
          </a:xfrm>
          <a:prstGeom prst="rect">
            <a:avLst/>
          </a:prstGeom>
          <a:noFill/>
          <a:ln w="9525">
            <a:noFill/>
            <a:miter lim="800000"/>
            <a:headEnd/>
            <a:tailEnd/>
          </a:ln>
        </p:spPr>
        <p:txBody>
          <a:bodyPr>
            <a:spAutoFit/>
          </a:bodyPr>
          <a:lstStyle/>
          <a:p>
            <a:r>
              <a:rPr lang="es-CO" sz="2400" dirty="0"/>
              <a:t>Transmisión de prueba periódica </a:t>
            </a:r>
          </a:p>
          <a:p>
            <a:pPr lvl="1">
              <a:buFontTx/>
              <a:buChar char="•"/>
            </a:pPr>
            <a:r>
              <a:rPr lang="es-CO" dirty="0"/>
              <a:t> Prueba periódica individual vía GPRS y Ethernet</a:t>
            </a:r>
          </a:p>
          <a:p>
            <a:pPr lvl="1">
              <a:buFontTx/>
              <a:buChar char="•"/>
            </a:pPr>
            <a:r>
              <a:rPr lang="es-CO" dirty="0"/>
              <a:t> Intervalos Diarios, Semanales y </a:t>
            </a:r>
            <a:r>
              <a:rPr lang="es-CO" dirty="0" smtClean="0"/>
              <a:t>Mensuales</a:t>
            </a:r>
          </a:p>
          <a:p>
            <a:pPr lvl="1">
              <a:buFontTx/>
              <a:buChar char="•"/>
            </a:pPr>
            <a:endParaRPr lang="es-CO" sz="1400" dirty="0"/>
          </a:p>
          <a:p>
            <a:pPr lvl="1">
              <a:buFontTx/>
              <a:buChar char="•"/>
            </a:pPr>
            <a:endParaRPr lang="es-CO" sz="1400" dirty="0"/>
          </a:p>
          <a:p>
            <a:r>
              <a:rPr lang="es-CO" sz="2400" dirty="0"/>
              <a:t>Encriptación</a:t>
            </a:r>
          </a:p>
          <a:p>
            <a:pPr lvl="1">
              <a:buFontTx/>
              <a:buChar char="•"/>
            </a:pPr>
            <a:r>
              <a:rPr lang="es-CO" dirty="0"/>
              <a:t> 128 Bit AES</a:t>
            </a:r>
          </a:p>
          <a:p>
            <a:pPr lvl="1">
              <a:buFontTx/>
              <a:buChar char="•"/>
            </a:pPr>
            <a:r>
              <a:rPr lang="es-CO" dirty="0"/>
              <a:t> Activada por la central de monitoreo desde la receptora Sur-Gard</a:t>
            </a:r>
          </a:p>
          <a:p>
            <a:pPr lvl="1">
              <a:buFontTx/>
              <a:buChar char="•"/>
            </a:pPr>
            <a:r>
              <a:rPr lang="es-CO" dirty="0"/>
              <a:t> Comunicaciones </a:t>
            </a:r>
            <a:r>
              <a:rPr lang="es-CO" dirty="0" smtClean="0"/>
              <a:t>encriprtadas </a:t>
            </a:r>
            <a:r>
              <a:rPr lang="es-CO" dirty="0"/>
              <a:t>se habilitan luego de la primera transmisión</a:t>
            </a:r>
          </a:p>
          <a:p>
            <a:pPr lvl="1">
              <a:buFontTx/>
              <a:buChar char="•"/>
            </a:pPr>
            <a:endParaRPr lang="es-CO" sz="1400" dirty="0"/>
          </a:p>
          <a:p>
            <a:endParaRPr lang="es-CO" sz="1400" dirty="0"/>
          </a:p>
          <a:p>
            <a:endParaRPr lang="es-CO" dirty="0"/>
          </a:p>
          <a:p>
            <a:endParaRPr lang="es-CO" dirty="0"/>
          </a:p>
          <a:p>
            <a:endParaRPr lang="es-CO"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Title 1"/>
          <p:cNvSpPr>
            <a:spLocks/>
          </p:cNvSpPr>
          <p:nvPr/>
        </p:nvSpPr>
        <p:spPr bwMode="auto">
          <a:xfrm>
            <a:off x="1524000" y="0"/>
            <a:ext cx="7391400" cy="838200"/>
          </a:xfrm>
          <a:prstGeom prst="rect">
            <a:avLst/>
          </a:prstGeom>
          <a:noFill/>
          <a:ln w="9525">
            <a:noFill/>
            <a:miter lim="800000"/>
            <a:headEnd/>
            <a:tailEnd/>
          </a:ln>
        </p:spPr>
        <p:txBody>
          <a:bodyPr anchor="ctr"/>
          <a:lstStyle/>
          <a:p>
            <a:pPr algn="r"/>
            <a:endParaRPr lang="es-CO" sz="2800">
              <a:solidFill>
                <a:schemeClr val="bg1"/>
              </a:solidFill>
            </a:endParaRPr>
          </a:p>
        </p:txBody>
      </p:sp>
      <p:sp>
        <p:nvSpPr>
          <p:cNvPr id="33797" name="Title 1"/>
          <p:cNvSpPr>
            <a:spLocks/>
          </p:cNvSpPr>
          <p:nvPr/>
        </p:nvSpPr>
        <p:spPr bwMode="auto">
          <a:xfrm>
            <a:off x="2362200" y="152400"/>
            <a:ext cx="6705600" cy="838200"/>
          </a:xfrm>
          <a:prstGeom prst="rect">
            <a:avLst/>
          </a:prstGeom>
          <a:noFill/>
          <a:ln w="9525">
            <a:noFill/>
            <a:miter lim="800000"/>
            <a:headEnd/>
            <a:tailEnd/>
          </a:ln>
        </p:spPr>
        <p:txBody>
          <a:bodyPr anchor="ctr"/>
          <a:lstStyle/>
          <a:p>
            <a:pPr algn="r"/>
            <a:r>
              <a:rPr lang="es-CO" sz="2800">
                <a:solidFill>
                  <a:schemeClr val="bg1"/>
                </a:solidFill>
              </a:rPr>
              <a:t>Aplicaciones</a:t>
            </a:r>
          </a:p>
        </p:txBody>
      </p:sp>
      <p:graphicFrame>
        <p:nvGraphicFramePr>
          <p:cNvPr id="33794" name="Object 2"/>
          <p:cNvGraphicFramePr>
            <a:graphicFrameLocks noChangeAspect="1"/>
          </p:cNvGraphicFramePr>
          <p:nvPr/>
        </p:nvGraphicFramePr>
        <p:xfrm>
          <a:off x="1120775" y="1295400"/>
          <a:ext cx="6902450" cy="501650"/>
        </p:xfrm>
        <a:graphic>
          <a:graphicData uri="http://schemas.openxmlformats.org/presentationml/2006/ole">
            <p:oleObj spid="_x0000_s33794" name="Visio" r:id="rId4" imgW="6901891" imgH="501091" progId="">
              <p:embed/>
            </p:oleObj>
          </a:graphicData>
        </a:graphic>
      </p:graphicFrame>
      <p:sp>
        <p:nvSpPr>
          <p:cNvPr id="33798" name="Rectangle 5"/>
          <p:cNvSpPr>
            <a:spLocks noChangeArrowheads="1"/>
          </p:cNvSpPr>
          <p:nvPr/>
        </p:nvSpPr>
        <p:spPr bwMode="auto">
          <a:xfrm>
            <a:off x="1174750" y="1336675"/>
            <a:ext cx="6597650" cy="396875"/>
          </a:xfrm>
          <a:prstGeom prst="rect">
            <a:avLst/>
          </a:prstGeom>
          <a:noFill/>
          <a:ln w="9525">
            <a:noFill/>
            <a:miter lim="800000"/>
            <a:headEnd/>
            <a:tailEnd/>
          </a:ln>
        </p:spPr>
        <p:txBody>
          <a:bodyPr>
            <a:spAutoFit/>
          </a:bodyPr>
          <a:lstStyle/>
          <a:p>
            <a:r>
              <a:rPr lang="es-CO" sz="2000"/>
              <a:t>Otras aplicaciones</a:t>
            </a:r>
          </a:p>
        </p:txBody>
      </p:sp>
      <p:graphicFrame>
        <p:nvGraphicFramePr>
          <p:cNvPr id="33795" name="Object 3"/>
          <p:cNvGraphicFramePr>
            <a:graphicFrameLocks noChangeAspect="1"/>
          </p:cNvGraphicFramePr>
          <p:nvPr/>
        </p:nvGraphicFramePr>
        <p:xfrm>
          <a:off x="1120775" y="1774825"/>
          <a:ext cx="6902450" cy="4052888"/>
        </p:xfrm>
        <a:graphic>
          <a:graphicData uri="http://schemas.openxmlformats.org/presentationml/2006/ole">
            <p:oleObj spid="_x0000_s33795" name="Visio" r:id="rId5" imgW="6917198" imgH="3396758" progId="">
              <p:embed/>
            </p:oleObj>
          </a:graphicData>
        </a:graphic>
      </p:graphicFrame>
      <p:sp>
        <p:nvSpPr>
          <p:cNvPr id="33799" name="Rectangle 7"/>
          <p:cNvSpPr>
            <a:spLocks noChangeArrowheads="1"/>
          </p:cNvSpPr>
          <p:nvPr/>
        </p:nvSpPr>
        <p:spPr bwMode="auto">
          <a:xfrm>
            <a:off x="1250950" y="1922463"/>
            <a:ext cx="6772275" cy="4246562"/>
          </a:xfrm>
          <a:prstGeom prst="rect">
            <a:avLst/>
          </a:prstGeom>
          <a:noFill/>
          <a:ln w="9525">
            <a:noFill/>
            <a:miter lim="800000"/>
            <a:headEnd/>
            <a:tailEnd/>
          </a:ln>
        </p:spPr>
        <p:txBody>
          <a:bodyPr>
            <a:spAutoFit/>
          </a:bodyPr>
          <a:lstStyle/>
          <a:p>
            <a:r>
              <a:rPr lang="es-CO" sz="2000"/>
              <a:t>Ahorro de energía</a:t>
            </a:r>
          </a:p>
          <a:p>
            <a:pPr lvl="1">
              <a:buFontTx/>
              <a:buChar char="•"/>
            </a:pPr>
            <a:r>
              <a:rPr lang="es-CO" sz="1600"/>
              <a:t> Extiende la duración de la batería cuando hay una pérdida de AC en el Panel de Control</a:t>
            </a:r>
          </a:p>
          <a:p>
            <a:pPr lvl="1">
              <a:buFontTx/>
              <a:buChar char="•"/>
            </a:pPr>
            <a:r>
              <a:rPr lang="es-CO" sz="1600"/>
              <a:t> Ethernet solo enciende en el momento de comunicar un nuevo evento </a:t>
            </a:r>
          </a:p>
          <a:p>
            <a:pPr lvl="1">
              <a:buFontTx/>
              <a:buChar char="•"/>
            </a:pPr>
            <a:r>
              <a:rPr lang="es-CO" sz="1600"/>
              <a:t> LED de red se apaga</a:t>
            </a:r>
          </a:p>
          <a:p>
            <a:pPr lvl="1">
              <a:buFontTx/>
              <a:buChar char="•"/>
            </a:pPr>
            <a:r>
              <a:rPr lang="es-CO" sz="1600"/>
              <a:t> Conexiones vía DLS no serán permitidas</a:t>
            </a:r>
          </a:p>
          <a:p>
            <a:pPr lvl="1">
              <a:buFontTx/>
              <a:buChar char="•"/>
            </a:pPr>
            <a:endParaRPr lang="es-CO" sz="1600"/>
          </a:p>
          <a:p>
            <a:pPr lvl="1">
              <a:buFontTx/>
              <a:buChar char="•"/>
            </a:pPr>
            <a:endParaRPr lang="es-CO" sz="1600"/>
          </a:p>
          <a:p>
            <a:endParaRPr lang="es-CO" sz="1400"/>
          </a:p>
          <a:p>
            <a:endParaRPr lang="es-CO" sz="1400"/>
          </a:p>
          <a:p>
            <a:r>
              <a:rPr lang="es-CO" sz="2000"/>
              <a:t>Actualización de firmware</a:t>
            </a:r>
          </a:p>
          <a:p>
            <a:pPr lvl="1">
              <a:buFontTx/>
              <a:buChar char="•"/>
            </a:pPr>
            <a:r>
              <a:rPr lang="es-CO" sz="1600"/>
              <a:t> Firmware actualizable localmente vía DLS IV usando una conexión PCLINK </a:t>
            </a:r>
          </a:p>
          <a:p>
            <a:pPr lvl="1">
              <a:buFontTx/>
              <a:buChar char="•"/>
            </a:pPr>
            <a:r>
              <a:rPr lang="es-CO" sz="1600"/>
              <a:t> Firmware actualizable remotamente usando el DLS IV por medio de una conexión Ethernet/Internet (Solo en el TL260GS)</a:t>
            </a:r>
          </a:p>
          <a:p>
            <a:pPr lvl="1">
              <a:buFontTx/>
              <a:buChar char="•"/>
            </a:pPr>
            <a:endParaRPr lang="es-CO" sz="1200"/>
          </a:p>
          <a:p>
            <a:endParaRPr lang="es-CO" sz="1200"/>
          </a:p>
          <a:p>
            <a:endParaRPr lang="es-CO"/>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Title 1"/>
          <p:cNvSpPr>
            <a:spLocks/>
          </p:cNvSpPr>
          <p:nvPr/>
        </p:nvSpPr>
        <p:spPr bwMode="auto">
          <a:xfrm>
            <a:off x="1524000" y="0"/>
            <a:ext cx="7391400" cy="838200"/>
          </a:xfrm>
          <a:prstGeom prst="rect">
            <a:avLst/>
          </a:prstGeom>
          <a:noFill/>
          <a:ln w="9525">
            <a:noFill/>
            <a:miter lim="800000"/>
            <a:headEnd/>
            <a:tailEnd/>
          </a:ln>
        </p:spPr>
        <p:txBody>
          <a:bodyPr anchor="ctr"/>
          <a:lstStyle/>
          <a:p>
            <a:pPr algn="r"/>
            <a:endParaRPr lang="es-CO" sz="2800">
              <a:solidFill>
                <a:schemeClr val="bg1"/>
              </a:solidFill>
            </a:endParaRPr>
          </a:p>
        </p:txBody>
      </p:sp>
      <p:sp>
        <p:nvSpPr>
          <p:cNvPr id="34821" name="Title 1"/>
          <p:cNvSpPr>
            <a:spLocks/>
          </p:cNvSpPr>
          <p:nvPr/>
        </p:nvSpPr>
        <p:spPr bwMode="auto">
          <a:xfrm>
            <a:off x="2362200" y="152400"/>
            <a:ext cx="6705600" cy="838200"/>
          </a:xfrm>
          <a:prstGeom prst="rect">
            <a:avLst/>
          </a:prstGeom>
          <a:noFill/>
          <a:ln w="9525">
            <a:noFill/>
            <a:miter lim="800000"/>
            <a:headEnd/>
            <a:tailEnd/>
          </a:ln>
        </p:spPr>
        <p:txBody>
          <a:bodyPr anchor="ctr"/>
          <a:lstStyle/>
          <a:p>
            <a:pPr algn="r"/>
            <a:r>
              <a:rPr lang="es-CO" sz="2800">
                <a:solidFill>
                  <a:schemeClr val="bg1"/>
                </a:solidFill>
              </a:rPr>
              <a:t>Aplicaciones</a:t>
            </a:r>
          </a:p>
        </p:txBody>
      </p:sp>
      <p:graphicFrame>
        <p:nvGraphicFramePr>
          <p:cNvPr id="34818" name="Object 2"/>
          <p:cNvGraphicFramePr>
            <a:graphicFrameLocks noChangeAspect="1"/>
          </p:cNvGraphicFramePr>
          <p:nvPr/>
        </p:nvGraphicFramePr>
        <p:xfrm>
          <a:off x="1120775" y="1295400"/>
          <a:ext cx="6902450" cy="501650"/>
        </p:xfrm>
        <a:graphic>
          <a:graphicData uri="http://schemas.openxmlformats.org/presentationml/2006/ole">
            <p:oleObj spid="_x0000_s34818" name="Visio" r:id="rId4" imgW="6901891" imgH="501091" progId="">
              <p:embed/>
            </p:oleObj>
          </a:graphicData>
        </a:graphic>
      </p:graphicFrame>
      <p:sp>
        <p:nvSpPr>
          <p:cNvPr id="34822" name="Rectangle 5"/>
          <p:cNvSpPr>
            <a:spLocks noChangeArrowheads="1"/>
          </p:cNvSpPr>
          <p:nvPr/>
        </p:nvSpPr>
        <p:spPr bwMode="auto">
          <a:xfrm>
            <a:off x="1174750" y="1336675"/>
            <a:ext cx="6597650" cy="396875"/>
          </a:xfrm>
          <a:prstGeom prst="rect">
            <a:avLst/>
          </a:prstGeom>
          <a:noFill/>
          <a:ln w="9525">
            <a:noFill/>
            <a:miter lim="800000"/>
            <a:headEnd/>
            <a:tailEnd/>
          </a:ln>
        </p:spPr>
        <p:txBody>
          <a:bodyPr>
            <a:spAutoFit/>
          </a:bodyPr>
          <a:lstStyle/>
          <a:p>
            <a:r>
              <a:rPr lang="es-CO" sz="2000"/>
              <a:t>Otras aplicaciones</a:t>
            </a:r>
          </a:p>
        </p:txBody>
      </p:sp>
      <p:graphicFrame>
        <p:nvGraphicFramePr>
          <p:cNvPr id="34819" name="Object 3"/>
          <p:cNvGraphicFramePr>
            <a:graphicFrameLocks noChangeAspect="1"/>
          </p:cNvGraphicFramePr>
          <p:nvPr/>
        </p:nvGraphicFramePr>
        <p:xfrm>
          <a:off x="1120775" y="1774825"/>
          <a:ext cx="6902450" cy="4052888"/>
        </p:xfrm>
        <a:graphic>
          <a:graphicData uri="http://schemas.openxmlformats.org/presentationml/2006/ole">
            <p:oleObj spid="_x0000_s34819" name="Visio" r:id="rId5" imgW="6917198" imgH="3396758" progId="">
              <p:embed/>
            </p:oleObj>
          </a:graphicData>
        </a:graphic>
      </p:graphicFrame>
      <p:sp>
        <p:nvSpPr>
          <p:cNvPr id="34823" name="Rectangle 7"/>
          <p:cNvSpPr>
            <a:spLocks noChangeArrowheads="1"/>
          </p:cNvSpPr>
          <p:nvPr/>
        </p:nvSpPr>
        <p:spPr bwMode="auto">
          <a:xfrm>
            <a:off x="1250950" y="1979613"/>
            <a:ext cx="6772275" cy="4652962"/>
          </a:xfrm>
          <a:prstGeom prst="rect">
            <a:avLst/>
          </a:prstGeom>
          <a:noFill/>
          <a:ln w="9525">
            <a:noFill/>
            <a:miter lim="800000"/>
            <a:headEnd/>
            <a:tailEnd/>
          </a:ln>
        </p:spPr>
        <p:txBody>
          <a:bodyPr>
            <a:spAutoFit/>
          </a:bodyPr>
          <a:lstStyle/>
          <a:p>
            <a:pPr marL="457200" indent="-457200"/>
            <a:r>
              <a:rPr lang="es-CO"/>
              <a:t>Restaurar a valores de fábrica</a:t>
            </a:r>
          </a:p>
          <a:p>
            <a:pPr marL="914400" lvl="1" indent="-457200"/>
            <a:endParaRPr lang="es-CO" sz="1400"/>
          </a:p>
          <a:p>
            <a:pPr marL="914400" lvl="1" indent="-457200">
              <a:buFontTx/>
              <a:buAutoNum type="arabicPeriod"/>
            </a:pPr>
            <a:r>
              <a:rPr lang="es-CO" sz="1400"/>
              <a:t>Localice el conjunto de 5 pines en la mitad de la tarjeta</a:t>
            </a:r>
          </a:p>
          <a:p>
            <a:pPr marL="914400" lvl="1" indent="-457200">
              <a:buFontTx/>
              <a:buAutoNum type="arabicPeriod"/>
            </a:pPr>
            <a:endParaRPr lang="es-CO" sz="1400"/>
          </a:p>
          <a:p>
            <a:pPr marL="914400" lvl="1" indent="-457200">
              <a:buFontTx/>
              <a:buAutoNum type="arabicPeriod"/>
            </a:pPr>
            <a:endParaRPr lang="es-CO" sz="1400"/>
          </a:p>
          <a:p>
            <a:pPr marL="914400" lvl="1" indent="-457200">
              <a:buFontTx/>
              <a:buAutoNum type="arabicPeriod"/>
            </a:pPr>
            <a:endParaRPr lang="es-CO" sz="1400"/>
          </a:p>
          <a:p>
            <a:pPr marL="914400" lvl="1" indent="-457200">
              <a:buFontTx/>
              <a:buAutoNum type="arabicPeriod"/>
            </a:pPr>
            <a:endParaRPr lang="es-CO" sz="1400"/>
          </a:p>
          <a:p>
            <a:pPr marL="914400" lvl="1" indent="-457200">
              <a:buFontTx/>
              <a:buAutoNum type="arabicPeriod"/>
            </a:pPr>
            <a:endParaRPr lang="es-CO" sz="1400"/>
          </a:p>
          <a:p>
            <a:pPr marL="914400" lvl="1" indent="-457200">
              <a:buFontTx/>
              <a:buAutoNum type="arabicPeriod"/>
            </a:pPr>
            <a:endParaRPr lang="es-CO" sz="1400"/>
          </a:p>
          <a:p>
            <a:pPr marL="914400" lvl="1" indent="-457200">
              <a:buFontTx/>
              <a:buAutoNum type="arabicPeriod"/>
            </a:pPr>
            <a:endParaRPr lang="es-CO" sz="1400"/>
          </a:p>
          <a:p>
            <a:pPr marL="914400" lvl="1" indent="-457200">
              <a:buFontTx/>
              <a:buAutoNum type="arabicPeriod"/>
            </a:pPr>
            <a:endParaRPr lang="es-CO" sz="1400"/>
          </a:p>
          <a:p>
            <a:pPr marL="914400" lvl="1" indent="-457200">
              <a:buFontTx/>
              <a:buAutoNum type="arabicPeriod"/>
            </a:pPr>
            <a:endParaRPr lang="es-CO" sz="1400"/>
          </a:p>
          <a:p>
            <a:pPr marL="914400" lvl="1" indent="-457200">
              <a:buFontTx/>
              <a:buAutoNum type="arabicPeriod"/>
            </a:pPr>
            <a:endParaRPr lang="es-CO" sz="1400"/>
          </a:p>
          <a:p>
            <a:pPr marL="914400" lvl="1" indent="-457200">
              <a:buFontTx/>
              <a:buAutoNum type="arabicPeriod"/>
            </a:pPr>
            <a:endParaRPr lang="es-CO" sz="1400"/>
          </a:p>
          <a:p>
            <a:pPr marL="914400" lvl="1" indent="-457200"/>
            <a:r>
              <a:rPr lang="es-CO" sz="1400"/>
              <a:t>2. Con el módulo apagado conecte el puente en los dos pines de arriba</a:t>
            </a:r>
          </a:p>
          <a:p>
            <a:pPr marL="914400" lvl="1" indent="-457200"/>
            <a:r>
              <a:rPr lang="es-CO" sz="1400"/>
              <a:t>3. Encienda el módulo, cuando los dos LED verdes titile rápidamente el módulo estará con los valores de fábrica</a:t>
            </a:r>
          </a:p>
          <a:p>
            <a:pPr marL="914400" lvl="1" indent="-457200"/>
            <a:endParaRPr lang="es-CO" sz="1400"/>
          </a:p>
          <a:p>
            <a:pPr marL="914400" lvl="1" indent="-457200"/>
            <a:endParaRPr lang="es-CO" sz="1400"/>
          </a:p>
          <a:p>
            <a:pPr marL="457200" indent="-457200"/>
            <a:endParaRPr lang="es-CO" sz="1200"/>
          </a:p>
          <a:p>
            <a:pPr marL="457200" indent="-457200"/>
            <a:endParaRPr lang="es-CO"/>
          </a:p>
        </p:txBody>
      </p:sp>
      <p:pic>
        <p:nvPicPr>
          <p:cNvPr id="34824" name="Picture 8"/>
          <p:cNvPicPr>
            <a:picLocks noChangeAspect="1" noChangeArrowheads="1"/>
          </p:cNvPicPr>
          <p:nvPr/>
        </p:nvPicPr>
        <p:blipFill>
          <a:blip r:embed="rId6" cstate="print"/>
          <a:srcRect/>
          <a:stretch>
            <a:fillRect/>
          </a:stretch>
        </p:blipFill>
        <p:spPr bwMode="auto">
          <a:xfrm>
            <a:off x="2767013" y="2770188"/>
            <a:ext cx="3609975" cy="2314575"/>
          </a:xfrm>
          <a:prstGeom prst="rect">
            <a:avLst/>
          </a:prstGeom>
          <a:noFill/>
          <a:ln w="9525">
            <a:noFill/>
            <a:miter lim="800000"/>
            <a:headEnd/>
            <a:tailEnd/>
          </a:ln>
        </p:spPr>
      </p:pic>
      <p:sp>
        <p:nvSpPr>
          <p:cNvPr id="34825" name="Oval 9"/>
          <p:cNvSpPr>
            <a:spLocks noChangeArrowheads="1"/>
          </p:cNvSpPr>
          <p:nvPr/>
        </p:nvSpPr>
        <p:spPr bwMode="auto">
          <a:xfrm>
            <a:off x="4581525" y="3987800"/>
            <a:ext cx="252413" cy="215900"/>
          </a:xfrm>
          <a:prstGeom prst="ellipse">
            <a:avLst/>
          </a:prstGeom>
          <a:noFill/>
          <a:ln w="19050">
            <a:solidFill>
              <a:srgbClr val="FF0000"/>
            </a:solidFill>
            <a:round/>
            <a:headEnd/>
            <a:tailEnd/>
          </a:ln>
        </p:spPr>
        <p:txBody>
          <a:bodyPr wrap="none" anchor="ctr"/>
          <a:lstStyle/>
          <a:p>
            <a:endParaRPr lang="es-CO"/>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p:txBody>
          <a:bodyPr/>
          <a:lstStyle/>
          <a:p>
            <a:pPr>
              <a:defRPr/>
            </a:pPr>
            <a:r>
              <a:rPr lang="en-US"/>
              <a:t>2-Way Wireless Security Suite</a:t>
            </a:r>
          </a:p>
        </p:txBody>
      </p:sp>
      <p:sp>
        <p:nvSpPr>
          <p:cNvPr id="35845" name="Title 1"/>
          <p:cNvSpPr>
            <a:spLocks/>
          </p:cNvSpPr>
          <p:nvPr/>
        </p:nvSpPr>
        <p:spPr bwMode="auto">
          <a:xfrm>
            <a:off x="1524000" y="0"/>
            <a:ext cx="7391400" cy="838200"/>
          </a:xfrm>
          <a:prstGeom prst="rect">
            <a:avLst/>
          </a:prstGeom>
          <a:noFill/>
          <a:ln w="9525">
            <a:noFill/>
            <a:miter lim="800000"/>
            <a:headEnd/>
            <a:tailEnd/>
          </a:ln>
        </p:spPr>
        <p:txBody>
          <a:bodyPr anchor="ctr"/>
          <a:lstStyle/>
          <a:p>
            <a:pPr algn="r"/>
            <a:endParaRPr lang="es-CO" sz="2800">
              <a:solidFill>
                <a:schemeClr val="bg1"/>
              </a:solidFill>
            </a:endParaRPr>
          </a:p>
        </p:txBody>
      </p:sp>
      <p:sp>
        <p:nvSpPr>
          <p:cNvPr id="35846" name="Title 1"/>
          <p:cNvSpPr>
            <a:spLocks/>
          </p:cNvSpPr>
          <p:nvPr/>
        </p:nvSpPr>
        <p:spPr bwMode="auto">
          <a:xfrm>
            <a:off x="2362200" y="152400"/>
            <a:ext cx="6705600" cy="838200"/>
          </a:xfrm>
          <a:prstGeom prst="rect">
            <a:avLst/>
          </a:prstGeom>
          <a:noFill/>
          <a:ln w="9525">
            <a:noFill/>
            <a:miter lim="800000"/>
            <a:headEnd/>
            <a:tailEnd/>
          </a:ln>
        </p:spPr>
        <p:txBody>
          <a:bodyPr anchor="ctr"/>
          <a:lstStyle/>
          <a:p>
            <a:pPr algn="r"/>
            <a:r>
              <a:rPr lang="en-US" sz="2800">
                <a:solidFill>
                  <a:schemeClr val="bg1"/>
                </a:solidFill>
              </a:rPr>
              <a:t>Applications</a:t>
            </a:r>
          </a:p>
        </p:txBody>
      </p:sp>
      <p:graphicFrame>
        <p:nvGraphicFramePr>
          <p:cNvPr id="35842" name="Object 2"/>
          <p:cNvGraphicFramePr>
            <a:graphicFrameLocks noChangeAspect="1"/>
          </p:cNvGraphicFramePr>
          <p:nvPr/>
        </p:nvGraphicFramePr>
        <p:xfrm>
          <a:off x="1120775" y="1295400"/>
          <a:ext cx="6902450" cy="501650"/>
        </p:xfrm>
        <a:graphic>
          <a:graphicData uri="http://schemas.openxmlformats.org/presentationml/2006/ole">
            <p:oleObj spid="_x0000_s35842" name="Visio" r:id="rId4" imgW="6901891" imgH="501091" progId="">
              <p:embed/>
            </p:oleObj>
          </a:graphicData>
        </a:graphic>
      </p:graphicFrame>
      <p:sp>
        <p:nvSpPr>
          <p:cNvPr id="35847" name="Rectangle 8"/>
          <p:cNvSpPr>
            <a:spLocks noChangeArrowheads="1"/>
          </p:cNvSpPr>
          <p:nvPr/>
        </p:nvSpPr>
        <p:spPr bwMode="auto">
          <a:xfrm>
            <a:off x="1174750" y="1336675"/>
            <a:ext cx="6597650" cy="396875"/>
          </a:xfrm>
          <a:prstGeom prst="rect">
            <a:avLst/>
          </a:prstGeom>
          <a:noFill/>
          <a:ln w="9525">
            <a:noFill/>
            <a:miter lim="800000"/>
            <a:headEnd/>
            <a:tailEnd/>
          </a:ln>
        </p:spPr>
        <p:txBody>
          <a:bodyPr>
            <a:spAutoFit/>
          </a:bodyPr>
          <a:lstStyle/>
          <a:p>
            <a:r>
              <a:rPr lang="en-US" sz="2000"/>
              <a:t>SIA Report Code</a:t>
            </a:r>
          </a:p>
        </p:txBody>
      </p:sp>
      <p:graphicFrame>
        <p:nvGraphicFramePr>
          <p:cNvPr id="35843" name="Object 3"/>
          <p:cNvGraphicFramePr>
            <a:graphicFrameLocks noChangeAspect="1"/>
          </p:cNvGraphicFramePr>
          <p:nvPr/>
        </p:nvGraphicFramePr>
        <p:xfrm>
          <a:off x="1120775" y="1774825"/>
          <a:ext cx="6902450" cy="4052888"/>
        </p:xfrm>
        <a:graphic>
          <a:graphicData uri="http://schemas.openxmlformats.org/presentationml/2006/ole">
            <p:oleObj spid="_x0000_s35843" name="Visio" r:id="rId5" imgW="6917198" imgH="3396758" progId="">
              <p:embed/>
            </p:oleObj>
          </a:graphicData>
        </a:graphic>
      </p:graphicFrame>
      <p:sp>
        <p:nvSpPr>
          <p:cNvPr id="35848" name="Rectangle 10"/>
          <p:cNvSpPr>
            <a:spLocks noChangeArrowheads="1"/>
          </p:cNvSpPr>
          <p:nvPr/>
        </p:nvSpPr>
        <p:spPr bwMode="auto">
          <a:xfrm>
            <a:off x="1250950" y="1922463"/>
            <a:ext cx="6772275" cy="3529012"/>
          </a:xfrm>
          <a:prstGeom prst="rect">
            <a:avLst/>
          </a:prstGeom>
          <a:noFill/>
          <a:ln w="9525">
            <a:noFill/>
            <a:miter lim="800000"/>
            <a:headEnd/>
            <a:tailEnd/>
          </a:ln>
        </p:spPr>
        <p:txBody>
          <a:bodyPr>
            <a:spAutoFit/>
          </a:bodyPr>
          <a:lstStyle/>
          <a:p>
            <a:r>
              <a:rPr lang="en-US"/>
              <a:t>Event 					SIA Data Code	SIA Address Field </a:t>
            </a:r>
          </a:p>
          <a:p>
            <a:r>
              <a:rPr lang="en-US" sz="1400"/>
              <a:t>Panel Absent Trouble 				ET				001</a:t>
            </a:r>
          </a:p>
          <a:p>
            <a:r>
              <a:rPr lang="en-US" sz="1400"/>
              <a:t>Panel Absent Trouble Restore		ER				001</a:t>
            </a:r>
          </a:p>
          <a:p>
            <a:r>
              <a:rPr lang="en-US" sz="1400"/>
              <a:t>Radio Activation Restore			RS				001</a:t>
            </a:r>
          </a:p>
          <a:p>
            <a:r>
              <a:rPr lang="en-US" sz="1400"/>
              <a:t>Ethernet 1 Test Transmission 		RP				001</a:t>
            </a:r>
          </a:p>
          <a:p>
            <a:r>
              <a:rPr lang="en-US" sz="1400"/>
              <a:t>GPRS 1 Test Transmission 			RP				003</a:t>
            </a:r>
          </a:p>
          <a:p>
            <a:r>
              <a:rPr lang="en-US" sz="1400"/>
              <a:t>GPRS 2 Test Transmission			RP				004</a:t>
            </a:r>
          </a:p>
          <a:p>
            <a:r>
              <a:rPr lang="en-US" sz="1400"/>
              <a:t>FTC Restore 					YK				001</a:t>
            </a:r>
          </a:p>
          <a:p>
            <a:endParaRPr lang="en-US" sz="1200"/>
          </a:p>
          <a:p>
            <a:r>
              <a:rPr lang="en-US"/>
              <a:t>Example: Nri0 ET001  </a:t>
            </a:r>
            <a:endParaRPr lang="en-US" sz="1200"/>
          </a:p>
          <a:p>
            <a:r>
              <a:rPr lang="en-US" sz="1400"/>
              <a:t>N= New Event</a:t>
            </a:r>
          </a:p>
          <a:p>
            <a:r>
              <a:rPr lang="en-US" sz="1400"/>
              <a:t>ri0=Partition/Area identifier</a:t>
            </a:r>
          </a:p>
          <a:p>
            <a:r>
              <a:rPr lang="en-US" sz="1400"/>
              <a:t>ET= Panel Absent Restore </a:t>
            </a:r>
          </a:p>
          <a:p>
            <a:r>
              <a:rPr lang="en-US" sz="1400"/>
              <a:t>001=Zone 001</a:t>
            </a:r>
          </a:p>
          <a:p>
            <a:endParaRPr lang="en-US" sz="1200"/>
          </a:p>
          <a:p>
            <a:r>
              <a:rPr lang="en-US" sz="1200"/>
              <a:t>NOTE: GPRS 2 Test Transmission will only be sent when two different APNs are programmed.</a:t>
            </a:r>
          </a:p>
        </p:txBody>
      </p:sp>
      <p:pic>
        <p:nvPicPr>
          <p:cNvPr id="35849" name="Picture 11"/>
          <p:cNvPicPr>
            <a:picLocks noChangeAspect="1" noChangeArrowheads="1"/>
          </p:cNvPicPr>
          <p:nvPr/>
        </p:nvPicPr>
        <p:blipFill>
          <a:blip r:embed="rId6" cstate="print"/>
          <a:srcRect/>
          <a:stretch>
            <a:fillRect/>
          </a:stretch>
        </p:blipFill>
        <p:spPr bwMode="auto">
          <a:xfrm>
            <a:off x="0" y="0"/>
            <a:ext cx="9144000" cy="6856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ctrTitle" idx="4294967295"/>
          </p:nvPr>
        </p:nvSpPr>
        <p:spPr>
          <a:xfrm>
            <a:off x="381000" y="1828800"/>
            <a:ext cx="8763000" cy="2994025"/>
          </a:xfrm>
        </p:spPr>
        <p:txBody>
          <a:bodyPr/>
          <a:lstStyle/>
          <a:p>
            <a:pPr eaLnBrk="1" hangingPunct="1"/>
            <a:r>
              <a:rPr lang="en-US" smtClean="0"/>
              <a:t>Preguntas?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endParaRPr lang="es-AR" smtClean="0"/>
          </a:p>
        </p:txBody>
      </p:sp>
      <p:grpSp>
        <p:nvGrpSpPr>
          <p:cNvPr id="50179" name="Group 4"/>
          <p:cNvGrpSpPr>
            <a:grpSpLocks/>
          </p:cNvGrpSpPr>
          <p:nvPr/>
        </p:nvGrpSpPr>
        <p:grpSpPr bwMode="auto">
          <a:xfrm>
            <a:off x="152400" y="1219200"/>
            <a:ext cx="8763000" cy="2855913"/>
            <a:chOff x="96" y="768"/>
            <a:chExt cx="5520" cy="1799"/>
          </a:xfrm>
        </p:grpSpPr>
        <p:sp>
          <p:nvSpPr>
            <p:cNvPr id="50180" name="Text Box 5"/>
            <p:cNvSpPr txBox="1">
              <a:spLocks noChangeArrowheads="1"/>
            </p:cNvSpPr>
            <p:nvPr/>
          </p:nvSpPr>
          <p:spPr bwMode="auto">
            <a:xfrm>
              <a:off x="1872" y="768"/>
              <a:ext cx="1968" cy="288"/>
            </a:xfrm>
            <a:prstGeom prst="rect">
              <a:avLst/>
            </a:prstGeom>
            <a:noFill/>
            <a:ln w="9525">
              <a:noFill/>
              <a:miter lim="800000"/>
              <a:headEnd/>
              <a:tailEnd/>
            </a:ln>
          </p:spPr>
          <p:txBody>
            <a:bodyPr>
              <a:spAutoFit/>
            </a:bodyPr>
            <a:lstStyle/>
            <a:p>
              <a:pPr eaLnBrk="0" hangingPunct="0">
                <a:spcBef>
                  <a:spcPct val="50000"/>
                </a:spcBef>
              </a:pPr>
              <a:r>
                <a:rPr lang="en-US" sz="2400" b="0">
                  <a:latin typeface="Arial" charset="0"/>
                </a:rPr>
                <a:t>Cuál es la diferencia?</a:t>
              </a:r>
            </a:p>
          </p:txBody>
        </p:sp>
        <p:sp>
          <p:nvSpPr>
            <p:cNvPr id="50181" name="Text Box 6"/>
            <p:cNvSpPr txBox="1">
              <a:spLocks noChangeArrowheads="1"/>
            </p:cNvSpPr>
            <p:nvPr/>
          </p:nvSpPr>
          <p:spPr bwMode="auto">
            <a:xfrm>
              <a:off x="96" y="1110"/>
              <a:ext cx="2736" cy="1290"/>
            </a:xfrm>
            <a:prstGeom prst="rect">
              <a:avLst/>
            </a:prstGeom>
            <a:noFill/>
            <a:ln w="9525">
              <a:noFill/>
              <a:miter lim="800000"/>
              <a:headEnd/>
              <a:tailEnd/>
            </a:ln>
          </p:spPr>
          <p:txBody>
            <a:bodyPr>
              <a:spAutoFit/>
            </a:bodyPr>
            <a:lstStyle/>
            <a:p>
              <a:pPr eaLnBrk="0" hangingPunct="0">
                <a:spcBef>
                  <a:spcPct val="50000"/>
                </a:spcBef>
              </a:pPr>
              <a:r>
                <a:rPr lang="en-US" sz="2000" b="0">
                  <a:latin typeface="Arial" charset="0"/>
                </a:rPr>
                <a:t>UDP: User Datagram Protocol</a:t>
              </a:r>
            </a:p>
            <a:p>
              <a:pPr eaLnBrk="0" hangingPunct="0">
                <a:spcBef>
                  <a:spcPct val="50000"/>
                </a:spcBef>
                <a:buClr>
                  <a:srgbClr val="000000"/>
                </a:buClr>
                <a:buSzPct val="100000"/>
                <a:buFont typeface="Times" pitchFamily="18" charset="0"/>
                <a:buChar char="•"/>
              </a:pPr>
              <a:r>
                <a:rPr lang="en-US" b="0">
                  <a:latin typeface="Arial" charset="0"/>
                </a:rPr>
                <a:t> Sin conexión</a:t>
              </a:r>
            </a:p>
            <a:p>
              <a:pPr eaLnBrk="0" hangingPunct="0">
                <a:spcBef>
                  <a:spcPct val="50000"/>
                </a:spcBef>
                <a:buClr>
                  <a:srgbClr val="000000"/>
                </a:buClr>
                <a:buSzPct val="100000"/>
                <a:buFont typeface="Times" pitchFamily="18" charset="0"/>
                <a:buChar char="•"/>
              </a:pPr>
              <a:r>
                <a:rPr lang="es-MX" b="0">
                  <a:latin typeface="Arial" charset="0"/>
                </a:rPr>
                <a:t> Entrega garantizada por la aplicación</a:t>
              </a:r>
            </a:p>
            <a:p>
              <a:pPr eaLnBrk="0" hangingPunct="0">
                <a:spcBef>
                  <a:spcPct val="50000"/>
                </a:spcBef>
                <a:buClr>
                  <a:srgbClr val="000000"/>
                </a:buClr>
                <a:buSzPct val="100000"/>
                <a:buFont typeface="Times" pitchFamily="18" charset="0"/>
                <a:buChar char="•"/>
              </a:pPr>
              <a:r>
                <a:rPr lang="en-US" b="0">
                  <a:latin typeface="Arial" charset="0"/>
                </a:rPr>
                <a:t> Menor ancho de banda</a:t>
              </a:r>
            </a:p>
            <a:p>
              <a:pPr eaLnBrk="0" hangingPunct="0">
                <a:spcBef>
                  <a:spcPct val="50000"/>
                </a:spcBef>
                <a:buClr>
                  <a:srgbClr val="000000"/>
                </a:buClr>
                <a:buSzPct val="100000"/>
                <a:buFont typeface="Times" pitchFamily="18" charset="0"/>
                <a:buChar char="•"/>
              </a:pPr>
              <a:r>
                <a:rPr lang="en-US" b="0">
                  <a:latin typeface="Arial" charset="0"/>
                </a:rPr>
                <a:t> Requiere soporte para NAT/PAT</a:t>
              </a:r>
            </a:p>
          </p:txBody>
        </p:sp>
        <p:sp>
          <p:nvSpPr>
            <p:cNvPr id="50182" name="Text Box 7"/>
            <p:cNvSpPr txBox="1">
              <a:spLocks noChangeArrowheads="1"/>
            </p:cNvSpPr>
            <p:nvPr/>
          </p:nvSpPr>
          <p:spPr bwMode="auto">
            <a:xfrm>
              <a:off x="2880" y="1104"/>
              <a:ext cx="2736" cy="1463"/>
            </a:xfrm>
            <a:prstGeom prst="rect">
              <a:avLst/>
            </a:prstGeom>
            <a:noFill/>
            <a:ln w="9525">
              <a:noFill/>
              <a:miter lim="800000"/>
              <a:headEnd/>
              <a:tailEnd/>
            </a:ln>
          </p:spPr>
          <p:txBody>
            <a:bodyPr>
              <a:spAutoFit/>
            </a:bodyPr>
            <a:lstStyle/>
            <a:p>
              <a:pPr eaLnBrk="0" hangingPunct="0">
                <a:spcBef>
                  <a:spcPct val="50000"/>
                </a:spcBef>
              </a:pPr>
              <a:r>
                <a:rPr lang="en-US" sz="2000" b="0">
                  <a:latin typeface="Arial" charset="0"/>
                </a:rPr>
                <a:t>TCP: Transmission Control Protocol</a:t>
              </a:r>
            </a:p>
            <a:p>
              <a:pPr eaLnBrk="0" hangingPunct="0">
                <a:spcBef>
                  <a:spcPct val="50000"/>
                </a:spcBef>
                <a:buClr>
                  <a:srgbClr val="000000"/>
                </a:buClr>
                <a:buSzPct val="100000"/>
                <a:buFont typeface="Times" pitchFamily="18" charset="0"/>
                <a:buChar char="•"/>
              </a:pPr>
              <a:r>
                <a:rPr lang="en-US" b="0">
                  <a:latin typeface="Arial" charset="0"/>
                </a:rPr>
                <a:t> Orientado a la conexión</a:t>
              </a:r>
            </a:p>
            <a:p>
              <a:pPr eaLnBrk="0" hangingPunct="0">
                <a:spcBef>
                  <a:spcPct val="50000"/>
                </a:spcBef>
                <a:buClr>
                  <a:srgbClr val="000000"/>
                </a:buClr>
                <a:buSzPct val="100000"/>
                <a:buFont typeface="Times" pitchFamily="18" charset="0"/>
                <a:buChar char="•"/>
              </a:pPr>
              <a:r>
                <a:rPr lang="es-MX" b="0">
                  <a:latin typeface="Arial" charset="0"/>
                </a:rPr>
                <a:t> Entrega garantizada por la red</a:t>
              </a:r>
            </a:p>
            <a:p>
              <a:pPr eaLnBrk="0" hangingPunct="0">
                <a:spcBef>
                  <a:spcPct val="50000"/>
                </a:spcBef>
                <a:buClr>
                  <a:srgbClr val="000000"/>
                </a:buClr>
                <a:buSzPct val="100000"/>
                <a:buFont typeface="Times" pitchFamily="18" charset="0"/>
                <a:buChar char="•"/>
              </a:pPr>
              <a:r>
                <a:rPr lang="en-US" b="0">
                  <a:latin typeface="Arial" charset="0"/>
                </a:rPr>
                <a:t> Mayor ancho de banda</a:t>
              </a:r>
            </a:p>
            <a:p>
              <a:pPr eaLnBrk="0" hangingPunct="0">
                <a:spcBef>
                  <a:spcPct val="50000"/>
                </a:spcBef>
                <a:buClr>
                  <a:srgbClr val="000000"/>
                </a:buClr>
                <a:buSzPct val="100000"/>
                <a:buFont typeface="Times" pitchFamily="18" charset="0"/>
                <a:buChar char="•"/>
              </a:pPr>
              <a:r>
                <a:rPr lang="es-MX" b="0">
                  <a:latin typeface="Arial" charset="0"/>
                </a:rPr>
                <a:t> Requiere NAT para establecer la comunicación</a:t>
              </a:r>
              <a:endParaRPr lang="en-US" b="0">
                <a:latin typeface="Arial" charset="0"/>
              </a:endParaRPr>
            </a:p>
          </p:txBody>
        </p:sp>
      </p:gr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609600" y="228600"/>
            <a:ext cx="8229600" cy="487363"/>
          </a:xfrm>
          <a:prstGeom prst="rect">
            <a:avLst/>
          </a:prstGeom>
          <a:noFill/>
          <a:ln w="9525">
            <a:noFill/>
            <a:miter lim="800000"/>
            <a:headEnd/>
            <a:tailEnd/>
          </a:ln>
        </p:spPr>
        <p:txBody>
          <a:bodyPr anchor="ctr"/>
          <a:lstStyle/>
          <a:p>
            <a:pPr algn="ctr"/>
            <a:r>
              <a:rPr lang="pt-BR" sz="2800" b="0">
                <a:solidFill>
                  <a:schemeClr val="bg1"/>
                </a:solidFill>
                <a:latin typeface="Arial" charset="0"/>
              </a:rPr>
              <a:t>Protocolos IP: UCP vs. TCP</a:t>
            </a:r>
            <a:endParaRPr lang="en-CA" sz="2800" b="0">
              <a:solidFill>
                <a:schemeClr val="bg1"/>
              </a:solidFill>
              <a:latin typeface="Arial" charset="0"/>
            </a:endParaRPr>
          </a:p>
        </p:txBody>
      </p:sp>
      <p:sp>
        <p:nvSpPr>
          <p:cNvPr id="51203" name="Text Box 6"/>
          <p:cNvSpPr txBox="1">
            <a:spLocks noChangeArrowheads="1"/>
          </p:cNvSpPr>
          <p:nvPr/>
        </p:nvSpPr>
        <p:spPr bwMode="auto">
          <a:xfrm>
            <a:off x="533400" y="914400"/>
            <a:ext cx="8077200" cy="457200"/>
          </a:xfrm>
          <a:prstGeom prst="rect">
            <a:avLst/>
          </a:prstGeom>
          <a:noFill/>
          <a:ln w="9525">
            <a:noFill/>
            <a:miter lim="800000"/>
            <a:headEnd/>
            <a:tailEnd/>
          </a:ln>
        </p:spPr>
        <p:txBody>
          <a:bodyPr>
            <a:spAutoFit/>
          </a:bodyPr>
          <a:lstStyle/>
          <a:p>
            <a:pPr algn="ctr" eaLnBrk="0" hangingPunct="0">
              <a:spcBef>
                <a:spcPct val="50000"/>
              </a:spcBef>
            </a:pPr>
            <a:r>
              <a:rPr lang="es-MX" sz="2400" b="0">
                <a:latin typeface="Arial" charset="0"/>
              </a:rPr>
              <a:t>Sin conexión: Cuál es la diferencia?</a:t>
            </a:r>
            <a:endParaRPr lang="en-US" sz="2400" b="0">
              <a:latin typeface="Arial" charset="0"/>
            </a:endParaRPr>
          </a:p>
        </p:txBody>
      </p:sp>
      <p:sp>
        <p:nvSpPr>
          <p:cNvPr id="51204" name="Text Box 7"/>
          <p:cNvSpPr txBox="1">
            <a:spLocks noChangeArrowheads="1"/>
          </p:cNvSpPr>
          <p:nvPr/>
        </p:nvSpPr>
        <p:spPr bwMode="auto">
          <a:xfrm>
            <a:off x="152400" y="1457325"/>
            <a:ext cx="4343400" cy="1909763"/>
          </a:xfrm>
          <a:prstGeom prst="rect">
            <a:avLst/>
          </a:prstGeom>
          <a:noFill/>
          <a:ln w="9525">
            <a:noFill/>
            <a:miter lim="800000"/>
            <a:headEnd/>
            <a:tailEnd/>
          </a:ln>
        </p:spPr>
        <p:txBody>
          <a:bodyPr>
            <a:spAutoFit/>
          </a:bodyPr>
          <a:lstStyle/>
          <a:p>
            <a:pPr algn="ctr" eaLnBrk="0" hangingPunct="0">
              <a:spcBef>
                <a:spcPct val="50000"/>
              </a:spcBef>
            </a:pPr>
            <a:r>
              <a:rPr lang="en-US" sz="2000" b="0">
                <a:latin typeface="Arial" charset="0"/>
              </a:rPr>
              <a:t>UDP</a:t>
            </a:r>
          </a:p>
          <a:p>
            <a:pPr eaLnBrk="0" hangingPunct="0">
              <a:spcBef>
                <a:spcPct val="50000"/>
              </a:spcBef>
              <a:buClr>
                <a:srgbClr val="000000"/>
              </a:buClr>
              <a:buSzPct val="100000"/>
              <a:buFont typeface="Times" pitchFamily="18" charset="0"/>
              <a:buChar char="•"/>
            </a:pPr>
            <a:r>
              <a:rPr lang="en-US" b="0">
                <a:latin typeface="Arial" charset="0"/>
              </a:rPr>
              <a:t> Paquetes de datos individuales</a:t>
            </a:r>
          </a:p>
          <a:p>
            <a:pPr eaLnBrk="0" hangingPunct="0">
              <a:spcBef>
                <a:spcPct val="50000"/>
              </a:spcBef>
              <a:buClr>
                <a:srgbClr val="000000"/>
              </a:buClr>
              <a:buSzPct val="100000"/>
              <a:buFont typeface="Times" pitchFamily="18" charset="0"/>
              <a:buChar char="•"/>
            </a:pPr>
            <a:r>
              <a:rPr lang="es-MX" b="0">
                <a:latin typeface="Arial" charset="0"/>
              </a:rPr>
              <a:t> No es afectado por ataques de Denegación de Servicio</a:t>
            </a:r>
          </a:p>
          <a:p>
            <a:pPr eaLnBrk="0" hangingPunct="0">
              <a:spcBef>
                <a:spcPct val="50000"/>
              </a:spcBef>
              <a:buClr>
                <a:srgbClr val="000000"/>
              </a:buClr>
              <a:buSzPct val="100000"/>
              <a:buFont typeface="Times" pitchFamily="18" charset="0"/>
              <a:buChar char="•"/>
            </a:pPr>
            <a:r>
              <a:rPr lang="es-MX" b="0">
                <a:latin typeface="Arial" charset="0"/>
              </a:rPr>
              <a:t> Soporta mayor cantidad de cuentas</a:t>
            </a:r>
            <a:endParaRPr lang="en-US" b="0">
              <a:latin typeface="Arial" charset="0"/>
            </a:endParaRPr>
          </a:p>
        </p:txBody>
      </p:sp>
      <p:sp>
        <p:nvSpPr>
          <p:cNvPr id="51205" name="Text Box 8"/>
          <p:cNvSpPr txBox="1">
            <a:spLocks noChangeArrowheads="1"/>
          </p:cNvSpPr>
          <p:nvPr/>
        </p:nvSpPr>
        <p:spPr bwMode="auto">
          <a:xfrm>
            <a:off x="4572000" y="1447800"/>
            <a:ext cx="4343400" cy="2184400"/>
          </a:xfrm>
          <a:prstGeom prst="rect">
            <a:avLst/>
          </a:prstGeom>
          <a:noFill/>
          <a:ln w="9525">
            <a:noFill/>
            <a:miter lim="800000"/>
            <a:headEnd/>
            <a:tailEnd/>
          </a:ln>
        </p:spPr>
        <p:txBody>
          <a:bodyPr>
            <a:spAutoFit/>
          </a:bodyPr>
          <a:lstStyle/>
          <a:p>
            <a:pPr algn="ctr" eaLnBrk="0" hangingPunct="0">
              <a:spcBef>
                <a:spcPct val="50000"/>
              </a:spcBef>
            </a:pPr>
            <a:r>
              <a:rPr lang="en-US" sz="2000" b="0">
                <a:latin typeface="Arial" charset="0"/>
              </a:rPr>
              <a:t>TCP</a:t>
            </a:r>
          </a:p>
          <a:p>
            <a:pPr eaLnBrk="0" hangingPunct="0">
              <a:spcBef>
                <a:spcPct val="50000"/>
              </a:spcBef>
              <a:buClr>
                <a:srgbClr val="000000"/>
              </a:buClr>
              <a:buSzPct val="100000"/>
              <a:buFont typeface="Times" pitchFamily="18" charset="0"/>
              <a:buChar char="•"/>
            </a:pPr>
            <a:r>
              <a:rPr lang="es-MX" b="0">
                <a:latin typeface="Arial" charset="0"/>
              </a:rPr>
              <a:t> Múltiples paquetes para establecer la conexión</a:t>
            </a:r>
          </a:p>
          <a:p>
            <a:pPr eaLnBrk="0" hangingPunct="0">
              <a:spcBef>
                <a:spcPct val="50000"/>
              </a:spcBef>
              <a:buClr>
                <a:srgbClr val="000000"/>
              </a:buClr>
              <a:buSzPct val="100000"/>
              <a:buFont typeface="Times" pitchFamily="18" charset="0"/>
              <a:buChar char="•"/>
            </a:pPr>
            <a:r>
              <a:rPr lang="es-MX" b="0">
                <a:latin typeface="Arial" charset="0"/>
              </a:rPr>
              <a:t> Ataques por DoS (Denegación de servicio) podrían significar un problema</a:t>
            </a:r>
          </a:p>
          <a:p>
            <a:pPr eaLnBrk="0" hangingPunct="0">
              <a:spcBef>
                <a:spcPct val="50000"/>
              </a:spcBef>
              <a:buClr>
                <a:srgbClr val="000000"/>
              </a:buClr>
              <a:buSzPct val="100000"/>
              <a:buFont typeface="Times" pitchFamily="18" charset="0"/>
              <a:buChar char="•"/>
            </a:pPr>
            <a:r>
              <a:rPr lang="es-MX" b="0">
                <a:latin typeface="Arial" charset="0"/>
              </a:rPr>
              <a:t> Soporta menor cantidad de cuentas</a:t>
            </a:r>
            <a:endParaRPr lang="en-US" b="0">
              <a:latin typeface="Arial" charset="0"/>
            </a:endParaRPr>
          </a:p>
        </p:txBody>
      </p:sp>
      <p:grpSp>
        <p:nvGrpSpPr>
          <p:cNvPr id="51206" name="Group 9"/>
          <p:cNvGrpSpPr>
            <a:grpSpLocks/>
          </p:cNvGrpSpPr>
          <p:nvPr/>
        </p:nvGrpSpPr>
        <p:grpSpPr bwMode="auto">
          <a:xfrm>
            <a:off x="5073650" y="3582988"/>
            <a:ext cx="3460750" cy="2405062"/>
            <a:chOff x="1404" y="414"/>
            <a:chExt cx="2606" cy="3077"/>
          </a:xfrm>
        </p:grpSpPr>
        <p:sp>
          <p:nvSpPr>
            <p:cNvPr id="51224" name="Rectangle 10"/>
            <p:cNvSpPr>
              <a:spLocks noChangeArrowheads="1"/>
            </p:cNvSpPr>
            <p:nvPr>
              <p:custDataLst>
                <p:tags r:id="rId15"/>
              </p:custDataLst>
            </p:nvPr>
          </p:nvSpPr>
          <p:spPr bwMode="auto">
            <a:xfrm>
              <a:off x="1418" y="493"/>
              <a:ext cx="2592" cy="2928"/>
            </a:xfrm>
            <a:prstGeom prst="rect">
              <a:avLst/>
            </a:prstGeom>
            <a:solidFill>
              <a:schemeClr val="bg1"/>
            </a:solidFill>
            <a:ln w="9525">
              <a:solidFill>
                <a:schemeClr val="tx1"/>
              </a:solidFill>
              <a:miter lim="800000"/>
              <a:headEnd/>
              <a:tailEnd/>
            </a:ln>
          </p:spPr>
          <p:txBody>
            <a:bodyPr wrap="none" lIns="90000" tIns="46800" rIns="90000" bIns="46800" anchor="ctr"/>
            <a:lstStyle/>
            <a:p>
              <a:pPr algn="ctr" eaLnBrk="0" hangingPunct="0"/>
              <a:endParaRPr lang="en-CA" b="0">
                <a:latin typeface="Arial" charset="0"/>
              </a:endParaRPr>
            </a:p>
          </p:txBody>
        </p:sp>
        <p:pic>
          <p:nvPicPr>
            <p:cNvPr id="51225" name="Picture 11" descr="TCP_handshake"/>
            <p:cNvPicPr>
              <a:picLocks noChangeAspect="1" noChangeArrowheads="1"/>
            </p:cNvPicPr>
            <p:nvPr>
              <p:custDataLst>
                <p:tags r:id="rId16"/>
              </p:custDataLst>
            </p:nvPr>
          </p:nvPicPr>
          <p:blipFill>
            <a:blip r:embed="rId33" cstate="print"/>
            <a:srcRect/>
            <a:stretch>
              <a:fillRect/>
            </a:stretch>
          </p:blipFill>
          <p:spPr bwMode="auto">
            <a:xfrm>
              <a:off x="2522" y="541"/>
              <a:ext cx="1440" cy="1019"/>
            </a:xfrm>
            <a:prstGeom prst="rect">
              <a:avLst/>
            </a:prstGeom>
            <a:noFill/>
            <a:ln w="9525">
              <a:noFill/>
              <a:miter lim="800000"/>
              <a:headEnd/>
              <a:tailEnd/>
            </a:ln>
          </p:spPr>
        </p:pic>
        <p:pic>
          <p:nvPicPr>
            <p:cNvPr id="51226" name="Picture 12" descr="TCP_termination"/>
            <p:cNvPicPr>
              <a:picLocks noChangeAspect="1" noChangeArrowheads="1"/>
            </p:cNvPicPr>
            <p:nvPr>
              <p:custDataLst>
                <p:tags r:id="rId17"/>
              </p:custDataLst>
            </p:nvPr>
          </p:nvPicPr>
          <p:blipFill>
            <a:blip r:embed="rId34" cstate="print"/>
            <a:srcRect/>
            <a:stretch>
              <a:fillRect/>
            </a:stretch>
          </p:blipFill>
          <p:spPr bwMode="auto">
            <a:xfrm>
              <a:off x="2522" y="2346"/>
              <a:ext cx="1440" cy="1027"/>
            </a:xfrm>
            <a:prstGeom prst="rect">
              <a:avLst/>
            </a:prstGeom>
            <a:noFill/>
            <a:ln w="9525">
              <a:noFill/>
              <a:miter lim="800000"/>
              <a:headEnd/>
              <a:tailEnd/>
            </a:ln>
          </p:spPr>
        </p:pic>
        <p:sp>
          <p:nvSpPr>
            <p:cNvPr id="51227" name="Line 13"/>
            <p:cNvSpPr>
              <a:spLocks noChangeShapeType="1"/>
            </p:cNvSpPr>
            <p:nvPr>
              <p:custDataLst>
                <p:tags r:id="rId18"/>
              </p:custDataLst>
            </p:nvPr>
          </p:nvSpPr>
          <p:spPr bwMode="auto">
            <a:xfrm>
              <a:off x="1610" y="1645"/>
              <a:ext cx="2400" cy="0"/>
            </a:xfrm>
            <a:prstGeom prst="line">
              <a:avLst/>
            </a:prstGeom>
            <a:noFill/>
            <a:ln w="9525">
              <a:solidFill>
                <a:schemeClr val="tx1"/>
              </a:solidFill>
              <a:round/>
              <a:headEnd/>
              <a:tailEnd/>
            </a:ln>
          </p:spPr>
          <p:txBody>
            <a:bodyPr wrap="none" lIns="90000" tIns="46800" rIns="90000" bIns="46800" anchor="ctr"/>
            <a:lstStyle/>
            <a:p>
              <a:endParaRPr lang="en-US"/>
            </a:p>
          </p:txBody>
        </p:sp>
        <p:sp>
          <p:nvSpPr>
            <p:cNvPr id="51228" name="Line 14"/>
            <p:cNvSpPr>
              <a:spLocks noChangeShapeType="1"/>
            </p:cNvSpPr>
            <p:nvPr>
              <p:custDataLst>
                <p:tags r:id="rId19"/>
              </p:custDataLst>
            </p:nvPr>
          </p:nvSpPr>
          <p:spPr bwMode="auto">
            <a:xfrm flipV="1">
              <a:off x="1615" y="2269"/>
              <a:ext cx="2395" cy="1"/>
            </a:xfrm>
            <a:prstGeom prst="line">
              <a:avLst/>
            </a:prstGeom>
            <a:noFill/>
            <a:ln w="9525">
              <a:solidFill>
                <a:schemeClr val="tx1"/>
              </a:solidFill>
              <a:round/>
              <a:headEnd/>
              <a:tailEnd/>
            </a:ln>
          </p:spPr>
          <p:txBody>
            <a:bodyPr wrap="none" lIns="90000" tIns="46800" rIns="90000" bIns="46800" anchor="ctr"/>
            <a:lstStyle/>
            <a:p>
              <a:endParaRPr lang="en-US"/>
            </a:p>
          </p:txBody>
        </p:sp>
        <p:sp>
          <p:nvSpPr>
            <p:cNvPr id="51229" name="Text Box 15"/>
            <p:cNvSpPr txBox="1">
              <a:spLocks noChangeArrowheads="1"/>
            </p:cNvSpPr>
            <p:nvPr>
              <p:custDataLst>
                <p:tags r:id="rId20"/>
              </p:custDataLst>
            </p:nvPr>
          </p:nvSpPr>
          <p:spPr bwMode="auto">
            <a:xfrm>
              <a:off x="1563" y="1757"/>
              <a:ext cx="2356" cy="389"/>
            </a:xfrm>
            <a:prstGeom prst="rect">
              <a:avLst/>
            </a:prstGeom>
            <a:noFill/>
            <a:ln w="9525">
              <a:noFill/>
              <a:miter lim="800000"/>
              <a:headEnd/>
              <a:tailEnd/>
            </a:ln>
          </p:spPr>
          <p:txBody>
            <a:bodyPr lIns="90000" tIns="46800" rIns="90000" bIns="46800" anchor="ctr">
              <a:spAutoFit/>
            </a:bodyPr>
            <a:lstStyle/>
            <a:p>
              <a:pPr algn="ctr" eaLnBrk="0" hangingPunct="0">
                <a:spcBef>
                  <a:spcPct val="50000"/>
                </a:spcBef>
              </a:pPr>
              <a:r>
                <a:rPr lang="en-US" sz="1400" b="0">
                  <a:latin typeface="Arial" charset="0"/>
                </a:rPr>
                <a:t>Transmisión de paquetes</a:t>
              </a:r>
            </a:p>
          </p:txBody>
        </p:sp>
        <p:sp>
          <p:nvSpPr>
            <p:cNvPr id="51230" name="Text Box 16"/>
            <p:cNvSpPr txBox="1">
              <a:spLocks noChangeArrowheads="1"/>
            </p:cNvSpPr>
            <p:nvPr>
              <p:custDataLst>
                <p:tags r:id="rId21"/>
              </p:custDataLst>
            </p:nvPr>
          </p:nvSpPr>
          <p:spPr bwMode="auto">
            <a:xfrm>
              <a:off x="1694" y="629"/>
              <a:ext cx="812" cy="798"/>
            </a:xfrm>
            <a:prstGeom prst="rect">
              <a:avLst/>
            </a:prstGeom>
            <a:noFill/>
            <a:ln w="9525">
              <a:noFill/>
              <a:miter lim="800000"/>
              <a:headEnd/>
              <a:tailEnd/>
            </a:ln>
          </p:spPr>
          <p:txBody>
            <a:bodyPr wrap="none" lIns="90000" tIns="46800" rIns="90000" bIns="46800" anchor="ctr">
              <a:spAutoFit/>
            </a:bodyPr>
            <a:lstStyle/>
            <a:p>
              <a:pPr algn="ctr" eaLnBrk="0" hangingPunct="0">
                <a:spcBef>
                  <a:spcPct val="50000"/>
                </a:spcBef>
              </a:pPr>
              <a:r>
                <a:rPr lang="en-US" sz="1400" b="0">
                  <a:latin typeface="Arial" charset="0"/>
                </a:rPr>
                <a:t>3 modos</a:t>
              </a:r>
            </a:p>
            <a:p>
              <a:pPr algn="ctr" eaLnBrk="0" hangingPunct="0">
                <a:spcBef>
                  <a:spcPct val="50000"/>
                </a:spcBef>
              </a:pPr>
              <a:r>
                <a:rPr lang="en-US" sz="1400" b="0">
                  <a:latin typeface="Arial" charset="0"/>
                </a:rPr>
                <a:t>Handshake</a:t>
              </a:r>
            </a:p>
          </p:txBody>
        </p:sp>
        <p:sp>
          <p:nvSpPr>
            <p:cNvPr id="51231" name="Text Box 17"/>
            <p:cNvSpPr txBox="1">
              <a:spLocks noChangeArrowheads="1"/>
            </p:cNvSpPr>
            <p:nvPr>
              <p:custDataLst>
                <p:tags r:id="rId22"/>
              </p:custDataLst>
            </p:nvPr>
          </p:nvSpPr>
          <p:spPr bwMode="auto">
            <a:xfrm>
              <a:off x="1662" y="2490"/>
              <a:ext cx="872" cy="798"/>
            </a:xfrm>
            <a:prstGeom prst="rect">
              <a:avLst/>
            </a:prstGeom>
            <a:noFill/>
            <a:ln w="9525">
              <a:noFill/>
              <a:miter lim="800000"/>
              <a:headEnd/>
              <a:tailEnd/>
            </a:ln>
          </p:spPr>
          <p:txBody>
            <a:bodyPr wrap="none" lIns="90000" tIns="46800" rIns="90000" bIns="46800" anchor="ctr">
              <a:spAutoFit/>
            </a:bodyPr>
            <a:lstStyle/>
            <a:p>
              <a:pPr algn="ctr" eaLnBrk="0" hangingPunct="0">
                <a:spcBef>
                  <a:spcPct val="50000"/>
                </a:spcBef>
              </a:pPr>
              <a:r>
                <a:rPr lang="en-US" sz="1400" b="0">
                  <a:latin typeface="Arial" charset="0"/>
                </a:rPr>
                <a:t>Culminación</a:t>
              </a:r>
            </a:p>
            <a:p>
              <a:pPr algn="ctr" eaLnBrk="0" hangingPunct="0">
                <a:spcBef>
                  <a:spcPct val="50000"/>
                </a:spcBef>
              </a:pPr>
              <a:r>
                <a:rPr lang="en-US" sz="1400" b="0">
                  <a:latin typeface="Arial" charset="0"/>
                </a:rPr>
                <a:t>confirmada</a:t>
              </a:r>
            </a:p>
          </p:txBody>
        </p:sp>
        <p:sp>
          <p:nvSpPr>
            <p:cNvPr id="51232" name="Text Box 18"/>
            <p:cNvSpPr txBox="1">
              <a:spLocks noChangeArrowheads="1"/>
            </p:cNvSpPr>
            <p:nvPr>
              <p:custDataLst>
                <p:tags r:id="rId23"/>
              </p:custDataLst>
            </p:nvPr>
          </p:nvSpPr>
          <p:spPr bwMode="auto">
            <a:xfrm>
              <a:off x="1404" y="414"/>
              <a:ext cx="448" cy="390"/>
            </a:xfrm>
            <a:prstGeom prst="rect">
              <a:avLst/>
            </a:prstGeom>
            <a:noFill/>
            <a:ln w="9525">
              <a:noFill/>
              <a:miter lim="800000"/>
              <a:headEnd/>
              <a:tailEnd/>
            </a:ln>
          </p:spPr>
          <p:txBody>
            <a:bodyPr wrap="none" lIns="90000" tIns="46800" rIns="90000" bIns="46800" anchor="ctr">
              <a:spAutoFit/>
            </a:bodyPr>
            <a:lstStyle/>
            <a:p>
              <a:pPr algn="ctr" eaLnBrk="0" hangingPunct="0">
                <a:spcBef>
                  <a:spcPct val="50000"/>
                </a:spcBef>
              </a:pPr>
              <a:r>
                <a:rPr lang="en-US" sz="1400" b="0">
                  <a:solidFill>
                    <a:schemeClr val="accent2"/>
                  </a:solidFill>
                  <a:latin typeface="Arial" charset="0"/>
                </a:rPr>
                <a:t>Inicio</a:t>
              </a:r>
            </a:p>
          </p:txBody>
        </p:sp>
        <p:sp>
          <p:nvSpPr>
            <p:cNvPr id="51233" name="Text Box 19"/>
            <p:cNvSpPr txBox="1">
              <a:spLocks noChangeArrowheads="1"/>
            </p:cNvSpPr>
            <p:nvPr>
              <p:custDataLst>
                <p:tags r:id="rId24"/>
              </p:custDataLst>
            </p:nvPr>
          </p:nvSpPr>
          <p:spPr bwMode="auto">
            <a:xfrm>
              <a:off x="1411" y="3101"/>
              <a:ext cx="426" cy="390"/>
            </a:xfrm>
            <a:prstGeom prst="rect">
              <a:avLst/>
            </a:prstGeom>
            <a:noFill/>
            <a:ln w="9525">
              <a:noFill/>
              <a:miter lim="800000"/>
              <a:headEnd/>
              <a:tailEnd/>
            </a:ln>
          </p:spPr>
          <p:txBody>
            <a:bodyPr wrap="none" lIns="90000" tIns="46800" rIns="90000" bIns="46800" anchor="ctr">
              <a:spAutoFit/>
            </a:bodyPr>
            <a:lstStyle/>
            <a:p>
              <a:pPr algn="ctr" eaLnBrk="0" hangingPunct="0">
                <a:spcBef>
                  <a:spcPct val="50000"/>
                </a:spcBef>
              </a:pPr>
              <a:r>
                <a:rPr lang="en-US" sz="1400" b="0">
                  <a:solidFill>
                    <a:schemeClr val="accent2"/>
                  </a:solidFill>
                  <a:latin typeface="Arial" charset="0"/>
                </a:rPr>
                <a:t>Final</a:t>
              </a:r>
            </a:p>
          </p:txBody>
        </p:sp>
        <p:sp>
          <p:nvSpPr>
            <p:cNvPr id="51234" name="Line 20"/>
            <p:cNvSpPr>
              <a:spLocks noChangeShapeType="1"/>
            </p:cNvSpPr>
            <p:nvPr>
              <p:custDataLst>
                <p:tags r:id="rId25"/>
              </p:custDataLst>
            </p:nvPr>
          </p:nvSpPr>
          <p:spPr bwMode="auto">
            <a:xfrm>
              <a:off x="1610" y="733"/>
              <a:ext cx="0" cy="2448"/>
            </a:xfrm>
            <a:prstGeom prst="line">
              <a:avLst/>
            </a:prstGeom>
            <a:noFill/>
            <a:ln w="9525">
              <a:solidFill>
                <a:schemeClr val="tx1"/>
              </a:solidFill>
              <a:round/>
              <a:headEnd/>
              <a:tailEnd/>
            </a:ln>
          </p:spPr>
          <p:txBody>
            <a:bodyPr wrap="none" lIns="90000" tIns="46800" rIns="90000" bIns="46800" anchor="ctr"/>
            <a:lstStyle/>
            <a:p>
              <a:endParaRPr lang="en-US"/>
            </a:p>
          </p:txBody>
        </p:sp>
        <p:sp>
          <p:nvSpPr>
            <p:cNvPr id="51235" name="Line 21"/>
            <p:cNvSpPr>
              <a:spLocks noChangeShapeType="1"/>
            </p:cNvSpPr>
            <p:nvPr>
              <p:custDataLst>
                <p:tags r:id="rId26"/>
              </p:custDataLst>
            </p:nvPr>
          </p:nvSpPr>
          <p:spPr bwMode="auto">
            <a:xfrm>
              <a:off x="1610" y="733"/>
              <a:ext cx="240" cy="0"/>
            </a:xfrm>
            <a:prstGeom prst="line">
              <a:avLst/>
            </a:prstGeom>
            <a:noFill/>
            <a:ln w="9525">
              <a:solidFill>
                <a:schemeClr val="tx1"/>
              </a:solidFill>
              <a:round/>
              <a:headEnd/>
              <a:tailEnd/>
            </a:ln>
          </p:spPr>
          <p:txBody>
            <a:bodyPr wrap="none" lIns="90000" tIns="46800" rIns="90000" bIns="46800" anchor="ctr"/>
            <a:lstStyle/>
            <a:p>
              <a:endParaRPr lang="en-US"/>
            </a:p>
          </p:txBody>
        </p:sp>
        <p:sp>
          <p:nvSpPr>
            <p:cNvPr id="51236" name="Line 22"/>
            <p:cNvSpPr>
              <a:spLocks noChangeShapeType="1"/>
            </p:cNvSpPr>
            <p:nvPr>
              <p:custDataLst>
                <p:tags r:id="rId27"/>
              </p:custDataLst>
            </p:nvPr>
          </p:nvSpPr>
          <p:spPr bwMode="auto">
            <a:xfrm flipV="1">
              <a:off x="1850" y="493"/>
              <a:ext cx="0" cy="240"/>
            </a:xfrm>
            <a:prstGeom prst="line">
              <a:avLst/>
            </a:prstGeom>
            <a:noFill/>
            <a:ln w="9525">
              <a:solidFill>
                <a:schemeClr val="tx1"/>
              </a:solidFill>
              <a:round/>
              <a:headEnd/>
              <a:tailEnd/>
            </a:ln>
          </p:spPr>
          <p:txBody>
            <a:bodyPr wrap="none" lIns="90000" tIns="46800" rIns="90000" bIns="46800" anchor="ctr"/>
            <a:lstStyle/>
            <a:p>
              <a:endParaRPr lang="en-US"/>
            </a:p>
          </p:txBody>
        </p:sp>
        <p:sp>
          <p:nvSpPr>
            <p:cNvPr id="51237" name="Line 23"/>
            <p:cNvSpPr>
              <a:spLocks noChangeShapeType="1"/>
            </p:cNvSpPr>
            <p:nvPr>
              <p:custDataLst>
                <p:tags r:id="rId28"/>
              </p:custDataLst>
            </p:nvPr>
          </p:nvSpPr>
          <p:spPr bwMode="auto">
            <a:xfrm>
              <a:off x="1610" y="3181"/>
              <a:ext cx="240" cy="0"/>
            </a:xfrm>
            <a:prstGeom prst="line">
              <a:avLst/>
            </a:prstGeom>
            <a:noFill/>
            <a:ln w="9525">
              <a:solidFill>
                <a:schemeClr val="tx1"/>
              </a:solidFill>
              <a:round/>
              <a:headEnd/>
              <a:tailEnd/>
            </a:ln>
          </p:spPr>
          <p:txBody>
            <a:bodyPr wrap="none" lIns="90000" tIns="46800" rIns="90000" bIns="46800" anchor="ctr"/>
            <a:lstStyle/>
            <a:p>
              <a:endParaRPr lang="en-US"/>
            </a:p>
          </p:txBody>
        </p:sp>
        <p:sp>
          <p:nvSpPr>
            <p:cNvPr id="51238" name="Line 24"/>
            <p:cNvSpPr>
              <a:spLocks noChangeShapeType="1"/>
            </p:cNvSpPr>
            <p:nvPr>
              <p:custDataLst>
                <p:tags r:id="rId29"/>
              </p:custDataLst>
            </p:nvPr>
          </p:nvSpPr>
          <p:spPr bwMode="auto">
            <a:xfrm flipV="1">
              <a:off x="1850" y="3181"/>
              <a:ext cx="0" cy="240"/>
            </a:xfrm>
            <a:prstGeom prst="line">
              <a:avLst/>
            </a:prstGeom>
            <a:noFill/>
            <a:ln w="9525">
              <a:solidFill>
                <a:schemeClr val="tx1"/>
              </a:solidFill>
              <a:round/>
              <a:headEnd/>
              <a:tailEnd/>
            </a:ln>
          </p:spPr>
          <p:txBody>
            <a:bodyPr wrap="none" lIns="90000" tIns="46800" rIns="90000" bIns="46800" anchor="ctr"/>
            <a:lstStyle/>
            <a:p>
              <a:endParaRPr lang="en-US"/>
            </a:p>
          </p:txBody>
        </p:sp>
        <p:sp>
          <p:nvSpPr>
            <p:cNvPr id="51239" name="Line 25"/>
            <p:cNvSpPr>
              <a:spLocks noChangeShapeType="1"/>
            </p:cNvSpPr>
            <p:nvPr>
              <p:custDataLst>
                <p:tags r:id="rId30"/>
              </p:custDataLst>
            </p:nvPr>
          </p:nvSpPr>
          <p:spPr bwMode="auto">
            <a:xfrm>
              <a:off x="1514" y="733"/>
              <a:ext cx="0" cy="2448"/>
            </a:xfrm>
            <a:prstGeom prst="line">
              <a:avLst/>
            </a:prstGeom>
            <a:noFill/>
            <a:ln w="25400">
              <a:solidFill>
                <a:schemeClr val="accent2"/>
              </a:solidFill>
              <a:round/>
              <a:headEnd/>
              <a:tailEnd type="triangle" w="med" len="med"/>
            </a:ln>
          </p:spPr>
          <p:txBody>
            <a:bodyPr wrap="none" lIns="90000" tIns="46800" rIns="90000" bIns="46800" anchor="ctr"/>
            <a:lstStyle/>
            <a:p>
              <a:endParaRPr lang="en-US"/>
            </a:p>
          </p:txBody>
        </p:sp>
      </p:grpSp>
      <p:grpSp>
        <p:nvGrpSpPr>
          <p:cNvPr id="51207" name="Group 26"/>
          <p:cNvGrpSpPr>
            <a:grpSpLocks/>
          </p:cNvGrpSpPr>
          <p:nvPr/>
        </p:nvGrpSpPr>
        <p:grpSpPr bwMode="auto">
          <a:xfrm>
            <a:off x="668338" y="3581400"/>
            <a:ext cx="3460750" cy="2405063"/>
            <a:chOff x="421" y="2256"/>
            <a:chExt cx="2180" cy="1515"/>
          </a:xfrm>
        </p:grpSpPr>
        <p:sp>
          <p:nvSpPr>
            <p:cNvPr id="51208" name="Rectangle 27"/>
            <p:cNvSpPr>
              <a:spLocks noChangeArrowheads="1"/>
            </p:cNvSpPr>
            <p:nvPr>
              <p:custDataLst>
                <p:tags r:id="rId1"/>
              </p:custDataLst>
            </p:nvPr>
          </p:nvSpPr>
          <p:spPr bwMode="auto">
            <a:xfrm>
              <a:off x="433" y="2295"/>
              <a:ext cx="2168" cy="1442"/>
            </a:xfrm>
            <a:prstGeom prst="rect">
              <a:avLst/>
            </a:prstGeom>
            <a:noFill/>
            <a:ln w="9525">
              <a:solidFill>
                <a:schemeClr val="tx1"/>
              </a:solidFill>
              <a:miter lim="800000"/>
              <a:headEnd/>
              <a:tailEnd/>
            </a:ln>
          </p:spPr>
          <p:txBody>
            <a:bodyPr wrap="none" lIns="90000" tIns="46800" rIns="90000" bIns="46800" anchor="ctr"/>
            <a:lstStyle/>
            <a:p>
              <a:pPr algn="ctr" eaLnBrk="0" hangingPunct="0"/>
              <a:endParaRPr lang="en-CA" b="0">
                <a:latin typeface="Arial" charset="0"/>
              </a:endParaRPr>
            </a:p>
          </p:txBody>
        </p:sp>
        <p:sp>
          <p:nvSpPr>
            <p:cNvPr id="51209" name="Line 28"/>
            <p:cNvSpPr>
              <a:spLocks noChangeShapeType="1"/>
            </p:cNvSpPr>
            <p:nvPr>
              <p:custDataLst>
                <p:tags r:id="rId2"/>
              </p:custDataLst>
            </p:nvPr>
          </p:nvSpPr>
          <p:spPr bwMode="auto">
            <a:xfrm>
              <a:off x="593" y="2862"/>
              <a:ext cx="2008" cy="0"/>
            </a:xfrm>
            <a:prstGeom prst="line">
              <a:avLst/>
            </a:prstGeom>
            <a:noFill/>
            <a:ln w="9525">
              <a:solidFill>
                <a:schemeClr val="tx1"/>
              </a:solidFill>
              <a:round/>
              <a:headEnd/>
              <a:tailEnd/>
            </a:ln>
          </p:spPr>
          <p:txBody>
            <a:bodyPr wrap="none" lIns="90000" tIns="46800" rIns="90000" bIns="46800" anchor="ctr"/>
            <a:lstStyle/>
            <a:p>
              <a:endParaRPr lang="en-US"/>
            </a:p>
          </p:txBody>
        </p:sp>
        <p:sp>
          <p:nvSpPr>
            <p:cNvPr id="51210" name="Line 29"/>
            <p:cNvSpPr>
              <a:spLocks noChangeShapeType="1"/>
            </p:cNvSpPr>
            <p:nvPr>
              <p:custDataLst>
                <p:tags r:id="rId3"/>
              </p:custDataLst>
            </p:nvPr>
          </p:nvSpPr>
          <p:spPr bwMode="auto">
            <a:xfrm flipV="1">
              <a:off x="598" y="3169"/>
              <a:ext cx="2003" cy="1"/>
            </a:xfrm>
            <a:prstGeom prst="line">
              <a:avLst/>
            </a:prstGeom>
            <a:noFill/>
            <a:ln w="9525">
              <a:solidFill>
                <a:schemeClr val="tx1"/>
              </a:solidFill>
              <a:round/>
              <a:headEnd/>
              <a:tailEnd/>
            </a:ln>
          </p:spPr>
          <p:txBody>
            <a:bodyPr wrap="none" lIns="90000" tIns="46800" rIns="90000" bIns="46800" anchor="ctr"/>
            <a:lstStyle/>
            <a:p>
              <a:endParaRPr lang="en-US"/>
            </a:p>
          </p:txBody>
        </p:sp>
        <p:sp>
          <p:nvSpPr>
            <p:cNvPr id="51211" name="Text Box 30"/>
            <p:cNvSpPr txBox="1">
              <a:spLocks noChangeArrowheads="1"/>
            </p:cNvSpPr>
            <p:nvPr>
              <p:custDataLst>
                <p:tags r:id="rId4"/>
              </p:custDataLst>
            </p:nvPr>
          </p:nvSpPr>
          <p:spPr bwMode="auto">
            <a:xfrm>
              <a:off x="1370" y="2459"/>
              <a:ext cx="406" cy="198"/>
            </a:xfrm>
            <a:prstGeom prst="rect">
              <a:avLst/>
            </a:prstGeom>
            <a:noFill/>
            <a:ln w="9525">
              <a:solidFill>
                <a:schemeClr val="tx1"/>
              </a:solidFill>
              <a:miter lim="800000"/>
              <a:headEnd/>
              <a:tailEnd/>
            </a:ln>
          </p:spPr>
          <p:txBody>
            <a:bodyPr wrap="none" lIns="90000" tIns="46800" rIns="90000" bIns="46800" anchor="ctr">
              <a:spAutoFit/>
            </a:bodyPr>
            <a:lstStyle/>
            <a:p>
              <a:pPr algn="ctr" eaLnBrk="0" hangingPunct="0">
                <a:spcBef>
                  <a:spcPct val="50000"/>
                </a:spcBef>
              </a:pPr>
              <a:r>
                <a:rPr lang="en-US" sz="1400" b="0">
                  <a:latin typeface="Arial" charset="0"/>
                </a:rPr>
                <a:t>Panel</a:t>
              </a:r>
            </a:p>
          </p:txBody>
        </p:sp>
        <p:sp>
          <p:nvSpPr>
            <p:cNvPr id="51212" name="Text Box 31"/>
            <p:cNvSpPr txBox="1">
              <a:spLocks noChangeArrowheads="1"/>
            </p:cNvSpPr>
            <p:nvPr>
              <p:custDataLst>
                <p:tags r:id="rId5"/>
              </p:custDataLst>
            </p:nvPr>
          </p:nvSpPr>
          <p:spPr bwMode="auto">
            <a:xfrm>
              <a:off x="1290" y="3375"/>
              <a:ext cx="573" cy="198"/>
            </a:xfrm>
            <a:prstGeom prst="rect">
              <a:avLst/>
            </a:prstGeom>
            <a:noFill/>
            <a:ln w="9525">
              <a:solidFill>
                <a:schemeClr val="tx1"/>
              </a:solidFill>
              <a:miter lim="800000"/>
              <a:headEnd/>
              <a:tailEnd/>
            </a:ln>
          </p:spPr>
          <p:txBody>
            <a:bodyPr wrap="none" lIns="90000" tIns="46800" rIns="90000" bIns="46800" anchor="ctr">
              <a:spAutoFit/>
            </a:bodyPr>
            <a:lstStyle/>
            <a:p>
              <a:pPr algn="ctr" eaLnBrk="0" hangingPunct="0">
                <a:spcBef>
                  <a:spcPct val="50000"/>
                </a:spcBef>
              </a:pPr>
              <a:r>
                <a:rPr lang="en-US" sz="1400" b="0">
                  <a:latin typeface="Arial" charset="0"/>
                </a:rPr>
                <a:t>Receptor</a:t>
              </a:r>
            </a:p>
          </p:txBody>
        </p:sp>
        <p:sp>
          <p:nvSpPr>
            <p:cNvPr id="51213" name="Text Box 32"/>
            <p:cNvSpPr txBox="1">
              <a:spLocks noChangeArrowheads="1"/>
            </p:cNvSpPr>
            <p:nvPr>
              <p:custDataLst>
                <p:tags r:id="rId6"/>
              </p:custDataLst>
            </p:nvPr>
          </p:nvSpPr>
          <p:spPr bwMode="auto">
            <a:xfrm>
              <a:off x="421" y="2256"/>
              <a:ext cx="375" cy="192"/>
            </a:xfrm>
            <a:prstGeom prst="rect">
              <a:avLst/>
            </a:prstGeom>
            <a:noFill/>
            <a:ln w="9525">
              <a:noFill/>
              <a:miter lim="800000"/>
              <a:headEnd/>
              <a:tailEnd/>
            </a:ln>
          </p:spPr>
          <p:txBody>
            <a:bodyPr wrap="none" lIns="90000" tIns="46800" rIns="90000" bIns="46800" anchor="ctr">
              <a:spAutoFit/>
            </a:bodyPr>
            <a:lstStyle/>
            <a:p>
              <a:pPr algn="ctr" eaLnBrk="0" hangingPunct="0">
                <a:spcBef>
                  <a:spcPct val="50000"/>
                </a:spcBef>
              </a:pPr>
              <a:r>
                <a:rPr lang="en-US" sz="1400" b="0">
                  <a:solidFill>
                    <a:schemeClr val="accent2"/>
                  </a:solidFill>
                  <a:latin typeface="Arial" charset="0"/>
                </a:rPr>
                <a:t>Inicio</a:t>
              </a:r>
            </a:p>
          </p:txBody>
        </p:sp>
        <p:sp>
          <p:nvSpPr>
            <p:cNvPr id="51214" name="Text Box 33"/>
            <p:cNvSpPr txBox="1">
              <a:spLocks noChangeArrowheads="1"/>
            </p:cNvSpPr>
            <p:nvPr>
              <p:custDataLst>
                <p:tags r:id="rId7"/>
              </p:custDataLst>
            </p:nvPr>
          </p:nvSpPr>
          <p:spPr bwMode="auto">
            <a:xfrm>
              <a:off x="427" y="3579"/>
              <a:ext cx="356" cy="192"/>
            </a:xfrm>
            <a:prstGeom prst="rect">
              <a:avLst/>
            </a:prstGeom>
            <a:noFill/>
            <a:ln w="9525">
              <a:noFill/>
              <a:miter lim="800000"/>
              <a:headEnd/>
              <a:tailEnd/>
            </a:ln>
          </p:spPr>
          <p:txBody>
            <a:bodyPr wrap="none" lIns="90000" tIns="46800" rIns="90000" bIns="46800" anchor="ctr">
              <a:spAutoFit/>
            </a:bodyPr>
            <a:lstStyle/>
            <a:p>
              <a:pPr algn="ctr" eaLnBrk="0" hangingPunct="0">
                <a:spcBef>
                  <a:spcPct val="50000"/>
                </a:spcBef>
              </a:pPr>
              <a:r>
                <a:rPr lang="en-US" sz="1400" b="0">
                  <a:solidFill>
                    <a:schemeClr val="accent2"/>
                  </a:solidFill>
                  <a:latin typeface="Arial" charset="0"/>
                </a:rPr>
                <a:t>Final</a:t>
              </a:r>
            </a:p>
          </p:txBody>
        </p:sp>
        <p:sp>
          <p:nvSpPr>
            <p:cNvPr id="51215" name="Line 34"/>
            <p:cNvSpPr>
              <a:spLocks noChangeShapeType="1"/>
            </p:cNvSpPr>
            <p:nvPr>
              <p:custDataLst>
                <p:tags r:id="rId8"/>
              </p:custDataLst>
            </p:nvPr>
          </p:nvSpPr>
          <p:spPr bwMode="auto">
            <a:xfrm>
              <a:off x="593" y="2413"/>
              <a:ext cx="0" cy="1205"/>
            </a:xfrm>
            <a:prstGeom prst="line">
              <a:avLst/>
            </a:prstGeom>
            <a:noFill/>
            <a:ln w="9525">
              <a:solidFill>
                <a:schemeClr val="tx1"/>
              </a:solidFill>
              <a:round/>
              <a:headEnd/>
              <a:tailEnd/>
            </a:ln>
          </p:spPr>
          <p:txBody>
            <a:bodyPr wrap="none" lIns="90000" tIns="46800" rIns="90000" bIns="46800" anchor="ctr"/>
            <a:lstStyle/>
            <a:p>
              <a:endParaRPr lang="en-US"/>
            </a:p>
          </p:txBody>
        </p:sp>
        <p:sp>
          <p:nvSpPr>
            <p:cNvPr id="51216" name="Line 35"/>
            <p:cNvSpPr>
              <a:spLocks noChangeShapeType="1"/>
            </p:cNvSpPr>
            <p:nvPr>
              <p:custDataLst>
                <p:tags r:id="rId9"/>
              </p:custDataLst>
            </p:nvPr>
          </p:nvSpPr>
          <p:spPr bwMode="auto">
            <a:xfrm>
              <a:off x="593" y="2413"/>
              <a:ext cx="201" cy="0"/>
            </a:xfrm>
            <a:prstGeom prst="line">
              <a:avLst/>
            </a:prstGeom>
            <a:noFill/>
            <a:ln w="9525">
              <a:solidFill>
                <a:schemeClr val="tx1"/>
              </a:solidFill>
              <a:round/>
              <a:headEnd/>
              <a:tailEnd/>
            </a:ln>
          </p:spPr>
          <p:txBody>
            <a:bodyPr wrap="none" lIns="90000" tIns="46800" rIns="90000" bIns="46800" anchor="ctr"/>
            <a:lstStyle/>
            <a:p>
              <a:endParaRPr lang="en-US"/>
            </a:p>
          </p:txBody>
        </p:sp>
        <p:sp>
          <p:nvSpPr>
            <p:cNvPr id="51217" name="Line 36"/>
            <p:cNvSpPr>
              <a:spLocks noChangeShapeType="1"/>
            </p:cNvSpPr>
            <p:nvPr>
              <p:custDataLst>
                <p:tags r:id="rId10"/>
              </p:custDataLst>
            </p:nvPr>
          </p:nvSpPr>
          <p:spPr bwMode="auto">
            <a:xfrm flipV="1">
              <a:off x="794" y="2295"/>
              <a:ext cx="0" cy="118"/>
            </a:xfrm>
            <a:prstGeom prst="line">
              <a:avLst/>
            </a:prstGeom>
            <a:noFill/>
            <a:ln w="9525">
              <a:solidFill>
                <a:schemeClr val="tx1"/>
              </a:solidFill>
              <a:round/>
              <a:headEnd/>
              <a:tailEnd/>
            </a:ln>
          </p:spPr>
          <p:txBody>
            <a:bodyPr wrap="none" lIns="90000" tIns="46800" rIns="90000" bIns="46800" anchor="ctr"/>
            <a:lstStyle/>
            <a:p>
              <a:endParaRPr lang="en-US"/>
            </a:p>
          </p:txBody>
        </p:sp>
        <p:sp>
          <p:nvSpPr>
            <p:cNvPr id="51218" name="Line 37"/>
            <p:cNvSpPr>
              <a:spLocks noChangeShapeType="1"/>
            </p:cNvSpPr>
            <p:nvPr>
              <p:custDataLst>
                <p:tags r:id="rId11"/>
              </p:custDataLst>
            </p:nvPr>
          </p:nvSpPr>
          <p:spPr bwMode="auto">
            <a:xfrm>
              <a:off x="593" y="3618"/>
              <a:ext cx="201" cy="0"/>
            </a:xfrm>
            <a:prstGeom prst="line">
              <a:avLst/>
            </a:prstGeom>
            <a:noFill/>
            <a:ln w="9525">
              <a:solidFill>
                <a:schemeClr val="tx1"/>
              </a:solidFill>
              <a:round/>
              <a:headEnd/>
              <a:tailEnd/>
            </a:ln>
          </p:spPr>
          <p:txBody>
            <a:bodyPr wrap="none" lIns="90000" tIns="46800" rIns="90000" bIns="46800" anchor="ctr"/>
            <a:lstStyle/>
            <a:p>
              <a:endParaRPr lang="en-US"/>
            </a:p>
          </p:txBody>
        </p:sp>
        <p:sp>
          <p:nvSpPr>
            <p:cNvPr id="51219" name="Line 38"/>
            <p:cNvSpPr>
              <a:spLocks noChangeShapeType="1"/>
            </p:cNvSpPr>
            <p:nvPr>
              <p:custDataLst>
                <p:tags r:id="rId12"/>
              </p:custDataLst>
            </p:nvPr>
          </p:nvSpPr>
          <p:spPr bwMode="auto">
            <a:xfrm flipV="1">
              <a:off x="794" y="3618"/>
              <a:ext cx="0" cy="119"/>
            </a:xfrm>
            <a:prstGeom prst="line">
              <a:avLst/>
            </a:prstGeom>
            <a:noFill/>
            <a:ln w="9525">
              <a:solidFill>
                <a:schemeClr val="tx1"/>
              </a:solidFill>
              <a:round/>
              <a:headEnd/>
              <a:tailEnd/>
            </a:ln>
          </p:spPr>
          <p:txBody>
            <a:bodyPr wrap="none" lIns="90000" tIns="46800" rIns="90000" bIns="46800" anchor="ctr"/>
            <a:lstStyle/>
            <a:p>
              <a:endParaRPr lang="en-US"/>
            </a:p>
          </p:txBody>
        </p:sp>
        <p:sp>
          <p:nvSpPr>
            <p:cNvPr id="51220" name="Line 39"/>
            <p:cNvSpPr>
              <a:spLocks noChangeShapeType="1"/>
            </p:cNvSpPr>
            <p:nvPr>
              <p:custDataLst>
                <p:tags r:id="rId13"/>
              </p:custDataLst>
            </p:nvPr>
          </p:nvSpPr>
          <p:spPr bwMode="auto">
            <a:xfrm>
              <a:off x="513" y="2413"/>
              <a:ext cx="0" cy="1205"/>
            </a:xfrm>
            <a:prstGeom prst="line">
              <a:avLst/>
            </a:prstGeom>
            <a:noFill/>
            <a:ln w="25400">
              <a:solidFill>
                <a:schemeClr val="accent2"/>
              </a:solidFill>
              <a:round/>
              <a:headEnd/>
              <a:tailEnd type="triangle" w="med" len="med"/>
            </a:ln>
          </p:spPr>
          <p:txBody>
            <a:bodyPr wrap="none" lIns="90000" tIns="46800" rIns="90000" bIns="46800" anchor="ctr"/>
            <a:lstStyle/>
            <a:p>
              <a:endParaRPr lang="en-US"/>
            </a:p>
          </p:txBody>
        </p:sp>
        <p:sp>
          <p:nvSpPr>
            <p:cNvPr id="51221" name="Line 40"/>
            <p:cNvSpPr>
              <a:spLocks noChangeShapeType="1"/>
            </p:cNvSpPr>
            <p:nvPr/>
          </p:nvSpPr>
          <p:spPr bwMode="auto">
            <a:xfrm>
              <a:off x="1440" y="2688"/>
              <a:ext cx="0" cy="672"/>
            </a:xfrm>
            <a:prstGeom prst="line">
              <a:avLst/>
            </a:prstGeom>
            <a:noFill/>
            <a:ln w="9525">
              <a:solidFill>
                <a:schemeClr val="tx1"/>
              </a:solidFill>
              <a:round/>
              <a:headEnd/>
              <a:tailEnd type="triangle" w="med" len="med"/>
            </a:ln>
          </p:spPr>
          <p:txBody>
            <a:bodyPr/>
            <a:lstStyle/>
            <a:p>
              <a:endParaRPr lang="en-US"/>
            </a:p>
          </p:txBody>
        </p:sp>
        <p:sp>
          <p:nvSpPr>
            <p:cNvPr id="51222" name="Line 41"/>
            <p:cNvSpPr>
              <a:spLocks noChangeShapeType="1"/>
            </p:cNvSpPr>
            <p:nvPr/>
          </p:nvSpPr>
          <p:spPr bwMode="auto">
            <a:xfrm flipV="1">
              <a:off x="1680" y="2688"/>
              <a:ext cx="0" cy="672"/>
            </a:xfrm>
            <a:prstGeom prst="line">
              <a:avLst/>
            </a:prstGeom>
            <a:noFill/>
            <a:ln w="9525">
              <a:solidFill>
                <a:schemeClr val="tx1"/>
              </a:solidFill>
              <a:round/>
              <a:headEnd/>
              <a:tailEnd type="triangle" w="med" len="med"/>
            </a:ln>
          </p:spPr>
          <p:txBody>
            <a:bodyPr/>
            <a:lstStyle/>
            <a:p>
              <a:endParaRPr lang="en-US"/>
            </a:p>
          </p:txBody>
        </p:sp>
        <p:sp>
          <p:nvSpPr>
            <p:cNvPr id="51223" name="Text Box 42"/>
            <p:cNvSpPr txBox="1">
              <a:spLocks noChangeArrowheads="1"/>
            </p:cNvSpPr>
            <p:nvPr>
              <p:custDataLst>
                <p:tags r:id="rId14"/>
              </p:custDataLst>
            </p:nvPr>
          </p:nvSpPr>
          <p:spPr bwMode="auto">
            <a:xfrm>
              <a:off x="554" y="2917"/>
              <a:ext cx="1971" cy="192"/>
            </a:xfrm>
            <a:prstGeom prst="rect">
              <a:avLst/>
            </a:prstGeom>
            <a:noFill/>
            <a:ln w="9525">
              <a:noFill/>
              <a:miter lim="800000"/>
              <a:headEnd/>
              <a:tailEnd/>
            </a:ln>
          </p:spPr>
          <p:txBody>
            <a:bodyPr lIns="90000" tIns="46800" rIns="90000" bIns="46800" anchor="ctr">
              <a:spAutoFit/>
            </a:bodyPr>
            <a:lstStyle/>
            <a:p>
              <a:pPr algn="ctr" eaLnBrk="0" hangingPunct="0">
                <a:spcBef>
                  <a:spcPct val="50000"/>
                </a:spcBef>
              </a:pPr>
              <a:r>
                <a:rPr lang="en-US" sz="1400" b="0">
                  <a:latin typeface="Arial" charset="0"/>
                </a:rPr>
                <a:t>Transmisión de paquetes</a:t>
              </a:r>
            </a:p>
          </p:txBody>
        </p:sp>
      </p:gr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6" name="Rectangle 4"/>
          <p:cNvSpPr>
            <a:spLocks noChangeArrowheads="1"/>
          </p:cNvSpPr>
          <p:nvPr/>
        </p:nvSpPr>
        <p:spPr bwMode="auto">
          <a:xfrm>
            <a:off x="609600" y="228600"/>
            <a:ext cx="8229600" cy="487363"/>
          </a:xfrm>
          <a:prstGeom prst="rect">
            <a:avLst/>
          </a:prstGeom>
          <a:noFill/>
          <a:ln w="9525">
            <a:noFill/>
            <a:miter lim="800000"/>
            <a:headEnd/>
            <a:tailEnd/>
          </a:ln>
        </p:spPr>
        <p:txBody>
          <a:bodyPr anchor="ctr"/>
          <a:lstStyle/>
          <a:p>
            <a:pPr algn="ctr"/>
            <a:r>
              <a:rPr lang="pt-BR" sz="2800" b="0">
                <a:solidFill>
                  <a:schemeClr val="bg1"/>
                </a:solidFill>
                <a:latin typeface="Arial" charset="0"/>
              </a:rPr>
              <a:t>Protocolos IP: UCP vs. TCP</a:t>
            </a:r>
            <a:endParaRPr lang="en-CA" sz="2800" b="0">
              <a:solidFill>
                <a:schemeClr val="bg1"/>
              </a:solidFill>
              <a:latin typeface="Arial" charset="0"/>
            </a:endParaRPr>
          </a:p>
        </p:txBody>
      </p:sp>
      <p:grpSp>
        <p:nvGrpSpPr>
          <p:cNvPr id="52227" name="Group 5"/>
          <p:cNvGrpSpPr>
            <a:grpSpLocks/>
          </p:cNvGrpSpPr>
          <p:nvPr/>
        </p:nvGrpSpPr>
        <p:grpSpPr bwMode="auto">
          <a:xfrm>
            <a:off x="0" y="1219200"/>
            <a:ext cx="8763000" cy="4724400"/>
            <a:chOff x="96" y="768"/>
            <a:chExt cx="5520" cy="2976"/>
          </a:xfrm>
        </p:grpSpPr>
        <p:sp>
          <p:nvSpPr>
            <p:cNvPr id="52228" name="Text Box 6"/>
            <p:cNvSpPr txBox="1">
              <a:spLocks noChangeArrowheads="1"/>
            </p:cNvSpPr>
            <p:nvPr/>
          </p:nvSpPr>
          <p:spPr bwMode="auto">
            <a:xfrm>
              <a:off x="1056" y="768"/>
              <a:ext cx="3552" cy="288"/>
            </a:xfrm>
            <a:prstGeom prst="rect">
              <a:avLst/>
            </a:prstGeom>
            <a:noFill/>
            <a:ln w="9525">
              <a:noFill/>
              <a:miter lim="800000"/>
              <a:headEnd/>
              <a:tailEnd/>
            </a:ln>
          </p:spPr>
          <p:txBody>
            <a:bodyPr>
              <a:spAutoFit/>
            </a:bodyPr>
            <a:lstStyle/>
            <a:p>
              <a:pPr algn="ctr" eaLnBrk="0" hangingPunct="0">
                <a:spcBef>
                  <a:spcPct val="50000"/>
                </a:spcBef>
              </a:pPr>
              <a:r>
                <a:rPr lang="es-MX" sz="2400" b="0">
                  <a:latin typeface="Arial" charset="0"/>
                </a:rPr>
                <a:t>Entrega: Cuál es la diferencia?</a:t>
              </a:r>
              <a:endParaRPr lang="en-US" sz="2400" b="0">
                <a:latin typeface="Arial" charset="0"/>
              </a:endParaRPr>
            </a:p>
          </p:txBody>
        </p:sp>
        <p:sp>
          <p:nvSpPr>
            <p:cNvPr id="52229" name="Text Box 7"/>
            <p:cNvSpPr txBox="1">
              <a:spLocks noChangeArrowheads="1"/>
            </p:cNvSpPr>
            <p:nvPr/>
          </p:nvSpPr>
          <p:spPr bwMode="auto">
            <a:xfrm>
              <a:off x="96" y="1110"/>
              <a:ext cx="2736" cy="1549"/>
            </a:xfrm>
            <a:prstGeom prst="rect">
              <a:avLst/>
            </a:prstGeom>
            <a:noFill/>
            <a:ln w="9525">
              <a:noFill/>
              <a:miter lim="800000"/>
              <a:headEnd/>
              <a:tailEnd/>
            </a:ln>
          </p:spPr>
          <p:txBody>
            <a:bodyPr>
              <a:spAutoFit/>
            </a:bodyPr>
            <a:lstStyle/>
            <a:p>
              <a:pPr algn="ctr" eaLnBrk="0" hangingPunct="0">
                <a:spcBef>
                  <a:spcPct val="50000"/>
                </a:spcBef>
              </a:pPr>
              <a:r>
                <a:rPr lang="en-US" sz="2000" b="0">
                  <a:latin typeface="Arial" charset="0"/>
                </a:rPr>
                <a:t>UDP</a:t>
              </a:r>
            </a:p>
            <a:p>
              <a:pPr eaLnBrk="0" hangingPunct="0">
                <a:spcBef>
                  <a:spcPct val="50000"/>
                </a:spcBef>
                <a:buClr>
                  <a:srgbClr val="000000"/>
                </a:buClr>
                <a:buSzPct val="100000"/>
                <a:buFont typeface="Times" pitchFamily="18" charset="0"/>
                <a:buChar char="•"/>
              </a:pPr>
              <a:r>
                <a:rPr lang="es-MX" b="0">
                  <a:latin typeface="Arial" charset="0"/>
                </a:rPr>
                <a:t> La aplicación se encarga de la entrega y confirmaciones</a:t>
              </a:r>
            </a:p>
            <a:p>
              <a:pPr eaLnBrk="0" hangingPunct="0">
                <a:spcBef>
                  <a:spcPct val="50000"/>
                </a:spcBef>
                <a:buClr>
                  <a:srgbClr val="000000"/>
                </a:buClr>
                <a:buSzPct val="100000"/>
                <a:buFont typeface="Times" pitchFamily="18" charset="0"/>
                <a:buChar char="•"/>
              </a:pPr>
              <a:r>
                <a:rPr lang="pt-BR" b="0">
                  <a:latin typeface="Arial" charset="0"/>
                </a:rPr>
                <a:t> Menos bytes usados para control (overhead)</a:t>
              </a:r>
            </a:p>
            <a:p>
              <a:pPr eaLnBrk="0" hangingPunct="0">
                <a:spcBef>
                  <a:spcPct val="50000"/>
                </a:spcBef>
                <a:buClr>
                  <a:srgbClr val="000000"/>
                </a:buClr>
                <a:buSzPct val="100000"/>
                <a:buFont typeface="Times" pitchFamily="18" charset="0"/>
                <a:buChar char="•"/>
              </a:pPr>
              <a:r>
                <a:rPr lang="es-MX" b="0">
                  <a:latin typeface="Arial" charset="0"/>
                </a:rPr>
                <a:t> NAT/PAT es quien se encarga de todo el enrutamiento</a:t>
              </a:r>
              <a:endParaRPr lang="en-US" b="0">
                <a:latin typeface="Arial" charset="0"/>
              </a:endParaRPr>
            </a:p>
          </p:txBody>
        </p:sp>
        <p:sp>
          <p:nvSpPr>
            <p:cNvPr id="52230" name="Text Box 8"/>
            <p:cNvSpPr txBox="1">
              <a:spLocks noChangeArrowheads="1"/>
            </p:cNvSpPr>
            <p:nvPr/>
          </p:nvSpPr>
          <p:spPr bwMode="auto">
            <a:xfrm>
              <a:off x="2880" y="1104"/>
              <a:ext cx="2736" cy="1376"/>
            </a:xfrm>
            <a:prstGeom prst="rect">
              <a:avLst/>
            </a:prstGeom>
            <a:noFill/>
            <a:ln w="9525">
              <a:noFill/>
              <a:miter lim="800000"/>
              <a:headEnd/>
              <a:tailEnd/>
            </a:ln>
          </p:spPr>
          <p:txBody>
            <a:bodyPr>
              <a:spAutoFit/>
            </a:bodyPr>
            <a:lstStyle/>
            <a:p>
              <a:pPr algn="ctr" eaLnBrk="0" hangingPunct="0">
                <a:spcBef>
                  <a:spcPct val="50000"/>
                </a:spcBef>
              </a:pPr>
              <a:r>
                <a:rPr lang="en-US" sz="2000" b="0">
                  <a:latin typeface="Arial" charset="0"/>
                </a:rPr>
                <a:t>TCP</a:t>
              </a:r>
            </a:p>
            <a:p>
              <a:pPr eaLnBrk="0" hangingPunct="0">
                <a:spcBef>
                  <a:spcPct val="50000"/>
                </a:spcBef>
                <a:buClr>
                  <a:srgbClr val="000000"/>
                </a:buClr>
                <a:buSzPct val="100000"/>
                <a:buFont typeface="Times" pitchFamily="18" charset="0"/>
                <a:buChar char="•"/>
              </a:pPr>
              <a:r>
                <a:rPr lang="es-MX" b="0">
                  <a:latin typeface="Arial" charset="0"/>
                </a:rPr>
                <a:t> La red es la responsable de la entrega y confirmaciones</a:t>
              </a:r>
            </a:p>
            <a:p>
              <a:pPr eaLnBrk="0" hangingPunct="0">
                <a:spcBef>
                  <a:spcPct val="50000"/>
                </a:spcBef>
                <a:buClr>
                  <a:srgbClr val="000000"/>
                </a:buClr>
                <a:buSzPct val="100000"/>
                <a:buFont typeface="Times" pitchFamily="18" charset="0"/>
                <a:buChar char="•"/>
              </a:pPr>
              <a:r>
                <a:rPr lang="es-MX" b="0">
                  <a:latin typeface="Arial" charset="0"/>
                </a:rPr>
                <a:t> Se necesitan más bytes de control</a:t>
              </a:r>
            </a:p>
            <a:p>
              <a:pPr eaLnBrk="0" hangingPunct="0">
                <a:spcBef>
                  <a:spcPct val="50000"/>
                </a:spcBef>
                <a:buClr>
                  <a:srgbClr val="000000"/>
                </a:buClr>
                <a:buSzPct val="100000"/>
                <a:buFont typeface="Times" pitchFamily="18" charset="0"/>
                <a:buChar char="•"/>
              </a:pPr>
              <a:r>
                <a:rPr lang="es-MX" b="0">
                  <a:latin typeface="Arial" charset="0"/>
                </a:rPr>
                <a:t> La conexión se encarga del enrutamiento</a:t>
              </a:r>
              <a:endParaRPr lang="en-US" b="0">
                <a:latin typeface="Arial" charset="0"/>
              </a:endParaRPr>
            </a:p>
          </p:txBody>
        </p:sp>
        <p:pic>
          <p:nvPicPr>
            <p:cNvPr id="52231" name="Picture 9" descr="UDP_Data"/>
            <p:cNvPicPr preferRelativeResize="0">
              <a:picLocks noChangeAspect="1" noChangeArrowheads="1"/>
            </p:cNvPicPr>
            <p:nvPr>
              <p:custDataLst>
                <p:tags r:id="rId1"/>
              </p:custDataLst>
            </p:nvPr>
          </p:nvPicPr>
          <p:blipFill>
            <a:blip r:embed="rId10" cstate="print"/>
            <a:srcRect/>
            <a:stretch>
              <a:fillRect/>
            </a:stretch>
          </p:blipFill>
          <p:spPr bwMode="auto">
            <a:xfrm>
              <a:off x="240" y="3040"/>
              <a:ext cx="2232" cy="704"/>
            </a:xfrm>
            <a:prstGeom prst="rect">
              <a:avLst/>
            </a:prstGeom>
            <a:noFill/>
            <a:ln w="9525">
              <a:noFill/>
              <a:miter lim="800000"/>
              <a:headEnd/>
              <a:tailEnd/>
            </a:ln>
          </p:spPr>
        </p:pic>
        <p:pic>
          <p:nvPicPr>
            <p:cNvPr id="52232" name="Picture 10" descr="TCP_Data"/>
            <p:cNvPicPr preferRelativeResize="0">
              <a:picLocks noChangeAspect="1" noChangeArrowheads="1"/>
            </p:cNvPicPr>
            <p:nvPr>
              <p:custDataLst>
                <p:tags r:id="rId2"/>
              </p:custDataLst>
            </p:nvPr>
          </p:nvPicPr>
          <p:blipFill>
            <a:blip r:embed="rId11" cstate="print"/>
            <a:srcRect/>
            <a:stretch>
              <a:fillRect/>
            </a:stretch>
          </p:blipFill>
          <p:spPr bwMode="auto">
            <a:xfrm>
              <a:off x="3234" y="2372"/>
              <a:ext cx="2232" cy="1370"/>
            </a:xfrm>
            <a:prstGeom prst="rect">
              <a:avLst/>
            </a:prstGeom>
            <a:noFill/>
            <a:ln w="9525">
              <a:noFill/>
              <a:miter lim="800000"/>
              <a:headEnd/>
              <a:tailEnd/>
            </a:ln>
          </p:spPr>
        </p:pic>
        <p:sp>
          <p:nvSpPr>
            <p:cNvPr id="52233" name="Rectangle 11"/>
            <p:cNvSpPr>
              <a:spLocks noChangeArrowheads="1"/>
            </p:cNvSpPr>
            <p:nvPr>
              <p:custDataLst>
                <p:tags r:id="rId3"/>
              </p:custDataLst>
            </p:nvPr>
          </p:nvSpPr>
          <p:spPr bwMode="auto">
            <a:xfrm>
              <a:off x="3234" y="2546"/>
              <a:ext cx="2232" cy="808"/>
            </a:xfrm>
            <a:prstGeom prst="rect">
              <a:avLst/>
            </a:prstGeom>
            <a:solidFill>
              <a:srgbClr val="FF0000">
                <a:alpha val="50195"/>
              </a:srgbClr>
            </a:solidFill>
            <a:ln w="9525">
              <a:solidFill>
                <a:srgbClr val="FF0000"/>
              </a:solidFill>
              <a:miter lim="800000"/>
              <a:headEnd/>
              <a:tailEnd/>
            </a:ln>
          </p:spPr>
          <p:txBody>
            <a:bodyPr wrap="none" lIns="90000" tIns="46800" rIns="90000" bIns="46800" anchor="ctr"/>
            <a:lstStyle/>
            <a:p>
              <a:pPr algn="ctr" eaLnBrk="0" hangingPunct="0"/>
              <a:endParaRPr lang="en-CA" b="0">
                <a:latin typeface="Arial" charset="0"/>
              </a:endParaRPr>
            </a:p>
          </p:txBody>
        </p:sp>
        <p:sp>
          <p:nvSpPr>
            <p:cNvPr id="52234" name="Rectangle 12"/>
            <p:cNvSpPr>
              <a:spLocks noChangeArrowheads="1"/>
            </p:cNvSpPr>
            <p:nvPr>
              <p:custDataLst>
                <p:tags r:id="rId4"/>
              </p:custDataLst>
            </p:nvPr>
          </p:nvSpPr>
          <p:spPr bwMode="auto">
            <a:xfrm>
              <a:off x="240" y="3213"/>
              <a:ext cx="2232" cy="142"/>
            </a:xfrm>
            <a:prstGeom prst="rect">
              <a:avLst/>
            </a:prstGeom>
            <a:solidFill>
              <a:srgbClr val="FF0000">
                <a:alpha val="50195"/>
              </a:srgbClr>
            </a:solidFill>
            <a:ln w="9525">
              <a:solidFill>
                <a:srgbClr val="FF0000"/>
              </a:solidFill>
              <a:miter lim="800000"/>
              <a:headEnd/>
              <a:tailEnd/>
            </a:ln>
          </p:spPr>
          <p:txBody>
            <a:bodyPr wrap="none" lIns="90000" tIns="46800" rIns="90000" bIns="46800" anchor="ctr"/>
            <a:lstStyle/>
            <a:p>
              <a:pPr algn="ctr" eaLnBrk="0" hangingPunct="0"/>
              <a:endParaRPr lang="en-CA" b="0">
                <a:latin typeface="Arial" charset="0"/>
              </a:endParaRPr>
            </a:p>
          </p:txBody>
        </p:sp>
        <p:sp>
          <p:nvSpPr>
            <p:cNvPr id="52235" name="Line 13"/>
            <p:cNvSpPr>
              <a:spLocks noChangeShapeType="1"/>
            </p:cNvSpPr>
            <p:nvPr>
              <p:custDataLst>
                <p:tags r:id="rId5"/>
              </p:custDataLst>
            </p:nvPr>
          </p:nvSpPr>
          <p:spPr bwMode="auto">
            <a:xfrm>
              <a:off x="3165" y="2544"/>
              <a:ext cx="94" cy="1"/>
            </a:xfrm>
            <a:prstGeom prst="line">
              <a:avLst/>
            </a:prstGeom>
            <a:noFill/>
            <a:ln w="9525">
              <a:solidFill>
                <a:schemeClr val="tx1"/>
              </a:solidFill>
              <a:round/>
              <a:headEnd/>
              <a:tailEnd/>
            </a:ln>
          </p:spPr>
          <p:txBody>
            <a:bodyPr wrap="none" lIns="90000" tIns="46800" rIns="90000" bIns="46800" anchor="ctr"/>
            <a:lstStyle/>
            <a:p>
              <a:endParaRPr lang="en-US"/>
            </a:p>
          </p:txBody>
        </p:sp>
        <p:sp>
          <p:nvSpPr>
            <p:cNvPr id="52236" name="Line 14"/>
            <p:cNvSpPr>
              <a:spLocks noChangeShapeType="1"/>
            </p:cNvSpPr>
            <p:nvPr>
              <p:custDataLst>
                <p:tags r:id="rId6"/>
              </p:custDataLst>
            </p:nvPr>
          </p:nvSpPr>
          <p:spPr bwMode="auto">
            <a:xfrm>
              <a:off x="3165" y="3360"/>
              <a:ext cx="94" cy="1"/>
            </a:xfrm>
            <a:prstGeom prst="line">
              <a:avLst/>
            </a:prstGeom>
            <a:noFill/>
            <a:ln w="9525">
              <a:solidFill>
                <a:schemeClr val="tx1"/>
              </a:solidFill>
              <a:round/>
              <a:headEnd/>
              <a:tailEnd/>
            </a:ln>
          </p:spPr>
          <p:txBody>
            <a:bodyPr wrap="none" lIns="90000" tIns="46800" rIns="90000" bIns="46800" anchor="ctr"/>
            <a:lstStyle/>
            <a:p>
              <a:endParaRPr lang="en-US"/>
            </a:p>
          </p:txBody>
        </p:sp>
        <p:sp>
          <p:nvSpPr>
            <p:cNvPr id="52237" name="Line 15"/>
            <p:cNvSpPr>
              <a:spLocks noChangeShapeType="1"/>
            </p:cNvSpPr>
            <p:nvPr>
              <p:custDataLst>
                <p:tags r:id="rId7"/>
              </p:custDataLst>
            </p:nvPr>
          </p:nvSpPr>
          <p:spPr bwMode="auto">
            <a:xfrm flipV="1">
              <a:off x="3165" y="2544"/>
              <a:ext cx="1" cy="808"/>
            </a:xfrm>
            <a:prstGeom prst="line">
              <a:avLst/>
            </a:prstGeom>
            <a:noFill/>
            <a:ln w="9525">
              <a:solidFill>
                <a:schemeClr val="tx1"/>
              </a:solidFill>
              <a:round/>
              <a:headEnd/>
              <a:tailEnd/>
            </a:ln>
          </p:spPr>
          <p:txBody>
            <a:bodyPr wrap="none" lIns="90000" tIns="46800" rIns="90000" bIns="46800" anchor="ctr"/>
            <a:lstStyle/>
            <a:p>
              <a:endParaRPr lang="en-US"/>
            </a:p>
          </p:txBody>
        </p:sp>
        <p:sp>
          <p:nvSpPr>
            <p:cNvPr id="52238" name="Line 16"/>
            <p:cNvSpPr>
              <a:spLocks noChangeShapeType="1"/>
            </p:cNvSpPr>
            <p:nvPr/>
          </p:nvSpPr>
          <p:spPr bwMode="auto">
            <a:xfrm flipH="1">
              <a:off x="2445" y="2976"/>
              <a:ext cx="720" cy="288"/>
            </a:xfrm>
            <a:prstGeom prst="line">
              <a:avLst/>
            </a:prstGeom>
            <a:noFill/>
            <a:ln w="9525">
              <a:solidFill>
                <a:schemeClr val="tx1"/>
              </a:solidFill>
              <a:round/>
              <a:headEnd/>
              <a:tailEnd type="triangle" w="med" len="med"/>
            </a:ln>
          </p:spPr>
          <p:txBody>
            <a:bodyPr/>
            <a:lstStyle/>
            <a:p>
              <a:endParaRPr lang="en-US"/>
            </a:p>
          </p:txBody>
        </p:sp>
      </p:gr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s-AR" sz="2800" smtClean="0"/>
              <a:t>Protocolos IP: UDP vs. TCP</a:t>
            </a:r>
          </a:p>
        </p:txBody>
      </p:sp>
      <p:sp>
        <p:nvSpPr>
          <p:cNvPr id="53251" name="Text Box 4"/>
          <p:cNvSpPr txBox="1">
            <a:spLocks noChangeArrowheads="1"/>
          </p:cNvSpPr>
          <p:nvPr/>
        </p:nvSpPr>
        <p:spPr bwMode="auto">
          <a:xfrm>
            <a:off x="1676400" y="1219200"/>
            <a:ext cx="5638800" cy="457200"/>
          </a:xfrm>
          <a:prstGeom prst="rect">
            <a:avLst/>
          </a:prstGeom>
          <a:noFill/>
          <a:ln w="9525">
            <a:noFill/>
            <a:miter lim="800000"/>
            <a:headEnd/>
            <a:tailEnd/>
          </a:ln>
        </p:spPr>
        <p:txBody>
          <a:bodyPr>
            <a:spAutoFit/>
          </a:bodyPr>
          <a:lstStyle/>
          <a:p>
            <a:pPr algn="ctr" eaLnBrk="0" hangingPunct="0">
              <a:spcBef>
                <a:spcPct val="50000"/>
              </a:spcBef>
            </a:pPr>
            <a:r>
              <a:rPr lang="es-MX" sz="2400" b="0">
                <a:latin typeface="Arial" charset="0"/>
              </a:rPr>
              <a:t>Ancho de banda: Cuál es la diferencia?</a:t>
            </a:r>
            <a:endParaRPr lang="en-US" sz="2400" b="0">
              <a:latin typeface="Arial" charset="0"/>
            </a:endParaRPr>
          </a:p>
        </p:txBody>
      </p:sp>
      <p:sp>
        <p:nvSpPr>
          <p:cNvPr id="247813" name="Text Box 5"/>
          <p:cNvSpPr txBox="1">
            <a:spLocks noChangeArrowheads="1"/>
          </p:cNvSpPr>
          <p:nvPr/>
        </p:nvSpPr>
        <p:spPr bwMode="auto">
          <a:xfrm>
            <a:off x="152400" y="1762125"/>
            <a:ext cx="4343400" cy="946150"/>
          </a:xfrm>
          <a:prstGeom prst="rect">
            <a:avLst/>
          </a:prstGeom>
          <a:noFill/>
          <a:ln w="9525">
            <a:noFill/>
            <a:miter lim="800000"/>
            <a:headEnd/>
            <a:tailEnd/>
          </a:ln>
        </p:spPr>
        <p:txBody>
          <a:bodyPr>
            <a:spAutoFit/>
          </a:bodyPr>
          <a:lstStyle/>
          <a:p>
            <a:pPr algn="ctr" eaLnBrk="0" hangingPunct="0">
              <a:spcBef>
                <a:spcPct val="50000"/>
              </a:spcBef>
            </a:pPr>
            <a:r>
              <a:rPr lang="en-US" sz="2000" b="0">
                <a:solidFill>
                  <a:srgbClr val="000000"/>
                </a:solidFill>
                <a:latin typeface="Arial" charset="0"/>
              </a:rPr>
              <a:t>UDP</a:t>
            </a:r>
          </a:p>
          <a:p>
            <a:pPr eaLnBrk="0" hangingPunct="0"/>
            <a:r>
              <a:rPr lang="es-MX" b="0">
                <a:solidFill>
                  <a:srgbClr val="FF3300"/>
                </a:solidFill>
                <a:latin typeface="Arial" charset="0"/>
              </a:rPr>
              <a:t>Envío de paquete de datos</a:t>
            </a:r>
          </a:p>
          <a:p>
            <a:pPr eaLnBrk="0" hangingPunct="0"/>
            <a:r>
              <a:rPr lang="es-MX" b="0">
                <a:solidFill>
                  <a:srgbClr val="FF3300"/>
                </a:solidFill>
                <a:latin typeface="Arial" charset="0"/>
              </a:rPr>
              <a:t>Confirmación de paquete de datos</a:t>
            </a:r>
            <a:endParaRPr lang="en-US" b="0">
              <a:solidFill>
                <a:srgbClr val="FF3300"/>
              </a:solidFill>
              <a:latin typeface="Arial" charset="0"/>
            </a:endParaRPr>
          </a:p>
        </p:txBody>
      </p:sp>
      <p:sp>
        <p:nvSpPr>
          <p:cNvPr id="247814" name="Text Box 6"/>
          <p:cNvSpPr txBox="1">
            <a:spLocks noChangeArrowheads="1"/>
          </p:cNvSpPr>
          <p:nvPr/>
        </p:nvSpPr>
        <p:spPr bwMode="auto">
          <a:xfrm>
            <a:off x="4572000" y="1752600"/>
            <a:ext cx="4343400" cy="4524375"/>
          </a:xfrm>
          <a:prstGeom prst="rect">
            <a:avLst/>
          </a:prstGeom>
          <a:noFill/>
          <a:ln w="9525">
            <a:noFill/>
            <a:miter lim="800000"/>
            <a:headEnd/>
            <a:tailEnd/>
          </a:ln>
        </p:spPr>
        <p:txBody>
          <a:bodyPr>
            <a:spAutoFit/>
          </a:bodyPr>
          <a:lstStyle/>
          <a:p>
            <a:pPr algn="ctr" eaLnBrk="0" hangingPunct="0">
              <a:spcBef>
                <a:spcPct val="50000"/>
              </a:spcBef>
            </a:pPr>
            <a:r>
              <a:rPr lang="en-US" sz="2000" b="0">
                <a:latin typeface="Arial" charset="0"/>
              </a:rPr>
              <a:t>TCP</a:t>
            </a:r>
          </a:p>
          <a:p>
            <a:pPr eaLnBrk="0" hangingPunct="0">
              <a:spcBef>
                <a:spcPct val="50000"/>
              </a:spcBef>
            </a:pPr>
            <a:r>
              <a:rPr lang="en-US" b="0">
                <a:latin typeface="Arial" charset="0"/>
              </a:rPr>
              <a:t>Paso 1 de Handshake</a:t>
            </a:r>
          </a:p>
          <a:p>
            <a:pPr eaLnBrk="0" hangingPunct="0">
              <a:spcBef>
                <a:spcPct val="50000"/>
              </a:spcBef>
            </a:pPr>
            <a:r>
              <a:rPr lang="en-US" b="0">
                <a:latin typeface="Arial" charset="0"/>
              </a:rPr>
              <a:t>Paso 2 de Handshake</a:t>
            </a:r>
          </a:p>
          <a:p>
            <a:pPr eaLnBrk="0" hangingPunct="0">
              <a:spcBef>
                <a:spcPct val="50000"/>
              </a:spcBef>
            </a:pPr>
            <a:r>
              <a:rPr lang="en-US" b="0">
                <a:latin typeface="Arial" charset="0"/>
              </a:rPr>
              <a:t>Paso 3 de Handshake</a:t>
            </a:r>
          </a:p>
          <a:p>
            <a:pPr eaLnBrk="0" hangingPunct="0">
              <a:spcBef>
                <a:spcPct val="50000"/>
              </a:spcBef>
            </a:pPr>
            <a:r>
              <a:rPr lang="es-MX" b="0">
                <a:solidFill>
                  <a:srgbClr val="FF3300"/>
                </a:solidFill>
                <a:latin typeface="Arial" charset="0"/>
              </a:rPr>
              <a:t>Envío de paquete de datos</a:t>
            </a:r>
          </a:p>
          <a:p>
            <a:pPr eaLnBrk="0" hangingPunct="0">
              <a:spcBef>
                <a:spcPct val="50000"/>
              </a:spcBef>
            </a:pPr>
            <a:r>
              <a:rPr lang="es-MX" b="0">
                <a:solidFill>
                  <a:srgbClr val="FF3300"/>
                </a:solidFill>
                <a:latin typeface="Arial" charset="0"/>
              </a:rPr>
              <a:t>Confirmación de paquete de datos</a:t>
            </a:r>
            <a:endParaRPr lang="es-MX" b="0">
              <a:solidFill>
                <a:srgbClr val="000000"/>
              </a:solidFill>
              <a:latin typeface="Arial" charset="0"/>
            </a:endParaRPr>
          </a:p>
          <a:p>
            <a:pPr eaLnBrk="0" hangingPunct="0">
              <a:spcBef>
                <a:spcPct val="50000"/>
              </a:spcBef>
            </a:pPr>
            <a:r>
              <a:rPr lang="en-US" b="0">
                <a:solidFill>
                  <a:srgbClr val="000000"/>
                </a:solidFill>
                <a:latin typeface="Arial" charset="0"/>
              </a:rPr>
              <a:t>Paso 1 de culminación</a:t>
            </a:r>
          </a:p>
          <a:p>
            <a:pPr eaLnBrk="0" hangingPunct="0">
              <a:spcBef>
                <a:spcPct val="50000"/>
              </a:spcBef>
            </a:pPr>
            <a:r>
              <a:rPr lang="en-US" b="0">
                <a:solidFill>
                  <a:srgbClr val="000000"/>
                </a:solidFill>
                <a:latin typeface="Arial" charset="0"/>
              </a:rPr>
              <a:t>Paso 2 de culminación</a:t>
            </a:r>
          </a:p>
          <a:p>
            <a:pPr eaLnBrk="0" hangingPunct="0">
              <a:spcBef>
                <a:spcPct val="50000"/>
              </a:spcBef>
            </a:pPr>
            <a:r>
              <a:rPr lang="en-US" b="0">
                <a:solidFill>
                  <a:srgbClr val="000000"/>
                </a:solidFill>
                <a:latin typeface="Arial" charset="0"/>
              </a:rPr>
              <a:t>Paso 3 de culminación</a:t>
            </a:r>
          </a:p>
          <a:p>
            <a:pPr eaLnBrk="0" hangingPunct="0">
              <a:spcBef>
                <a:spcPct val="50000"/>
              </a:spcBef>
            </a:pPr>
            <a:r>
              <a:rPr lang="en-US" b="0">
                <a:solidFill>
                  <a:srgbClr val="000000"/>
                </a:solidFill>
                <a:latin typeface="Arial" charset="0"/>
              </a:rPr>
              <a:t>Paso 4 de culminación</a:t>
            </a:r>
          </a:p>
          <a:p>
            <a:pPr eaLnBrk="0" hangingPunct="0">
              <a:spcBef>
                <a:spcPct val="50000"/>
              </a:spcBef>
            </a:pPr>
            <a:endParaRPr lang="en-US" b="0">
              <a:solidFill>
                <a:srgbClr val="000000"/>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78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78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78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781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7814">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781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7814">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7814">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7814">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7814">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7814">
                                            <p:txEl>
                                              <p:pRg st="7" end="7"/>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7814">
                                            <p:txEl>
                                              <p:pRg st="8" end="8"/>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781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3" grpId="0" build="p"/>
      <p:bldP spid="247814"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s-AR" sz="2800" smtClean="0"/>
              <a:t>Protocolos IP: UDP vs. TCP</a:t>
            </a:r>
          </a:p>
        </p:txBody>
      </p:sp>
      <p:sp>
        <p:nvSpPr>
          <p:cNvPr id="54275" name="Text Box 4"/>
          <p:cNvSpPr txBox="1">
            <a:spLocks noChangeArrowheads="1"/>
          </p:cNvSpPr>
          <p:nvPr/>
        </p:nvSpPr>
        <p:spPr bwMode="auto">
          <a:xfrm>
            <a:off x="1676400" y="1219200"/>
            <a:ext cx="5638800" cy="457200"/>
          </a:xfrm>
          <a:prstGeom prst="rect">
            <a:avLst/>
          </a:prstGeom>
          <a:noFill/>
          <a:ln w="9525">
            <a:noFill/>
            <a:miter lim="800000"/>
            <a:headEnd/>
            <a:tailEnd/>
          </a:ln>
        </p:spPr>
        <p:txBody>
          <a:bodyPr>
            <a:spAutoFit/>
          </a:bodyPr>
          <a:lstStyle/>
          <a:p>
            <a:pPr algn="ctr" eaLnBrk="0" hangingPunct="0">
              <a:spcBef>
                <a:spcPct val="50000"/>
              </a:spcBef>
            </a:pPr>
            <a:r>
              <a:rPr lang="es-MX" sz="2400" b="0">
                <a:latin typeface="Arial" charset="0"/>
              </a:rPr>
              <a:t>NAT/PAT: Cuál es la diferencia?</a:t>
            </a:r>
            <a:endParaRPr lang="en-US" sz="2400" b="0">
              <a:latin typeface="Arial" charset="0"/>
            </a:endParaRPr>
          </a:p>
        </p:txBody>
      </p:sp>
      <p:sp>
        <p:nvSpPr>
          <p:cNvPr id="248837" name="Text Box 5"/>
          <p:cNvSpPr txBox="1">
            <a:spLocks noChangeArrowheads="1"/>
          </p:cNvSpPr>
          <p:nvPr/>
        </p:nvSpPr>
        <p:spPr bwMode="auto">
          <a:xfrm>
            <a:off x="152400" y="1762125"/>
            <a:ext cx="4343400" cy="2593975"/>
          </a:xfrm>
          <a:prstGeom prst="rect">
            <a:avLst/>
          </a:prstGeom>
          <a:noFill/>
          <a:ln w="9525">
            <a:noFill/>
            <a:miter lim="800000"/>
            <a:headEnd/>
            <a:tailEnd/>
          </a:ln>
        </p:spPr>
        <p:txBody>
          <a:bodyPr>
            <a:spAutoFit/>
          </a:bodyPr>
          <a:lstStyle/>
          <a:p>
            <a:pPr algn="ctr" eaLnBrk="0" hangingPunct="0">
              <a:spcBef>
                <a:spcPct val="50000"/>
              </a:spcBef>
            </a:pPr>
            <a:r>
              <a:rPr lang="en-US" sz="2000" b="0">
                <a:latin typeface="Arial" charset="0"/>
              </a:rPr>
              <a:t>UDP</a:t>
            </a:r>
          </a:p>
          <a:p>
            <a:pPr eaLnBrk="0" hangingPunct="0">
              <a:buClr>
                <a:srgbClr val="000000"/>
              </a:buClr>
              <a:buSzPct val="100000"/>
              <a:buFont typeface="Times" pitchFamily="18" charset="0"/>
              <a:buChar char="•"/>
            </a:pPr>
            <a:r>
              <a:rPr lang="es-MX" b="0">
                <a:latin typeface="Arial" charset="0"/>
              </a:rPr>
              <a:t> El equipo debe tener soporte para NAT / PAT</a:t>
            </a:r>
          </a:p>
          <a:p>
            <a:pPr lvl="1" eaLnBrk="0" hangingPunct="0">
              <a:buClr>
                <a:srgbClr val="000000"/>
              </a:buClr>
              <a:buSzPct val="100000"/>
              <a:buFont typeface="Times" pitchFamily="18" charset="0"/>
              <a:buChar char="•"/>
            </a:pPr>
            <a:r>
              <a:rPr lang="es-MX" b="0">
                <a:latin typeface="Arial" charset="0"/>
              </a:rPr>
              <a:t> NAT: Network Address Translation (Traducción de Dirección de Red)</a:t>
            </a:r>
          </a:p>
          <a:p>
            <a:pPr lvl="1" eaLnBrk="0" hangingPunct="0">
              <a:buClr>
                <a:srgbClr val="000000"/>
              </a:buClr>
              <a:buSzPct val="100000"/>
              <a:buFont typeface="Times" pitchFamily="18" charset="0"/>
              <a:buChar char="•"/>
            </a:pPr>
            <a:r>
              <a:rPr lang="es-MX" b="0">
                <a:latin typeface="Arial" charset="0"/>
              </a:rPr>
              <a:t> PAT: Port Address Translation (Traducción de Dirección de Puerto)</a:t>
            </a:r>
          </a:p>
          <a:p>
            <a:pPr eaLnBrk="0" hangingPunct="0">
              <a:buClr>
                <a:srgbClr val="000000"/>
              </a:buClr>
              <a:buSzPct val="100000"/>
              <a:buFont typeface="Times" pitchFamily="18" charset="0"/>
              <a:buChar char="•"/>
            </a:pPr>
            <a:r>
              <a:rPr lang="es-MX" b="0">
                <a:latin typeface="Arial" charset="0"/>
              </a:rPr>
              <a:t> Las respuestas deben ser enviadas al Puerto Origen</a:t>
            </a:r>
            <a:endParaRPr lang="en-US" b="0">
              <a:latin typeface="Arial" charset="0"/>
            </a:endParaRPr>
          </a:p>
        </p:txBody>
      </p:sp>
      <p:sp>
        <p:nvSpPr>
          <p:cNvPr id="248838" name="Text Box 6"/>
          <p:cNvSpPr txBox="1">
            <a:spLocks noChangeArrowheads="1"/>
          </p:cNvSpPr>
          <p:nvPr/>
        </p:nvSpPr>
        <p:spPr bwMode="auto">
          <a:xfrm>
            <a:off x="4572000" y="1752600"/>
            <a:ext cx="4343400" cy="946150"/>
          </a:xfrm>
          <a:prstGeom prst="rect">
            <a:avLst/>
          </a:prstGeom>
          <a:noFill/>
          <a:ln w="9525">
            <a:noFill/>
            <a:miter lim="800000"/>
            <a:headEnd/>
            <a:tailEnd/>
          </a:ln>
        </p:spPr>
        <p:txBody>
          <a:bodyPr>
            <a:spAutoFit/>
          </a:bodyPr>
          <a:lstStyle/>
          <a:p>
            <a:pPr algn="ctr" eaLnBrk="0" hangingPunct="0"/>
            <a:r>
              <a:rPr lang="en-US" sz="2000" b="0">
                <a:latin typeface="Arial" charset="0"/>
              </a:rPr>
              <a:t>TCP</a:t>
            </a:r>
          </a:p>
          <a:p>
            <a:pPr eaLnBrk="0" hangingPunct="0">
              <a:buClr>
                <a:srgbClr val="000000"/>
              </a:buClr>
              <a:buSzPct val="100000"/>
              <a:buFont typeface="Times" pitchFamily="18" charset="0"/>
              <a:buChar char="•"/>
            </a:pPr>
            <a:r>
              <a:rPr lang="es-MX" b="0">
                <a:latin typeface="Arial" charset="0"/>
              </a:rPr>
              <a:t> Sólo requiere soporte de NAT</a:t>
            </a:r>
          </a:p>
          <a:p>
            <a:pPr eaLnBrk="0" hangingPunct="0">
              <a:buClr>
                <a:srgbClr val="000000"/>
              </a:buClr>
              <a:buSzPct val="100000"/>
              <a:buFont typeface="Times" pitchFamily="18" charset="0"/>
              <a:buChar char="•"/>
            </a:pPr>
            <a:r>
              <a:rPr lang="es-MX" b="0">
                <a:latin typeface="Arial" charset="0"/>
              </a:rPr>
              <a:t> PAT es manejado por la conexión TCP</a:t>
            </a:r>
            <a:endParaRPr lang="en-US" b="0">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883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883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883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883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883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883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8838">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883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7" grpId="0" build="p"/>
      <p:bldP spid="248838"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3"/>
          <p:cNvSpPr txBox="1">
            <a:spLocks noChangeArrowheads="1"/>
          </p:cNvSpPr>
          <p:nvPr/>
        </p:nvSpPr>
        <p:spPr bwMode="auto">
          <a:xfrm>
            <a:off x="304800" y="152400"/>
            <a:ext cx="8534400" cy="519113"/>
          </a:xfrm>
          <a:prstGeom prst="rect">
            <a:avLst/>
          </a:prstGeom>
          <a:noFill/>
          <a:ln w="9525">
            <a:noFill/>
            <a:miter lim="800000"/>
            <a:headEnd/>
            <a:tailEnd/>
          </a:ln>
        </p:spPr>
        <p:txBody>
          <a:bodyPr>
            <a:spAutoFit/>
          </a:bodyPr>
          <a:lstStyle/>
          <a:p>
            <a:pPr algn="ctr" eaLnBrk="0" hangingPunct="0">
              <a:spcBef>
                <a:spcPct val="50000"/>
              </a:spcBef>
            </a:pPr>
            <a:r>
              <a:rPr lang="es-MX" sz="2800" b="0">
                <a:solidFill>
                  <a:schemeClr val="bg1"/>
                </a:solidFill>
                <a:latin typeface="Arial" charset="0"/>
              </a:rPr>
              <a:t>Diferentes tecnologías de transmisión de datos IP</a:t>
            </a:r>
            <a:endParaRPr lang="en-US" sz="2800" b="0">
              <a:solidFill>
                <a:schemeClr val="bg1"/>
              </a:solidFill>
              <a:latin typeface="Arial" charset="0"/>
            </a:endParaRPr>
          </a:p>
        </p:txBody>
      </p:sp>
      <p:sp>
        <p:nvSpPr>
          <p:cNvPr id="55299" name="Text Box 4"/>
          <p:cNvSpPr txBox="1">
            <a:spLocks noChangeArrowheads="1"/>
          </p:cNvSpPr>
          <p:nvPr/>
        </p:nvSpPr>
        <p:spPr bwMode="auto">
          <a:xfrm>
            <a:off x="457200" y="1293813"/>
            <a:ext cx="3810000" cy="2243137"/>
          </a:xfrm>
          <a:prstGeom prst="rect">
            <a:avLst/>
          </a:prstGeom>
          <a:noFill/>
          <a:ln w="9525">
            <a:noFill/>
            <a:miter lim="800000"/>
            <a:headEnd/>
            <a:tailEnd/>
          </a:ln>
        </p:spPr>
        <p:txBody>
          <a:bodyPr>
            <a:spAutoFit/>
          </a:bodyPr>
          <a:lstStyle/>
          <a:p>
            <a:pPr eaLnBrk="0" hangingPunct="0">
              <a:spcBef>
                <a:spcPct val="50000"/>
              </a:spcBef>
            </a:pPr>
            <a:r>
              <a:rPr lang="en-US" sz="2400" b="0">
                <a:latin typeface="Arial" charset="0"/>
              </a:rPr>
              <a:t>xDSL:</a:t>
            </a:r>
          </a:p>
          <a:p>
            <a:pPr eaLnBrk="0" hangingPunct="0">
              <a:spcBef>
                <a:spcPct val="50000"/>
              </a:spcBef>
            </a:pPr>
            <a:r>
              <a:rPr lang="es-MX" b="0">
                <a:latin typeface="Arial" charset="0"/>
              </a:rPr>
              <a:t>ADSL funciona dividiendo la línea telefónica en dos rangos de frecuencias. Las frecuencias por debajo de 4kHz se reservan para voz, y el rango que está por encima se usa para datos</a:t>
            </a:r>
            <a:endParaRPr lang="en-US" sz="2400" b="0">
              <a:latin typeface="Times" pitchFamily="18" charset="0"/>
            </a:endParaRPr>
          </a:p>
        </p:txBody>
      </p:sp>
      <p:pic>
        <p:nvPicPr>
          <p:cNvPr id="55300" name="Picture 5" descr="dsl-network"/>
          <p:cNvPicPr>
            <a:picLocks noChangeAspect="1" noChangeArrowheads="1"/>
          </p:cNvPicPr>
          <p:nvPr/>
        </p:nvPicPr>
        <p:blipFill>
          <a:blip r:embed="rId3" cstate="print"/>
          <a:srcRect/>
          <a:stretch>
            <a:fillRect/>
          </a:stretch>
        </p:blipFill>
        <p:spPr bwMode="auto">
          <a:xfrm>
            <a:off x="4784725" y="1066800"/>
            <a:ext cx="3216275" cy="426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3"/>
          <p:cNvSpPr txBox="1">
            <a:spLocks noChangeArrowheads="1"/>
          </p:cNvSpPr>
          <p:nvPr/>
        </p:nvSpPr>
        <p:spPr bwMode="auto">
          <a:xfrm>
            <a:off x="304800" y="152400"/>
            <a:ext cx="8534400" cy="519113"/>
          </a:xfrm>
          <a:prstGeom prst="rect">
            <a:avLst/>
          </a:prstGeom>
          <a:noFill/>
          <a:ln w="9525">
            <a:noFill/>
            <a:miter lim="800000"/>
            <a:headEnd/>
            <a:tailEnd/>
          </a:ln>
        </p:spPr>
        <p:txBody>
          <a:bodyPr>
            <a:spAutoFit/>
          </a:bodyPr>
          <a:lstStyle/>
          <a:p>
            <a:pPr algn="ctr" eaLnBrk="0" hangingPunct="0">
              <a:spcBef>
                <a:spcPct val="50000"/>
              </a:spcBef>
            </a:pPr>
            <a:r>
              <a:rPr lang="es-MX" sz="2800" b="0">
                <a:solidFill>
                  <a:schemeClr val="bg1"/>
                </a:solidFill>
                <a:latin typeface="Arial" charset="0"/>
              </a:rPr>
              <a:t>Diferentes tecnologías de transmisión de datos IP</a:t>
            </a:r>
            <a:endParaRPr lang="en-US" sz="2800" b="0">
              <a:solidFill>
                <a:schemeClr val="bg1"/>
              </a:solidFill>
              <a:latin typeface="Arial" charset="0"/>
            </a:endParaRPr>
          </a:p>
        </p:txBody>
      </p:sp>
      <p:sp>
        <p:nvSpPr>
          <p:cNvPr id="56323" name="Text Box 4"/>
          <p:cNvSpPr txBox="1">
            <a:spLocks noChangeArrowheads="1"/>
          </p:cNvSpPr>
          <p:nvPr/>
        </p:nvSpPr>
        <p:spPr bwMode="auto">
          <a:xfrm>
            <a:off x="381000" y="1295400"/>
            <a:ext cx="8610600" cy="1463675"/>
          </a:xfrm>
          <a:prstGeom prst="rect">
            <a:avLst/>
          </a:prstGeom>
          <a:noFill/>
          <a:ln w="9525">
            <a:noFill/>
            <a:miter lim="800000"/>
            <a:headEnd/>
            <a:tailEnd/>
          </a:ln>
        </p:spPr>
        <p:txBody>
          <a:bodyPr>
            <a:spAutoFit/>
          </a:bodyPr>
          <a:lstStyle/>
          <a:p>
            <a:pPr eaLnBrk="0" hangingPunct="0">
              <a:spcBef>
                <a:spcPct val="50000"/>
              </a:spcBef>
            </a:pPr>
            <a:r>
              <a:rPr lang="en-US" sz="2000" b="0">
                <a:latin typeface="Arial" charset="0"/>
              </a:rPr>
              <a:t>Satélite de dos vías:</a:t>
            </a:r>
          </a:p>
          <a:p>
            <a:pPr eaLnBrk="0" hangingPunct="0">
              <a:spcBef>
                <a:spcPct val="50000"/>
              </a:spcBef>
            </a:pPr>
            <a:r>
              <a:rPr lang="es-MX" sz="2000" b="0">
                <a:latin typeface="Arial" charset="0"/>
              </a:rPr>
              <a:t>Se envía una señal desde una antena parabólica montada en su sitio a un satélite en órbita alrededor de la Tierra y retransmitida a una estación terrestre conectada a Internet.</a:t>
            </a:r>
            <a:endParaRPr lang="en-US" sz="2000" b="0">
              <a:latin typeface="Arial" charset="0"/>
            </a:endParaRPr>
          </a:p>
        </p:txBody>
      </p:sp>
      <p:pic>
        <p:nvPicPr>
          <p:cNvPr id="56324" name="Picture 5" descr="Satellite system diagram courtesy of BT Openworld"/>
          <p:cNvPicPr>
            <a:picLocks noChangeAspect="1" noChangeArrowheads="1"/>
          </p:cNvPicPr>
          <p:nvPr/>
        </p:nvPicPr>
        <p:blipFill>
          <a:blip r:embed="rId3" cstate="print"/>
          <a:srcRect/>
          <a:stretch>
            <a:fillRect/>
          </a:stretch>
        </p:blipFill>
        <p:spPr bwMode="auto">
          <a:xfrm>
            <a:off x="3124200" y="2752725"/>
            <a:ext cx="4038600" cy="3190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3"/>
          <p:cNvSpPr txBox="1">
            <a:spLocks noChangeArrowheads="1"/>
          </p:cNvSpPr>
          <p:nvPr/>
        </p:nvSpPr>
        <p:spPr bwMode="auto">
          <a:xfrm>
            <a:off x="304800" y="166688"/>
            <a:ext cx="8534400" cy="519112"/>
          </a:xfrm>
          <a:prstGeom prst="rect">
            <a:avLst/>
          </a:prstGeom>
          <a:noFill/>
          <a:ln w="9525">
            <a:noFill/>
            <a:miter lim="800000"/>
            <a:headEnd/>
            <a:tailEnd/>
          </a:ln>
        </p:spPr>
        <p:txBody>
          <a:bodyPr>
            <a:spAutoFit/>
          </a:bodyPr>
          <a:lstStyle/>
          <a:p>
            <a:pPr algn="ctr" eaLnBrk="0" hangingPunct="0">
              <a:spcBef>
                <a:spcPct val="50000"/>
              </a:spcBef>
            </a:pPr>
            <a:r>
              <a:rPr lang="es-MX" sz="2800" b="0">
                <a:solidFill>
                  <a:schemeClr val="bg1"/>
                </a:solidFill>
                <a:latin typeface="Arial" charset="0"/>
              </a:rPr>
              <a:t>Diferentes tecnologías de transmisión de datos IP</a:t>
            </a:r>
            <a:endParaRPr lang="en-US" sz="2800" b="0">
              <a:solidFill>
                <a:schemeClr val="bg1"/>
              </a:solidFill>
              <a:latin typeface="Arial" charset="0"/>
            </a:endParaRPr>
          </a:p>
        </p:txBody>
      </p:sp>
      <p:sp>
        <p:nvSpPr>
          <p:cNvPr id="57347" name="Text Box 4"/>
          <p:cNvSpPr txBox="1">
            <a:spLocks noChangeArrowheads="1"/>
          </p:cNvSpPr>
          <p:nvPr/>
        </p:nvSpPr>
        <p:spPr bwMode="auto">
          <a:xfrm>
            <a:off x="381000" y="1063625"/>
            <a:ext cx="8610600" cy="1463675"/>
          </a:xfrm>
          <a:prstGeom prst="rect">
            <a:avLst/>
          </a:prstGeom>
          <a:noFill/>
          <a:ln w="9525">
            <a:noFill/>
            <a:miter lim="800000"/>
            <a:headEnd/>
            <a:tailEnd/>
          </a:ln>
        </p:spPr>
        <p:txBody>
          <a:bodyPr>
            <a:spAutoFit/>
          </a:bodyPr>
          <a:lstStyle/>
          <a:p>
            <a:pPr eaLnBrk="0" hangingPunct="0">
              <a:spcBef>
                <a:spcPct val="50000"/>
              </a:spcBef>
            </a:pPr>
            <a:r>
              <a:rPr lang="en-US" sz="2000" b="0">
                <a:latin typeface="Arial" charset="0"/>
              </a:rPr>
              <a:t>Microondas:</a:t>
            </a:r>
          </a:p>
          <a:p>
            <a:pPr eaLnBrk="0" hangingPunct="0">
              <a:spcBef>
                <a:spcPct val="50000"/>
              </a:spcBef>
            </a:pPr>
            <a:r>
              <a:rPr lang="es-MX" sz="2000" b="0">
                <a:latin typeface="Arial" charset="0"/>
              </a:rPr>
              <a:t>Se envía una señal desde una antena montada en su sitio a una antena ubicada en el sitio del proveedor el cual está conectado a Internet.  Las microondas requieren tener visión directa en línea recta.</a:t>
            </a:r>
            <a:endParaRPr lang="en-US" sz="2000" b="0">
              <a:latin typeface="Arial" charset="0"/>
            </a:endParaRPr>
          </a:p>
        </p:txBody>
      </p:sp>
      <p:pic>
        <p:nvPicPr>
          <p:cNvPr id="57348" name="Picture 5" descr="micro-fig"/>
          <p:cNvPicPr>
            <a:picLocks noChangeAspect="1" noChangeArrowheads="1"/>
          </p:cNvPicPr>
          <p:nvPr/>
        </p:nvPicPr>
        <p:blipFill>
          <a:blip r:embed="rId3" cstate="print"/>
          <a:srcRect/>
          <a:stretch>
            <a:fillRect/>
          </a:stretch>
        </p:blipFill>
        <p:spPr bwMode="auto">
          <a:xfrm>
            <a:off x="2133600" y="2590800"/>
            <a:ext cx="4648200" cy="3055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3"/>
          <p:cNvSpPr txBox="1">
            <a:spLocks noChangeArrowheads="1"/>
          </p:cNvSpPr>
          <p:nvPr/>
        </p:nvSpPr>
        <p:spPr bwMode="auto">
          <a:xfrm>
            <a:off x="304800" y="152400"/>
            <a:ext cx="8534400" cy="519113"/>
          </a:xfrm>
          <a:prstGeom prst="rect">
            <a:avLst/>
          </a:prstGeom>
          <a:noFill/>
          <a:ln w="9525">
            <a:noFill/>
            <a:miter lim="800000"/>
            <a:headEnd/>
            <a:tailEnd/>
          </a:ln>
        </p:spPr>
        <p:txBody>
          <a:bodyPr>
            <a:spAutoFit/>
          </a:bodyPr>
          <a:lstStyle/>
          <a:p>
            <a:pPr algn="ctr" eaLnBrk="0" hangingPunct="0">
              <a:spcBef>
                <a:spcPct val="50000"/>
              </a:spcBef>
            </a:pPr>
            <a:r>
              <a:rPr lang="es-MX" sz="2800" b="0">
                <a:solidFill>
                  <a:schemeClr val="bg1"/>
                </a:solidFill>
                <a:latin typeface="Arial" charset="0"/>
              </a:rPr>
              <a:t>Diferentes tecnologías de transmisión de datos IP</a:t>
            </a:r>
            <a:endParaRPr lang="en-US" sz="2800" b="0">
              <a:solidFill>
                <a:schemeClr val="bg1"/>
              </a:solidFill>
              <a:latin typeface="Arial" charset="0"/>
            </a:endParaRPr>
          </a:p>
        </p:txBody>
      </p:sp>
      <p:pic>
        <p:nvPicPr>
          <p:cNvPr id="58371" name="Picture 4" descr="30WiMAX"/>
          <p:cNvPicPr>
            <a:picLocks noChangeAspect="1" noChangeArrowheads="1"/>
          </p:cNvPicPr>
          <p:nvPr/>
        </p:nvPicPr>
        <p:blipFill>
          <a:blip r:embed="rId3" cstate="print"/>
          <a:srcRect/>
          <a:stretch>
            <a:fillRect/>
          </a:stretch>
        </p:blipFill>
        <p:spPr bwMode="auto">
          <a:xfrm>
            <a:off x="609600" y="1524000"/>
            <a:ext cx="6477000" cy="3933825"/>
          </a:xfrm>
          <a:prstGeom prst="rect">
            <a:avLst/>
          </a:prstGeom>
          <a:noFill/>
          <a:ln w="9525">
            <a:noFill/>
            <a:miter lim="800000"/>
            <a:headEnd/>
            <a:tailEnd/>
          </a:ln>
        </p:spPr>
      </p:pic>
      <p:sp>
        <p:nvSpPr>
          <p:cNvPr id="58372" name="Text Box 6"/>
          <p:cNvSpPr txBox="1">
            <a:spLocks noChangeArrowheads="1"/>
          </p:cNvSpPr>
          <p:nvPr/>
        </p:nvSpPr>
        <p:spPr bwMode="auto">
          <a:xfrm>
            <a:off x="304800" y="1004888"/>
            <a:ext cx="8610600" cy="396875"/>
          </a:xfrm>
          <a:prstGeom prst="rect">
            <a:avLst/>
          </a:prstGeom>
          <a:noFill/>
          <a:ln w="9525">
            <a:noFill/>
            <a:miter lim="800000"/>
            <a:headEnd/>
            <a:tailEnd/>
          </a:ln>
        </p:spPr>
        <p:txBody>
          <a:bodyPr>
            <a:spAutoFit/>
          </a:bodyPr>
          <a:lstStyle/>
          <a:p>
            <a:pPr eaLnBrk="0" hangingPunct="0">
              <a:spcBef>
                <a:spcPct val="50000"/>
              </a:spcBef>
            </a:pPr>
            <a:r>
              <a:rPr lang="en-US" sz="2000" b="0">
                <a:latin typeface="Arial" charset="0"/>
              </a:rPr>
              <a:t>WiMax / Wi-Fi / GPRS / EDGE / 3G:</a:t>
            </a:r>
          </a:p>
        </p:txBody>
      </p:sp>
      <p:pic>
        <p:nvPicPr>
          <p:cNvPr id="58373" name="Picture 7"/>
          <p:cNvPicPr>
            <a:picLocks noChangeAspect="1" noChangeArrowheads="1"/>
          </p:cNvPicPr>
          <p:nvPr/>
        </p:nvPicPr>
        <p:blipFill>
          <a:blip r:embed="rId4" cstate="print"/>
          <a:srcRect/>
          <a:stretch>
            <a:fillRect/>
          </a:stretch>
        </p:blipFill>
        <p:spPr bwMode="auto">
          <a:xfrm>
            <a:off x="7010400" y="3759200"/>
            <a:ext cx="1946275" cy="2405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Group 2"/>
          <p:cNvGrpSpPr>
            <a:grpSpLocks/>
          </p:cNvGrpSpPr>
          <p:nvPr/>
        </p:nvGrpSpPr>
        <p:grpSpPr bwMode="auto">
          <a:xfrm>
            <a:off x="2170113" y="2994025"/>
            <a:ext cx="4803775" cy="869950"/>
            <a:chOff x="0" y="0"/>
            <a:chExt cx="3026" cy="548"/>
          </a:xfrm>
        </p:grpSpPr>
        <p:sp>
          <p:nvSpPr>
            <p:cNvPr id="43014" name="Rectangle 3"/>
            <p:cNvSpPr>
              <a:spLocks noChangeArrowheads="1"/>
            </p:cNvSpPr>
            <p:nvPr/>
          </p:nvSpPr>
          <p:spPr bwMode="auto">
            <a:xfrm>
              <a:off x="0" y="0"/>
              <a:ext cx="3026" cy="0"/>
            </a:xfrm>
            <a:prstGeom prst="rect">
              <a:avLst/>
            </a:prstGeom>
            <a:noFill/>
            <a:ln w="9525">
              <a:noFill/>
              <a:miter lim="800000"/>
              <a:headEnd/>
              <a:tailEnd/>
            </a:ln>
          </p:spPr>
          <p:txBody>
            <a:bodyPr>
              <a:spAutoFit/>
            </a:bodyPr>
            <a:lstStyle/>
            <a:p>
              <a:endParaRPr lang="es-CO"/>
            </a:p>
          </p:txBody>
        </p:sp>
        <p:grpSp>
          <p:nvGrpSpPr>
            <p:cNvPr id="43015" name="Group 4"/>
            <p:cNvGrpSpPr>
              <a:grpSpLocks/>
            </p:cNvGrpSpPr>
            <p:nvPr/>
          </p:nvGrpSpPr>
          <p:grpSpPr bwMode="auto">
            <a:xfrm>
              <a:off x="0" y="0"/>
              <a:ext cx="2970" cy="548"/>
              <a:chOff x="0" y="0"/>
              <a:chExt cx="2970" cy="548"/>
            </a:xfrm>
          </p:grpSpPr>
          <p:sp>
            <p:nvSpPr>
              <p:cNvPr id="43016" name="Rectangle 5"/>
              <p:cNvSpPr>
                <a:spLocks noChangeArrowheads="1"/>
              </p:cNvSpPr>
              <p:nvPr/>
            </p:nvSpPr>
            <p:spPr bwMode="auto">
              <a:xfrm>
                <a:off x="0" y="0"/>
                <a:ext cx="0" cy="0"/>
              </a:xfrm>
              <a:prstGeom prst="rect">
                <a:avLst/>
              </a:prstGeom>
              <a:noFill/>
              <a:ln w="9525">
                <a:noFill/>
                <a:miter lim="800000"/>
                <a:headEnd/>
                <a:tailEnd/>
              </a:ln>
            </p:spPr>
            <p:txBody>
              <a:bodyPr>
                <a:spAutoFit/>
              </a:bodyPr>
              <a:lstStyle/>
              <a:p>
                <a:endParaRPr lang="es-CO"/>
              </a:p>
            </p:txBody>
          </p:sp>
          <p:sp>
            <p:nvSpPr>
              <p:cNvPr id="43017" name="Rectangle 6"/>
              <p:cNvSpPr>
                <a:spLocks noChangeArrowheads="1"/>
              </p:cNvSpPr>
              <p:nvPr/>
            </p:nvSpPr>
            <p:spPr bwMode="auto">
              <a:xfrm>
                <a:off x="0" y="0"/>
                <a:ext cx="2970" cy="548"/>
              </a:xfrm>
              <a:prstGeom prst="rect">
                <a:avLst/>
              </a:prstGeom>
              <a:noFill/>
              <a:ln w="9525">
                <a:noFill/>
                <a:miter lim="800000"/>
                <a:headEnd/>
                <a:tailEnd/>
              </a:ln>
            </p:spPr>
            <p:txBody>
              <a:bodyPr/>
              <a:lstStyle/>
              <a:p>
                <a:pPr algn="ctr"/>
                <a:r>
                  <a:rPr lang="en-US" sz="1000" b="0">
                    <a:latin typeface="Arial" charset="0"/>
                  </a:rPr>
                  <a:t>  </a:t>
                </a:r>
                <a:r>
                  <a:rPr lang="en-US" sz="5100" b="0">
                    <a:latin typeface="Arial" charset="0"/>
                  </a:rPr>
                  <a:t> </a:t>
                </a:r>
                <a:r>
                  <a:rPr lang="en-US" sz="1000" b="0">
                    <a:latin typeface="Arial" charset="0"/>
                  </a:rPr>
                  <a:t>                      </a:t>
                </a:r>
              </a:p>
            </p:txBody>
          </p:sp>
        </p:grpSp>
      </p:grpSp>
      <p:sp>
        <p:nvSpPr>
          <p:cNvPr id="43011" name="Text Box 7"/>
          <p:cNvSpPr txBox="1">
            <a:spLocks noChangeArrowheads="1"/>
          </p:cNvSpPr>
          <p:nvPr/>
        </p:nvSpPr>
        <p:spPr bwMode="auto">
          <a:xfrm>
            <a:off x="1905000" y="3581400"/>
            <a:ext cx="2590800" cy="822325"/>
          </a:xfrm>
          <a:prstGeom prst="rect">
            <a:avLst/>
          </a:prstGeom>
          <a:noFill/>
          <a:ln w="9525">
            <a:noFill/>
            <a:miter lim="800000"/>
            <a:headEnd/>
            <a:tailEnd/>
          </a:ln>
        </p:spPr>
        <p:txBody>
          <a:bodyPr>
            <a:spAutoFit/>
          </a:bodyPr>
          <a:lstStyle/>
          <a:p>
            <a:pPr>
              <a:spcBef>
                <a:spcPct val="50000"/>
              </a:spcBef>
            </a:pPr>
            <a:r>
              <a:rPr lang="en-US" sz="2400">
                <a:latin typeface="Times New Roman" pitchFamily="18" charset="0"/>
              </a:rPr>
              <a:t>				</a:t>
            </a:r>
          </a:p>
        </p:txBody>
      </p:sp>
      <p:sp>
        <p:nvSpPr>
          <p:cNvPr id="43012" name="Text Box 8"/>
          <p:cNvSpPr txBox="1">
            <a:spLocks noChangeArrowheads="1"/>
          </p:cNvSpPr>
          <p:nvPr/>
        </p:nvSpPr>
        <p:spPr bwMode="auto">
          <a:xfrm>
            <a:off x="0" y="152400"/>
            <a:ext cx="9144000" cy="519113"/>
          </a:xfrm>
          <a:prstGeom prst="rect">
            <a:avLst/>
          </a:prstGeom>
          <a:noFill/>
          <a:ln w="9525">
            <a:noFill/>
            <a:miter lim="800000"/>
            <a:headEnd/>
            <a:tailEnd/>
          </a:ln>
        </p:spPr>
        <p:txBody>
          <a:bodyPr>
            <a:spAutoFit/>
          </a:bodyPr>
          <a:lstStyle/>
          <a:p>
            <a:pPr algn="ctr">
              <a:spcBef>
                <a:spcPct val="50000"/>
              </a:spcBef>
            </a:pPr>
            <a:r>
              <a:rPr lang="en-US" sz="2800" b="0">
                <a:solidFill>
                  <a:schemeClr val="bg1"/>
                </a:solidFill>
                <a:latin typeface="Arial" charset="0"/>
              </a:rPr>
              <a:t>Agenda</a:t>
            </a:r>
          </a:p>
        </p:txBody>
      </p:sp>
      <p:sp>
        <p:nvSpPr>
          <p:cNvPr id="43013" name="Rectangle 9"/>
          <p:cNvSpPr>
            <a:spLocks noChangeArrowheads="1"/>
          </p:cNvSpPr>
          <p:nvPr/>
        </p:nvSpPr>
        <p:spPr bwMode="auto">
          <a:xfrm>
            <a:off x="381000" y="815975"/>
            <a:ext cx="8001000" cy="5324475"/>
          </a:xfrm>
          <a:prstGeom prst="rect">
            <a:avLst/>
          </a:prstGeom>
          <a:noFill/>
          <a:ln w="9525">
            <a:noFill/>
            <a:miter lim="800000"/>
            <a:headEnd/>
            <a:tailEnd/>
          </a:ln>
        </p:spPr>
        <p:txBody>
          <a:bodyPr anchor="ctr">
            <a:spAutoFit/>
          </a:bodyPr>
          <a:lstStyle/>
          <a:p>
            <a:pPr>
              <a:buClr>
                <a:srgbClr val="000000"/>
              </a:buClr>
              <a:buSzPct val="100000"/>
              <a:buFont typeface="Arial" charset="0"/>
              <a:buChar char="•"/>
              <a:tabLst>
                <a:tab pos="457200" algn="l"/>
              </a:tabLst>
            </a:pPr>
            <a:r>
              <a:rPr lang="en-US" b="0">
                <a:latin typeface="Arial" charset="0"/>
              </a:rPr>
              <a:t>Internet: la nueva tendencia</a:t>
            </a:r>
          </a:p>
          <a:p>
            <a:pPr>
              <a:buClr>
                <a:srgbClr val="000000"/>
              </a:buClr>
              <a:buSzPct val="100000"/>
              <a:buFont typeface="Arial" charset="0"/>
              <a:buChar char="•"/>
              <a:tabLst>
                <a:tab pos="457200" algn="l"/>
              </a:tabLst>
            </a:pPr>
            <a:endParaRPr lang="en-US" b="0">
              <a:latin typeface="Arial" charset="0"/>
            </a:endParaRPr>
          </a:p>
          <a:p>
            <a:pPr>
              <a:buClr>
                <a:srgbClr val="000000"/>
              </a:buClr>
              <a:buSzPct val="100000"/>
              <a:buFont typeface="Arial" charset="0"/>
              <a:buChar char="•"/>
              <a:tabLst>
                <a:tab pos="457200" algn="l"/>
              </a:tabLst>
            </a:pPr>
            <a:r>
              <a:rPr lang="en-US" b="0">
                <a:latin typeface="Arial" charset="0"/>
              </a:rPr>
              <a:t>Internet: ¿Qué es?</a:t>
            </a:r>
          </a:p>
          <a:p>
            <a:pPr lvl="1">
              <a:buClr>
                <a:srgbClr val="000000"/>
              </a:buClr>
              <a:buSzPct val="100000"/>
              <a:buFont typeface="Wingdings" pitchFamily="2" charset="2"/>
              <a:buChar char="Ø"/>
              <a:tabLst>
                <a:tab pos="457200" algn="l"/>
              </a:tabLst>
            </a:pPr>
            <a:r>
              <a:rPr lang="es-MX" sz="1400" b="0">
                <a:latin typeface="Arial" charset="0"/>
              </a:rPr>
              <a:t>¿Qué confiabilidad brindan las comunicaciones IP?</a:t>
            </a:r>
          </a:p>
          <a:p>
            <a:pPr lvl="1">
              <a:buClr>
                <a:srgbClr val="000000"/>
              </a:buClr>
              <a:buSzPct val="100000"/>
              <a:buFont typeface="Wingdings" pitchFamily="2" charset="2"/>
              <a:buChar char="Ø"/>
              <a:tabLst>
                <a:tab pos="457200" algn="l"/>
              </a:tabLst>
            </a:pPr>
            <a:r>
              <a:rPr lang="es-MX" sz="1400" b="0">
                <a:latin typeface="Arial" charset="0"/>
              </a:rPr>
              <a:t>Diferentes tecnologías de transmisión de datos IP</a:t>
            </a:r>
          </a:p>
          <a:p>
            <a:pPr lvl="1">
              <a:buClr>
                <a:srgbClr val="000000"/>
              </a:buClr>
              <a:buSzPct val="100000"/>
              <a:buFont typeface="Wingdings" pitchFamily="2" charset="2"/>
              <a:buChar char="Ø"/>
              <a:tabLst>
                <a:tab pos="457200" algn="l"/>
              </a:tabLst>
            </a:pPr>
            <a:r>
              <a:rPr lang="pt-BR" sz="1400" b="0">
                <a:latin typeface="Arial" charset="0"/>
              </a:rPr>
              <a:t>Protocolos IP: UDP vs. TCP</a:t>
            </a:r>
          </a:p>
          <a:p>
            <a:pPr lvl="1">
              <a:buClr>
                <a:srgbClr val="000000"/>
              </a:buClr>
              <a:buSzPct val="100000"/>
              <a:buFont typeface="Wingdings" pitchFamily="2" charset="2"/>
              <a:buChar char="Ø"/>
              <a:tabLst>
                <a:tab pos="457200" algn="l"/>
              </a:tabLst>
            </a:pPr>
            <a:r>
              <a:rPr lang="en-US" sz="1400" b="0">
                <a:latin typeface="Arial" charset="0"/>
              </a:rPr>
              <a:t>Hubs versus Switches versus Routers</a:t>
            </a:r>
          </a:p>
          <a:p>
            <a:pPr lvl="1">
              <a:tabLst>
                <a:tab pos="457200" algn="l"/>
              </a:tabLst>
            </a:pPr>
            <a:endParaRPr lang="en-US" sz="1400" b="0">
              <a:latin typeface="Arial" charset="0"/>
            </a:endParaRPr>
          </a:p>
          <a:p>
            <a:pPr>
              <a:buClr>
                <a:srgbClr val="000000"/>
              </a:buClr>
              <a:buSzPct val="100000"/>
              <a:buFont typeface="Arial" charset="0"/>
              <a:buChar char="•"/>
              <a:tabLst>
                <a:tab pos="457200" algn="l"/>
              </a:tabLst>
            </a:pPr>
            <a:r>
              <a:rPr lang="es-MX" b="0">
                <a:latin typeface="Arial" charset="0"/>
              </a:rPr>
              <a:t>Uso de IP para envío de señales de alarma</a:t>
            </a:r>
          </a:p>
          <a:p>
            <a:pPr lvl="1">
              <a:buClr>
                <a:srgbClr val="000000"/>
              </a:buClr>
              <a:buSzPct val="100000"/>
              <a:buFont typeface="Wingdings" pitchFamily="2" charset="2"/>
              <a:buChar char="Ø"/>
              <a:tabLst>
                <a:tab pos="457200" algn="l"/>
              </a:tabLst>
            </a:pPr>
            <a:r>
              <a:rPr lang="en-US" sz="1400" b="0">
                <a:latin typeface="Arial" charset="0"/>
              </a:rPr>
              <a:t>Diferencie su servicio</a:t>
            </a:r>
          </a:p>
          <a:p>
            <a:pPr lvl="1">
              <a:buClr>
                <a:srgbClr val="000000"/>
              </a:buClr>
              <a:buSzPct val="100000"/>
              <a:buFont typeface="Wingdings" pitchFamily="2" charset="2"/>
              <a:buChar char="Ø"/>
              <a:tabLst>
                <a:tab pos="457200" algn="l"/>
              </a:tabLst>
            </a:pPr>
            <a:r>
              <a:rPr lang="es-MX" sz="1400" b="0">
                <a:latin typeface="Arial" charset="0"/>
              </a:rPr>
              <a:t>Obtenga beneficios para su negocio</a:t>
            </a:r>
          </a:p>
          <a:p>
            <a:pPr lvl="1">
              <a:buClr>
                <a:srgbClr val="000000"/>
              </a:buClr>
              <a:buSzPct val="100000"/>
              <a:buFont typeface="Wingdings" pitchFamily="2" charset="2"/>
              <a:buChar char="Ø"/>
              <a:tabLst>
                <a:tab pos="457200" algn="l"/>
              </a:tabLst>
            </a:pPr>
            <a:r>
              <a:rPr lang="en-US" sz="1400" b="0">
                <a:latin typeface="Arial" charset="0"/>
              </a:rPr>
              <a:t>Maximice sus ganancias</a:t>
            </a:r>
          </a:p>
          <a:p>
            <a:pPr lvl="1">
              <a:buClr>
                <a:srgbClr val="000000"/>
              </a:buClr>
              <a:buSzPct val="100000"/>
              <a:buFont typeface="Wingdings" pitchFamily="2" charset="2"/>
              <a:buChar char="Ø"/>
              <a:tabLst>
                <a:tab pos="457200" algn="l"/>
              </a:tabLst>
            </a:pPr>
            <a:r>
              <a:rPr lang="en-US" sz="1400" b="0">
                <a:latin typeface="Arial" charset="0"/>
              </a:rPr>
              <a:t>Mercado meta</a:t>
            </a:r>
          </a:p>
          <a:p>
            <a:pPr>
              <a:buClr>
                <a:srgbClr val="000000"/>
              </a:buClr>
              <a:buSzPct val="100000"/>
              <a:buFont typeface="Arial" charset="0"/>
              <a:buChar char="•"/>
              <a:tabLst>
                <a:tab pos="457200" algn="l"/>
              </a:tabLst>
            </a:pPr>
            <a:endParaRPr lang="en-US" sz="1400" b="0">
              <a:latin typeface="Arial" charset="0"/>
            </a:endParaRPr>
          </a:p>
          <a:p>
            <a:pPr>
              <a:buClr>
                <a:srgbClr val="000000"/>
              </a:buClr>
              <a:buSzPct val="100000"/>
              <a:buFont typeface="Arial" charset="0"/>
              <a:buChar char="•"/>
              <a:tabLst>
                <a:tab pos="457200" algn="l"/>
              </a:tabLst>
            </a:pPr>
            <a:r>
              <a:rPr lang="en-US" sz="1600" b="0">
                <a:latin typeface="Arial" charset="0"/>
              </a:rPr>
              <a:t>Familia de comunicadores IP de DSC </a:t>
            </a:r>
            <a:endParaRPr lang="en-US" sz="1400" b="0">
              <a:latin typeface="Arial" charset="0"/>
            </a:endParaRPr>
          </a:p>
          <a:p>
            <a:pPr lvl="1">
              <a:buClr>
                <a:srgbClr val="000000"/>
              </a:buClr>
              <a:buSzPct val="100000"/>
              <a:buFont typeface="Wingdings" pitchFamily="2" charset="2"/>
              <a:buChar char="Ø"/>
              <a:tabLst>
                <a:tab pos="457200" algn="l"/>
              </a:tabLst>
            </a:pPr>
            <a:r>
              <a:rPr lang="en-US" sz="1400" b="0">
                <a:latin typeface="Arial" charset="0"/>
              </a:rPr>
              <a:t>TL-250 (PowerSeries y Maxsys)</a:t>
            </a:r>
          </a:p>
          <a:p>
            <a:pPr lvl="1">
              <a:buClr>
                <a:srgbClr val="000000"/>
              </a:buClr>
              <a:buSzPct val="100000"/>
              <a:buFont typeface="Wingdings" pitchFamily="2" charset="2"/>
              <a:buChar char="Ø"/>
              <a:tabLst>
                <a:tab pos="457200" algn="l"/>
              </a:tabLst>
            </a:pPr>
            <a:r>
              <a:rPr lang="en-US" sz="1400" b="0">
                <a:latin typeface="Arial" charset="0"/>
              </a:rPr>
              <a:t>TL-300 (Universal)</a:t>
            </a:r>
          </a:p>
          <a:p>
            <a:pPr lvl="1">
              <a:buClr>
                <a:srgbClr val="000000"/>
              </a:buClr>
              <a:buSzPct val="100000"/>
              <a:buFont typeface="Wingdings" pitchFamily="2" charset="2"/>
              <a:buChar char="Ø"/>
              <a:tabLst>
                <a:tab pos="457200" algn="l"/>
              </a:tabLst>
            </a:pPr>
            <a:r>
              <a:rPr lang="en-US" sz="1400" b="0">
                <a:latin typeface="Arial" charset="0"/>
              </a:rPr>
              <a:t>GS-3055 (Universal)</a:t>
            </a:r>
          </a:p>
          <a:p>
            <a:pPr lvl="1">
              <a:buClr>
                <a:srgbClr val="000000"/>
              </a:buClr>
              <a:buSzPct val="100000"/>
              <a:buFont typeface="Wingdings" pitchFamily="2" charset="2"/>
              <a:buChar char="Ø"/>
              <a:tabLst>
                <a:tab pos="457200" algn="l"/>
              </a:tabLst>
            </a:pPr>
            <a:r>
              <a:rPr lang="en-US" sz="1400" b="0">
                <a:latin typeface="Arial" charset="0"/>
              </a:rPr>
              <a:t>TL-260-GS (PowerSeries)</a:t>
            </a:r>
          </a:p>
          <a:p>
            <a:pPr lvl="1">
              <a:buClr>
                <a:srgbClr val="000000"/>
              </a:buClr>
              <a:buSzPct val="100000"/>
              <a:buFont typeface="Wingdings" pitchFamily="2" charset="2"/>
              <a:buChar char="Ø"/>
              <a:tabLst>
                <a:tab pos="457200" algn="l"/>
              </a:tabLst>
            </a:pPr>
            <a:r>
              <a:rPr lang="en-US" sz="1400" b="0">
                <a:latin typeface="Arial" charset="0"/>
              </a:rPr>
              <a:t>TL-260 (PowerSeries)</a:t>
            </a:r>
          </a:p>
          <a:p>
            <a:pPr lvl="1">
              <a:buClr>
                <a:srgbClr val="000000"/>
              </a:buClr>
              <a:buSzPct val="100000"/>
              <a:buFont typeface="Wingdings" pitchFamily="2" charset="2"/>
              <a:buChar char="Ø"/>
              <a:tabLst>
                <a:tab pos="457200" algn="l"/>
              </a:tabLst>
            </a:pPr>
            <a:r>
              <a:rPr lang="en-US" sz="1400" b="0">
                <a:latin typeface="Arial" charset="0"/>
              </a:rPr>
              <a:t>TL-265-GS (Alexor)</a:t>
            </a:r>
          </a:p>
          <a:p>
            <a:pPr lvl="1">
              <a:buClr>
                <a:srgbClr val="000000"/>
              </a:buClr>
              <a:buSzPct val="100000"/>
              <a:buFont typeface="Wingdings" pitchFamily="2" charset="2"/>
              <a:buChar char="Ø"/>
              <a:tabLst>
                <a:tab pos="457200" algn="l"/>
              </a:tabLst>
            </a:pPr>
            <a:r>
              <a:rPr lang="en-US" sz="1400" b="0">
                <a:latin typeface="Arial" charset="0"/>
              </a:rPr>
              <a:t>GS-2060 (PowerSeries)</a:t>
            </a:r>
          </a:p>
          <a:p>
            <a:pPr lvl="1">
              <a:buClr>
                <a:srgbClr val="000000"/>
              </a:buClr>
              <a:buSzPct val="100000"/>
              <a:buFont typeface="Wingdings" pitchFamily="2" charset="2"/>
              <a:buChar char="Ø"/>
              <a:tabLst>
                <a:tab pos="457200" algn="l"/>
              </a:tabLst>
            </a:pPr>
            <a:r>
              <a:rPr lang="en-US" sz="1400" b="0">
                <a:latin typeface="Arial" charset="0"/>
              </a:rPr>
              <a:t>GS-2065 (Alexor)</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457200" y="152400"/>
            <a:ext cx="8229600" cy="487363"/>
          </a:xfrm>
        </p:spPr>
        <p:txBody>
          <a:bodyPr/>
          <a:lstStyle/>
          <a:p>
            <a:pPr eaLnBrk="1" hangingPunct="1"/>
            <a:r>
              <a:rPr lang="es-AR" sz="2800" smtClean="0"/>
              <a:t>Uso de TPBC para envío de señales de alarma </a:t>
            </a:r>
          </a:p>
        </p:txBody>
      </p:sp>
      <p:sp>
        <p:nvSpPr>
          <p:cNvPr id="59395" name="Rectangle 3"/>
          <p:cNvSpPr>
            <a:spLocks noGrp="1" noChangeArrowheads="1"/>
          </p:cNvSpPr>
          <p:nvPr>
            <p:ph type="body" idx="1"/>
          </p:nvPr>
        </p:nvSpPr>
        <p:spPr/>
        <p:txBody>
          <a:bodyPr/>
          <a:lstStyle/>
          <a:p>
            <a:pPr eaLnBrk="1" hangingPunct="1">
              <a:buClr>
                <a:srgbClr val="000000"/>
              </a:buClr>
            </a:pPr>
            <a:r>
              <a:rPr lang="es-AR" sz="2400" smtClean="0"/>
              <a:t>Es el método tradicional para comunicación de alarmas</a:t>
            </a:r>
          </a:p>
          <a:p>
            <a:pPr eaLnBrk="1" hangingPunct="1">
              <a:buClr>
                <a:srgbClr val="000000"/>
              </a:buClr>
            </a:pPr>
            <a:endParaRPr lang="es-AR" sz="2400" smtClean="0"/>
          </a:p>
          <a:p>
            <a:pPr eaLnBrk="1" hangingPunct="1">
              <a:buClr>
                <a:srgbClr val="000000"/>
              </a:buClr>
            </a:pPr>
            <a:r>
              <a:rPr lang="es-AR" sz="2400" smtClean="0"/>
              <a:t>Demora para el handshake</a:t>
            </a:r>
          </a:p>
          <a:p>
            <a:pPr eaLnBrk="1" hangingPunct="1">
              <a:buClr>
                <a:srgbClr val="000000"/>
              </a:buClr>
            </a:pPr>
            <a:endParaRPr lang="es-AR" sz="2400" smtClean="0"/>
          </a:p>
          <a:p>
            <a:pPr eaLnBrk="1" hangingPunct="1">
              <a:buClr>
                <a:srgbClr val="000000"/>
              </a:buClr>
            </a:pPr>
            <a:r>
              <a:rPr lang="es-AR" sz="2400" smtClean="0"/>
              <a:t>Alto costo de las líneas telefónicas dedicadas</a:t>
            </a:r>
          </a:p>
          <a:p>
            <a:pPr eaLnBrk="1" hangingPunct="1">
              <a:buClr>
                <a:srgbClr val="000000"/>
              </a:buClr>
            </a:pPr>
            <a:endParaRPr lang="es-AR" sz="2400" smtClean="0"/>
          </a:p>
          <a:p>
            <a:pPr eaLnBrk="1" hangingPunct="1">
              <a:buClr>
                <a:srgbClr val="000000"/>
              </a:buClr>
            </a:pPr>
            <a:r>
              <a:rPr lang="es-AR" sz="2400" smtClean="0"/>
              <a:t>Debe estar cableado para captura de línea</a:t>
            </a:r>
          </a:p>
          <a:p>
            <a:pPr eaLnBrk="1" hangingPunct="1">
              <a:buClr>
                <a:srgbClr val="000000"/>
              </a:buClr>
            </a:pPr>
            <a:endParaRPr lang="es-AR" sz="2400" smtClean="0"/>
          </a:p>
          <a:p>
            <a:pPr eaLnBrk="1" hangingPunct="1">
              <a:buClr>
                <a:srgbClr val="000000"/>
              </a:buClr>
            </a:pPr>
            <a:r>
              <a:rPr lang="es-AR" sz="2400" smtClean="0"/>
              <a:t>Implementación de supervisión dificultosa y/o costosa</a:t>
            </a:r>
          </a:p>
          <a:p>
            <a:pPr eaLnBrk="1" hangingPunct="1">
              <a:buClr>
                <a:srgbClr val="000000"/>
              </a:buClr>
            </a:pPr>
            <a:endParaRPr lang="es-AR" sz="2400" smtClean="0"/>
          </a:p>
          <a:p>
            <a:pPr eaLnBrk="1" hangingPunct="1">
              <a:buClr>
                <a:srgbClr val="000000"/>
              </a:buClr>
            </a:pPr>
            <a:r>
              <a:rPr lang="es-AR" sz="2400" smtClean="0"/>
              <a:t>Sin posibilidad de encriptación sobre TPBC</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52400" y="152400"/>
            <a:ext cx="8839200" cy="487363"/>
          </a:xfrm>
        </p:spPr>
        <p:txBody>
          <a:bodyPr/>
          <a:lstStyle/>
          <a:p>
            <a:pPr eaLnBrk="1" hangingPunct="1"/>
            <a:r>
              <a:rPr lang="es-AR" sz="2800" smtClean="0"/>
              <a:t>Uso de IP para envío de señales de alarma</a:t>
            </a:r>
          </a:p>
        </p:txBody>
      </p:sp>
      <p:sp>
        <p:nvSpPr>
          <p:cNvPr id="60419" name="Rectangle 3"/>
          <p:cNvSpPr>
            <a:spLocks noGrp="1" noChangeArrowheads="1"/>
          </p:cNvSpPr>
          <p:nvPr>
            <p:ph type="body" idx="1"/>
          </p:nvPr>
        </p:nvSpPr>
        <p:spPr>
          <a:xfrm>
            <a:off x="533400" y="838200"/>
            <a:ext cx="8229600" cy="5486400"/>
          </a:xfrm>
        </p:spPr>
        <p:txBody>
          <a:bodyPr/>
          <a:lstStyle/>
          <a:p>
            <a:pPr eaLnBrk="1" hangingPunct="1">
              <a:lnSpc>
                <a:spcPct val="80000"/>
              </a:lnSpc>
              <a:buFontTx/>
              <a:buNone/>
            </a:pPr>
            <a:r>
              <a:rPr lang="es-AR" sz="2000" smtClean="0">
                <a:solidFill>
                  <a:srgbClr val="000000"/>
                </a:solidFill>
              </a:rPr>
              <a:t>Ud. puede diferenciar exitosamente su servicio usando los</a:t>
            </a:r>
          </a:p>
          <a:p>
            <a:pPr eaLnBrk="1" hangingPunct="1">
              <a:lnSpc>
                <a:spcPct val="80000"/>
              </a:lnSpc>
              <a:buFontTx/>
              <a:buNone/>
            </a:pPr>
            <a:r>
              <a:rPr lang="es-AR" sz="2000" smtClean="0">
                <a:solidFill>
                  <a:srgbClr val="000000"/>
                </a:solidFill>
              </a:rPr>
              <a:t>Comunicadores de alarmas por IP de DSC</a:t>
            </a:r>
          </a:p>
          <a:p>
            <a:pPr eaLnBrk="1" hangingPunct="1">
              <a:lnSpc>
                <a:spcPct val="80000"/>
              </a:lnSpc>
              <a:buFontTx/>
              <a:buNone/>
            </a:pPr>
            <a:endParaRPr lang="es-AR" sz="800" smtClean="0">
              <a:solidFill>
                <a:srgbClr val="000000"/>
              </a:solidFill>
            </a:endParaRPr>
          </a:p>
          <a:p>
            <a:pPr eaLnBrk="1" hangingPunct="1">
              <a:lnSpc>
                <a:spcPct val="80000"/>
              </a:lnSpc>
              <a:buClr>
                <a:srgbClr val="000000"/>
              </a:buClr>
            </a:pPr>
            <a:r>
              <a:rPr lang="es-AR" sz="1800" smtClean="0">
                <a:solidFill>
                  <a:srgbClr val="000000"/>
                </a:solidFill>
              </a:rPr>
              <a:t>Seguro</a:t>
            </a:r>
          </a:p>
          <a:p>
            <a:pPr lvl="1" eaLnBrk="1" hangingPunct="1">
              <a:lnSpc>
                <a:spcPct val="80000"/>
              </a:lnSpc>
              <a:buClr>
                <a:srgbClr val="000000"/>
              </a:buClr>
              <a:buFont typeface="Wingdings" pitchFamily="2" charset="2"/>
              <a:buChar char="§"/>
            </a:pPr>
            <a:r>
              <a:rPr lang="es-AR" sz="1600" smtClean="0">
                <a:solidFill>
                  <a:srgbClr val="000000"/>
                </a:solidFill>
              </a:rPr>
              <a:t>Comunicaciones de respaldo </a:t>
            </a:r>
          </a:p>
          <a:p>
            <a:pPr lvl="1" eaLnBrk="1" hangingPunct="1">
              <a:lnSpc>
                <a:spcPct val="80000"/>
              </a:lnSpc>
              <a:buClr>
                <a:srgbClr val="000000"/>
              </a:buClr>
              <a:buFont typeface="Wingdings" pitchFamily="2" charset="2"/>
              <a:buChar char="§"/>
            </a:pPr>
            <a:r>
              <a:rPr lang="es-AR" sz="1600" smtClean="0">
                <a:solidFill>
                  <a:srgbClr val="000000"/>
                </a:solidFill>
              </a:rPr>
              <a:t>Supervisión</a:t>
            </a:r>
          </a:p>
          <a:p>
            <a:pPr lvl="1" eaLnBrk="1" hangingPunct="1">
              <a:lnSpc>
                <a:spcPct val="80000"/>
              </a:lnSpc>
              <a:buClr>
                <a:srgbClr val="000000"/>
              </a:buClr>
              <a:buFont typeface="Wingdings" pitchFamily="2" charset="2"/>
              <a:buChar char="§"/>
            </a:pPr>
            <a:r>
              <a:rPr lang="es-AR" sz="1600" smtClean="0">
                <a:solidFill>
                  <a:srgbClr val="000000"/>
                </a:solidFill>
              </a:rPr>
              <a:t>Encriptación </a:t>
            </a:r>
          </a:p>
          <a:p>
            <a:pPr eaLnBrk="1" hangingPunct="1">
              <a:lnSpc>
                <a:spcPct val="80000"/>
              </a:lnSpc>
              <a:buClr>
                <a:srgbClr val="000000"/>
              </a:buClr>
              <a:buFont typeface="Wingdings" pitchFamily="2" charset="2"/>
              <a:buChar char="§"/>
            </a:pPr>
            <a:r>
              <a:rPr lang="es-AR" sz="1800" smtClean="0">
                <a:solidFill>
                  <a:srgbClr val="000000"/>
                </a:solidFill>
              </a:rPr>
              <a:t>Optimo costo/beneficio</a:t>
            </a:r>
          </a:p>
          <a:p>
            <a:pPr lvl="1" eaLnBrk="1" hangingPunct="1">
              <a:lnSpc>
                <a:spcPct val="80000"/>
              </a:lnSpc>
              <a:buClr>
                <a:srgbClr val="000000"/>
              </a:buClr>
              <a:buFont typeface="Wingdings" pitchFamily="2" charset="2"/>
              <a:buChar char="§"/>
            </a:pPr>
            <a:r>
              <a:rPr lang="es-AR" sz="1600" smtClean="0">
                <a:solidFill>
                  <a:srgbClr val="000000"/>
                </a:solidFill>
              </a:rPr>
              <a:t>Ya no necesitará líneas telefónicas</a:t>
            </a:r>
          </a:p>
          <a:p>
            <a:pPr lvl="1" eaLnBrk="1" hangingPunct="1">
              <a:lnSpc>
                <a:spcPct val="80000"/>
              </a:lnSpc>
              <a:buClr>
                <a:srgbClr val="000000"/>
              </a:buClr>
              <a:buFont typeface="Wingdings" pitchFamily="2" charset="2"/>
              <a:buChar char="§"/>
            </a:pPr>
            <a:r>
              <a:rPr lang="es-AR" sz="1600" smtClean="0">
                <a:solidFill>
                  <a:srgbClr val="000000"/>
                </a:solidFill>
              </a:rPr>
              <a:t>Utilice la infraestructura de red existente</a:t>
            </a:r>
          </a:p>
          <a:p>
            <a:pPr eaLnBrk="1" hangingPunct="1">
              <a:lnSpc>
                <a:spcPct val="80000"/>
              </a:lnSpc>
              <a:buClr>
                <a:srgbClr val="000000"/>
              </a:buClr>
            </a:pPr>
            <a:r>
              <a:rPr lang="es-AR" sz="1800" smtClean="0">
                <a:solidFill>
                  <a:srgbClr val="000000"/>
                </a:solidFill>
              </a:rPr>
              <a:t>Veloz</a:t>
            </a:r>
          </a:p>
          <a:p>
            <a:pPr lvl="1" eaLnBrk="1" hangingPunct="1">
              <a:lnSpc>
                <a:spcPct val="80000"/>
              </a:lnSpc>
              <a:buClr>
                <a:srgbClr val="000000"/>
              </a:buClr>
              <a:buFont typeface="Wingdings" pitchFamily="2" charset="2"/>
              <a:buChar char="§"/>
            </a:pPr>
            <a:r>
              <a:rPr lang="es-AR" sz="1600" smtClean="0">
                <a:solidFill>
                  <a:srgbClr val="000000"/>
                </a:solidFill>
              </a:rPr>
              <a:t>Transmisión IP:  2 segundos máximo desde transmisor a receptor.  </a:t>
            </a:r>
          </a:p>
          <a:p>
            <a:pPr lvl="1" eaLnBrk="1" hangingPunct="1">
              <a:lnSpc>
                <a:spcPct val="80000"/>
              </a:lnSpc>
              <a:buClr>
                <a:srgbClr val="000000"/>
              </a:buClr>
              <a:buFont typeface="Wingdings" pitchFamily="2" charset="2"/>
              <a:buChar char="§"/>
            </a:pPr>
            <a:r>
              <a:rPr lang="es-AR" sz="1600" smtClean="0">
                <a:solidFill>
                  <a:srgbClr val="000000"/>
                </a:solidFill>
              </a:rPr>
              <a:t>Transmisión por POTS: 15 segundos con formato rápido; 30 segundos con formato de pulso</a:t>
            </a:r>
          </a:p>
          <a:p>
            <a:pPr lvl="1" eaLnBrk="1" hangingPunct="1">
              <a:lnSpc>
                <a:spcPct val="80000"/>
              </a:lnSpc>
              <a:buClr>
                <a:srgbClr val="000000"/>
              </a:buClr>
              <a:buFont typeface="Wingdings" pitchFamily="2" charset="2"/>
              <a:buChar char="§"/>
            </a:pPr>
            <a:r>
              <a:rPr lang="es-AR" sz="1600" smtClean="0">
                <a:solidFill>
                  <a:srgbClr val="000000"/>
                </a:solidFill>
              </a:rPr>
              <a:t>Programación remota de panel</a:t>
            </a:r>
          </a:p>
          <a:p>
            <a:pPr eaLnBrk="1" hangingPunct="1">
              <a:lnSpc>
                <a:spcPct val="80000"/>
              </a:lnSpc>
              <a:buClr>
                <a:srgbClr val="000000"/>
              </a:buClr>
            </a:pPr>
            <a:r>
              <a:rPr lang="es-AR" sz="1800" smtClean="0">
                <a:solidFill>
                  <a:srgbClr val="000000"/>
                </a:solidFill>
              </a:rPr>
              <a:t>Confiable</a:t>
            </a:r>
          </a:p>
          <a:p>
            <a:pPr lvl="1" eaLnBrk="1" hangingPunct="1">
              <a:lnSpc>
                <a:spcPct val="80000"/>
              </a:lnSpc>
              <a:buClr>
                <a:srgbClr val="000000"/>
              </a:buClr>
              <a:buFont typeface="Wingdings" pitchFamily="2" charset="2"/>
              <a:buChar char="§"/>
            </a:pPr>
            <a:r>
              <a:rPr lang="es-AR" sz="1600" smtClean="0">
                <a:solidFill>
                  <a:srgbClr val="000000"/>
                </a:solidFill>
              </a:rPr>
              <a:t>Comunicaciones redundantes aseguran fiabilidad</a:t>
            </a:r>
          </a:p>
          <a:p>
            <a:pPr lvl="1" eaLnBrk="1" hangingPunct="1">
              <a:lnSpc>
                <a:spcPct val="80000"/>
              </a:lnSpc>
              <a:buClr>
                <a:srgbClr val="000000"/>
              </a:buClr>
              <a:buFont typeface="Wingdings" pitchFamily="2" charset="2"/>
              <a:buChar char="§"/>
            </a:pPr>
            <a:r>
              <a:rPr lang="es-AR" sz="1600" smtClean="0">
                <a:solidFill>
                  <a:srgbClr val="000000"/>
                </a:solidFill>
              </a:rPr>
              <a:t>Las redes corporativas son administradas profesionalmente y alcanzan la estabilidad de las líneas telefónicas</a:t>
            </a:r>
          </a:p>
          <a:p>
            <a:pPr eaLnBrk="1" hangingPunct="1">
              <a:lnSpc>
                <a:spcPct val="80000"/>
              </a:lnSpc>
              <a:buClr>
                <a:srgbClr val="000000"/>
              </a:buClr>
            </a:pPr>
            <a:r>
              <a:rPr lang="es-AR" sz="1800" smtClean="0">
                <a:solidFill>
                  <a:srgbClr val="000000"/>
                </a:solidFill>
              </a:rPr>
              <a:t>Flexible </a:t>
            </a:r>
          </a:p>
          <a:p>
            <a:pPr lvl="1" eaLnBrk="1" hangingPunct="1">
              <a:lnSpc>
                <a:spcPct val="80000"/>
              </a:lnSpc>
              <a:spcBef>
                <a:spcPct val="0"/>
              </a:spcBef>
              <a:buClr>
                <a:srgbClr val="000000"/>
              </a:buClr>
              <a:buFont typeface="Wingdings" pitchFamily="2" charset="2"/>
              <a:buChar char="§"/>
            </a:pPr>
            <a:r>
              <a:rPr lang="es-AR" sz="1600" smtClean="0">
                <a:solidFill>
                  <a:srgbClr val="000000"/>
                </a:solidFill>
              </a:rPr>
              <a:t>Ofrecen una vía de comunicación alternativa cuando no hay línea telefónica tradicional presente.</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57200" y="152400"/>
            <a:ext cx="8229600" cy="487363"/>
          </a:xfrm>
        </p:spPr>
        <p:txBody>
          <a:bodyPr/>
          <a:lstStyle/>
          <a:p>
            <a:pPr eaLnBrk="1" hangingPunct="1"/>
            <a:r>
              <a:rPr lang="es-AR" sz="2800" smtClean="0"/>
              <a:t>Obtenga beneficios para su negocio</a:t>
            </a:r>
          </a:p>
        </p:txBody>
      </p:sp>
      <p:sp>
        <p:nvSpPr>
          <p:cNvPr id="61443" name="Text Box 3"/>
          <p:cNvSpPr>
            <a:spLocks noGrp="1" noChangeArrowheads="1"/>
          </p:cNvSpPr>
          <p:nvPr>
            <p:ph type="body" idx="1"/>
          </p:nvPr>
        </p:nvSpPr>
        <p:spPr>
          <a:xfrm>
            <a:off x="457200" y="914400"/>
            <a:ext cx="8458200" cy="4495800"/>
          </a:xfrm>
        </p:spPr>
        <p:txBody>
          <a:bodyPr/>
          <a:lstStyle/>
          <a:p>
            <a:pPr eaLnBrk="1" hangingPunct="1">
              <a:lnSpc>
                <a:spcPct val="90000"/>
              </a:lnSpc>
              <a:spcBef>
                <a:spcPct val="0"/>
              </a:spcBef>
              <a:buFontTx/>
              <a:buNone/>
            </a:pPr>
            <a:r>
              <a:rPr lang="es-AR" sz="2000" smtClean="0"/>
              <a:t>Los comunicadores IP de alarmas pueden hacerle ahorrar a su cliente y a su negocio millones de dólares ofreciendo servicios económicos y confiables de transmisión de alarmas y monitoreo de cuentas.</a:t>
            </a:r>
          </a:p>
          <a:p>
            <a:pPr eaLnBrk="1" hangingPunct="1">
              <a:lnSpc>
                <a:spcPct val="90000"/>
              </a:lnSpc>
              <a:spcBef>
                <a:spcPct val="0"/>
              </a:spcBef>
              <a:buFontTx/>
              <a:buNone/>
            </a:pPr>
            <a:endParaRPr lang="es-AR" sz="2000" smtClean="0"/>
          </a:p>
          <a:p>
            <a:pPr eaLnBrk="1" hangingPunct="1">
              <a:lnSpc>
                <a:spcPct val="90000"/>
              </a:lnSpc>
              <a:spcBef>
                <a:spcPct val="0"/>
              </a:spcBef>
              <a:buClr>
                <a:srgbClr val="000000"/>
              </a:buClr>
            </a:pPr>
            <a:r>
              <a:rPr lang="es-AR" sz="1800" smtClean="0"/>
              <a:t>Haga ahorrar más dinero a sus clientes</a:t>
            </a:r>
          </a:p>
          <a:p>
            <a:pPr lvl="1" eaLnBrk="1" hangingPunct="1">
              <a:lnSpc>
                <a:spcPct val="70000"/>
              </a:lnSpc>
              <a:buClr>
                <a:srgbClr val="000000"/>
              </a:buClr>
              <a:buFont typeface="Wingdings" pitchFamily="2" charset="2"/>
              <a:buChar char="§"/>
            </a:pPr>
            <a:r>
              <a:rPr lang="es-AR" sz="1600" smtClean="0"/>
              <a:t>Elimine las líneas telefónicas dedicadas para monitoreo de alarma</a:t>
            </a:r>
          </a:p>
          <a:p>
            <a:pPr lvl="1" eaLnBrk="1" hangingPunct="1">
              <a:lnSpc>
                <a:spcPct val="90000"/>
              </a:lnSpc>
              <a:spcBef>
                <a:spcPct val="0"/>
              </a:spcBef>
              <a:buClr>
                <a:srgbClr val="000000"/>
              </a:buClr>
              <a:buFont typeface="Wingdings" pitchFamily="2" charset="2"/>
              <a:buChar char="§"/>
            </a:pPr>
            <a:r>
              <a:rPr lang="es-AR" sz="1600" smtClean="0"/>
              <a:t>Ahorre en primas del seguro y deducibles</a:t>
            </a:r>
          </a:p>
          <a:p>
            <a:pPr eaLnBrk="1" hangingPunct="1">
              <a:lnSpc>
                <a:spcPct val="70000"/>
              </a:lnSpc>
              <a:buClr>
                <a:srgbClr val="000000"/>
              </a:buClr>
            </a:pPr>
            <a:endParaRPr lang="es-AR" sz="1800" smtClean="0"/>
          </a:p>
          <a:p>
            <a:pPr eaLnBrk="1" hangingPunct="1">
              <a:lnSpc>
                <a:spcPct val="90000"/>
              </a:lnSpc>
              <a:spcBef>
                <a:spcPct val="0"/>
              </a:spcBef>
              <a:buClr>
                <a:srgbClr val="000000"/>
              </a:buClr>
            </a:pPr>
            <a:r>
              <a:rPr lang="es-AR" sz="1800" smtClean="0"/>
              <a:t>Ahorre más dinero para su negocio</a:t>
            </a:r>
          </a:p>
          <a:p>
            <a:pPr lvl="1" eaLnBrk="1" hangingPunct="1">
              <a:lnSpc>
                <a:spcPct val="70000"/>
              </a:lnSpc>
              <a:buClr>
                <a:srgbClr val="000000"/>
              </a:buClr>
              <a:buFont typeface="Wingdings" pitchFamily="2" charset="2"/>
              <a:buChar char="§"/>
            </a:pPr>
            <a:r>
              <a:rPr lang="es-AR" sz="1600" smtClean="0"/>
              <a:t>Utilice su infraestructura existente de Internet de banda ancha</a:t>
            </a:r>
          </a:p>
          <a:p>
            <a:pPr lvl="1" eaLnBrk="1" hangingPunct="1">
              <a:lnSpc>
                <a:spcPct val="70000"/>
              </a:lnSpc>
              <a:buClr>
                <a:srgbClr val="000000"/>
              </a:buClr>
              <a:buFont typeface="Wingdings" pitchFamily="2" charset="2"/>
              <a:buChar char="§"/>
            </a:pPr>
            <a:r>
              <a:rPr lang="es-AR" sz="1600" smtClean="0"/>
              <a:t>Ahorre en costos de soporte técnico usando programación remota efectivamente</a:t>
            </a:r>
          </a:p>
          <a:p>
            <a:pPr lvl="1" eaLnBrk="1" hangingPunct="1">
              <a:lnSpc>
                <a:spcPct val="70000"/>
              </a:lnSpc>
              <a:buClr>
                <a:srgbClr val="000000"/>
              </a:buClr>
            </a:pPr>
            <a:endParaRPr lang="es-AR" sz="1800" smtClean="0"/>
          </a:p>
          <a:p>
            <a:pPr eaLnBrk="1" hangingPunct="1">
              <a:lnSpc>
                <a:spcPct val="90000"/>
              </a:lnSpc>
              <a:spcBef>
                <a:spcPct val="0"/>
              </a:spcBef>
              <a:buClr>
                <a:srgbClr val="000000"/>
              </a:buClr>
            </a:pPr>
            <a:r>
              <a:rPr lang="es-AR" sz="1800" smtClean="0"/>
              <a:t>Obtenga más cuentas e ingresos recurrentes para su negocio </a:t>
            </a:r>
          </a:p>
          <a:p>
            <a:pPr lvl="1" eaLnBrk="1" hangingPunct="1">
              <a:lnSpc>
                <a:spcPct val="90000"/>
              </a:lnSpc>
              <a:spcBef>
                <a:spcPct val="0"/>
              </a:spcBef>
              <a:buClr>
                <a:srgbClr val="000000"/>
              </a:buClr>
              <a:buFont typeface="Wingdings" pitchFamily="2" charset="2"/>
              <a:buChar char="§"/>
            </a:pPr>
            <a:r>
              <a:rPr lang="es-AR" sz="1600" smtClean="0"/>
              <a:t>Brinde servicios de comunicaciones de respaldo</a:t>
            </a:r>
          </a:p>
          <a:p>
            <a:pPr lvl="1" eaLnBrk="1" hangingPunct="1">
              <a:lnSpc>
                <a:spcPct val="90000"/>
              </a:lnSpc>
              <a:spcBef>
                <a:spcPct val="0"/>
              </a:spcBef>
              <a:buClr>
                <a:srgbClr val="000000"/>
              </a:buClr>
              <a:buFont typeface="Wingdings" pitchFamily="2" charset="2"/>
              <a:buChar char="§"/>
            </a:pPr>
            <a:r>
              <a:rPr lang="es-AR" sz="1600" smtClean="0"/>
              <a:t>Brinde servicios de supervisión</a:t>
            </a:r>
          </a:p>
          <a:p>
            <a:pPr lvl="1" eaLnBrk="1" hangingPunct="1">
              <a:lnSpc>
                <a:spcPct val="90000"/>
              </a:lnSpc>
              <a:spcBef>
                <a:spcPct val="0"/>
              </a:spcBef>
              <a:buClr>
                <a:srgbClr val="000000"/>
              </a:buClr>
              <a:buFont typeface="Wingdings" pitchFamily="2" charset="2"/>
              <a:buChar char="§"/>
            </a:pPr>
            <a:r>
              <a:rPr lang="es-AR" sz="1600" smtClean="0"/>
              <a:t>Brinde servicios de programación/gestión remota</a:t>
            </a:r>
          </a:p>
          <a:p>
            <a:pPr lvl="1" eaLnBrk="1" hangingPunct="1">
              <a:lnSpc>
                <a:spcPct val="90000"/>
              </a:lnSpc>
              <a:spcBef>
                <a:spcPct val="0"/>
              </a:spcBef>
              <a:buClr>
                <a:srgbClr val="000000"/>
              </a:buClr>
              <a:buFont typeface="Wingdings" pitchFamily="2" charset="2"/>
              <a:buChar char="§"/>
            </a:pPr>
            <a:r>
              <a:rPr lang="es-AR" sz="1600" smtClean="0"/>
              <a:t>Brinde servicios de respuesta rápida de emergencia</a:t>
            </a:r>
          </a:p>
          <a:p>
            <a:pPr lvl="1" eaLnBrk="1" hangingPunct="1">
              <a:lnSpc>
                <a:spcPct val="90000"/>
              </a:lnSpc>
              <a:spcBef>
                <a:spcPct val="0"/>
              </a:spcBef>
              <a:buClr>
                <a:srgbClr val="000000"/>
              </a:buClr>
              <a:buFont typeface="Wingdings" pitchFamily="2" charset="2"/>
              <a:buChar char="§"/>
            </a:pPr>
            <a:endParaRPr lang="es-AR" sz="1800" smtClean="0"/>
          </a:p>
          <a:p>
            <a:pPr lvl="1" eaLnBrk="1" hangingPunct="1">
              <a:lnSpc>
                <a:spcPct val="90000"/>
              </a:lnSpc>
              <a:spcBef>
                <a:spcPct val="0"/>
              </a:spcBef>
              <a:buClr>
                <a:srgbClr val="000000"/>
              </a:buClr>
              <a:buFont typeface="Arial" charset="0"/>
              <a:buChar char="•"/>
            </a:pPr>
            <a:endParaRPr lang="es-AR" sz="2000" smtClean="0"/>
          </a:p>
          <a:p>
            <a:pPr lvl="1" eaLnBrk="1" hangingPunct="1">
              <a:lnSpc>
                <a:spcPct val="90000"/>
              </a:lnSpc>
              <a:spcBef>
                <a:spcPct val="0"/>
              </a:spcBef>
              <a:buClr>
                <a:srgbClr val="000000"/>
              </a:buClr>
              <a:buFont typeface="Arial" charset="0"/>
              <a:buChar char="•"/>
            </a:pPr>
            <a:endParaRPr lang="es-AR" sz="1800"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457200" y="152400"/>
            <a:ext cx="8229600" cy="457200"/>
          </a:xfrm>
        </p:spPr>
        <p:txBody>
          <a:bodyPr/>
          <a:lstStyle/>
          <a:p>
            <a:pPr eaLnBrk="1" hangingPunct="1"/>
            <a:r>
              <a:rPr lang="es-AR" sz="2800" smtClean="0"/>
              <a:t>Familia de productos DSC T-Link</a:t>
            </a:r>
          </a:p>
        </p:txBody>
      </p:sp>
      <p:sp>
        <p:nvSpPr>
          <p:cNvPr id="62467" name="Rectangle 3"/>
          <p:cNvSpPr>
            <a:spLocks noGrp="1" noChangeArrowheads="1"/>
          </p:cNvSpPr>
          <p:nvPr>
            <p:ph type="body" idx="1"/>
          </p:nvPr>
        </p:nvSpPr>
        <p:spPr>
          <a:xfrm>
            <a:off x="457200" y="1600200"/>
            <a:ext cx="8229600" cy="3810000"/>
          </a:xfrm>
        </p:spPr>
        <p:txBody>
          <a:bodyPr/>
          <a:lstStyle/>
          <a:p>
            <a:pPr eaLnBrk="1" hangingPunct="1">
              <a:lnSpc>
                <a:spcPct val="90000"/>
              </a:lnSpc>
              <a:buClr>
                <a:srgbClr val="000000"/>
              </a:buClr>
            </a:pPr>
            <a:r>
              <a:rPr lang="es-AR" sz="2000" smtClean="0"/>
              <a:t>El TL300 es un comunicador IP universal compatible con la mayoría de paneles de control que usan Contact ID para comunicarse</a:t>
            </a:r>
          </a:p>
          <a:p>
            <a:pPr eaLnBrk="1" hangingPunct="1">
              <a:lnSpc>
                <a:spcPct val="90000"/>
              </a:lnSpc>
              <a:buClr>
                <a:srgbClr val="000000"/>
              </a:buClr>
            </a:pPr>
            <a:endParaRPr lang="es-AR" sz="2000" smtClean="0"/>
          </a:p>
          <a:p>
            <a:pPr eaLnBrk="1" hangingPunct="1">
              <a:lnSpc>
                <a:spcPct val="90000"/>
              </a:lnSpc>
              <a:buClr>
                <a:srgbClr val="000000"/>
              </a:buClr>
            </a:pPr>
            <a:r>
              <a:rPr lang="es-AR" sz="2000" smtClean="0"/>
              <a:t>El TL250 es compatible con los paneles de control DSC y cuenta con la ventaja adicional de programación remota del panel de control vía Internet</a:t>
            </a:r>
          </a:p>
          <a:p>
            <a:pPr lvl="1" eaLnBrk="1" hangingPunct="1">
              <a:lnSpc>
                <a:spcPct val="90000"/>
              </a:lnSpc>
              <a:buClr>
                <a:srgbClr val="000000"/>
              </a:buClr>
            </a:pPr>
            <a:r>
              <a:rPr lang="es-AR" sz="1600" smtClean="0"/>
              <a:t>PowerSeries™ (versión 3.24 y superior) </a:t>
            </a:r>
          </a:p>
          <a:p>
            <a:pPr lvl="1" eaLnBrk="1" hangingPunct="1">
              <a:lnSpc>
                <a:spcPct val="90000"/>
              </a:lnSpc>
              <a:buClr>
                <a:srgbClr val="000000"/>
              </a:buClr>
            </a:pPr>
            <a:r>
              <a:rPr lang="es-AR" sz="1600" smtClean="0"/>
              <a:t>MAXSYS® (versión 3.31 y superior)</a:t>
            </a:r>
          </a:p>
          <a:p>
            <a:pPr lvl="1" eaLnBrk="1" hangingPunct="1">
              <a:lnSpc>
                <a:spcPct val="90000"/>
              </a:lnSpc>
              <a:buFontTx/>
              <a:buNone/>
            </a:pPr>
            <a:endParaRPr lang="es-AR" sz="1600" smtClean="0"/>
          </a:p>
          <a:p>
            <a:pPr lvl="1" eaLnBrk="1" hangingPunct="1">
              <a:lnSpc>
                <a:spcPct val="90000"/>
              </a:lnSpc>
              <a:buFontTx/>
              <a:buNone/>
            </a:pPr>
            <a:endParaRPr lang="es-AR" sz="1600" smtClean="0"/>
          </a:p>
          <a:p>
            <a:pPr lvl="1" eaLnBrk="1" hangingPunct="1">
              <a:lnSpc>
                <a:spcPct val="90000"/>
              </a:lnSpc>
              <a:buFontTx/>
              <a:buNone/>
            </a:pPr>
            <a:endParaRPr lang="es-AR" sz="1400" smtClean="0"/>
          </a:p>
        </p:txBody>
      </p:sp>
      <p:sp>
        <p:nvSpPr>
          <p:cNvPr id="62468" name="Text Box 6"/>
          <p:cNvSpPr txBox="1">
            <a:spLocks noChangeArrowheads="1"/>
          </p:cNvSpPr>
          <p:nvPr/>
        </p:nvSpPr>
        <p:spPr bwMode="auto">
          <a:xfrm>
            <a:off x="533400" y="990600"/>
            <a:ext cx="8305800" cy="396875"/>
          </a:xfrm>
          <a:prstGeom prst="rect">
            <a:avLst/>
          </a:prstGeom>
          <a:noFill/>
          <a:ln w="9525">
            <a:noFill/>
            <a:miter lim="800000"/>
            <a:headEnd/>
            <a:tailEnd/>
          </a:ln>
        </p:spPr>
        <p:txBody>
          <a:bodyPr>
            <a:spAutoFit/>
          </a:bodyPr>
          <a:lstStyle/>
          <a:p>
            <a:r>
              <a:rPr lang="es-MX" sz="2000" b="0">
                <a:latin typeface="Arial" charset="0"/>
              </a:rPr>
              <a:t>Los productos centrales de la familia T-Link son el TL300 y el TL250</a:t>
            </a:r>
            <a:endParaRPr lang="en-US" sz="2000" b="0">
              <a:latin typeface="Arial"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7" descr="http://cms.dsc.com/media/products/thumbs/l_TL300.jpg"/>
          <p:cNvPicPr>
            <a:picLocks noChangeAspect="1" noChangeArrowheads="1"/>
          </p:cNvPicPr>
          <p:nvPr/>
        </p:nvPicPr>
        <p:blipFill>
          <a:blip r:embed="rId3" cstate="print"/>
          <a:srcRect/>
          <a:stretch>
            <a:fillRect/>
          </a:stretch>
        </p:blipFill>
        <p:spPr bwMode="auto">
          <a:xfrm>
            <a:off x="3657600" y="3086100"/>
            <a:ext cx="5410200" cy="3009900"/>
          </a:xfrm>
          <a:prstGeom prst="rect">
            <a:avLst/>
          </a:prstGeom>
          <a:noFill/>
          <a:ln w="9525">
            <a:noFill/>
            <a:miter lim="800000"/>
            <a:headEnd/>
            <a:tailEnd/>
          </a:ln>
        </p:spPr>
      </p:pic>
      <p:sp>
        <p:nvSpPr>
          <p:cNvPr id="63491" name="Text Box 2"/>
          <p:cNvSpPr txBox="1">
            <a:spLocks noChangeArrowheads="1"/>
          </p:cNvSpPr>
          <p:nvPr/>
        </p:nvSpPr>
        <p:spPr bwMode="auto">
          <a:xfrm>
            <a:off x="533400" y="822325"/>
            <a:ext cx="8382000" cy="5170488"/>
          </a:xfrm>
          <a:prstGeom prst="rect">
            <a:avLst/>
          </a:prstGeom>
          <a:noFill/>
          <a:ln w="9525">
            <a:noFill/>
            <a:miter lim="800000"/>
            <a:headEnd/>
            <a:tailEnd/>
          </a:ln>
        </p:spPr>
        <p:txBody>
          <a:bodyPr>
            <a:spAutoFit/>
          </a:bodyPr>
          <a:lstStyle/>
          <a:p>
            <a:pPr marL="228600" indent="-228600" eaLnBrk="0" hangingPunct="0">
              <a:lnSpc>
                <a:spcPct val="150000"/>
              </a:lnSpc>
              <a:buClr>
                <a:srgbClr val="000000"/>
              </a:buClr>
              <a:buSzPct val="100000"/>
              <a:buFont typeface="Arial" charset="0"/>
              <a:buChar char="•"/>
            </a:pPr>
            <a:r>
              <a:rPr lang="es-CO" sz="2000" b="0">
                <a:latin typeface="Arial" charset="0"/>
              </a:rPr>
              <a:t>Se alimenta mediante fuente externa de 12V DC (AUX. del panel)</a:t>
            </a:r>
          </a:p>
          <a:p>
            <a:pPr marL="228600" indent="-228600" eaLnBrk="0" hangingPunct="0">
              <a:lnSpc>
                <a:spcPct val="150000"/>
              </a:lnSpc>
              <a:buClr>
                <a:srgbClr val="000000"/>
              </a:buClr>
              <a:buSzPct val="100000"/>
              <a:buFont typeface="Arial" charset="0"/>
              <a:buChar char="•"/>
            </a:pPr>
            <a:r>
              <a:rPr lang="es-CO" sz="2000" b="0">
                <a:latin typeface="Arial" charset="0"/>
              </a:rPr>
              <a:t>Cuatro entradas N.C. de disparo</a:t>
            </a:r>
          </a:p>
          <a:p>
            <a:pPr marL="228600" indent="-228600" eaLnBrk="0" hangingPunct="0">
              <a:lnSpc>
                <a:spcPct val="150000"/>
              </a:lnSpc>
              <a:buClr>
                <a:srgbClr val="000000"/>
              </a:buClr>
              <a:buSzPct val="100000"/>
              <a:buFont typeface="Arial" charset="0"/>
              <a:buChar char="•"/>
            </a:pPr>
            <a:r>
              <a:rPr lang="es-CO" sz="2000" b="0">
                <a:latin typeface="Arial" charset="0"/>
              </a:rPr>
              <a:t>KeyBus para expansor de zonas PC5108</a:t>
            </a:r>
          </a:p>
          <a:p>
            <a:pPr marL="228600" indent="-228600" eaLnBrk="0" hangingPunct="0">
              <a:lnSpc>
                <a:spcPct val="150000"/>
              </a:lnSpc>
              <a:buClr>
                <a:srgbClr val="000000"/>
              </a:buClr>
              <a:buSzPct val="100000"/>
              <a:buFont typeface="Arial" charset="0"/>
              <a:buChar char="•"/>
            </a:pPr>
            <a:r>
              <a:rPr lang="es-CO" sz="2000" b="0">
                <a:latin typeface="Arial" charset="0"/>
              </a:rPr>
              <a:t>Puerto PC-Link para integración con el panel</a:t>
            </a:r>
          </a:p>
          <a:p>
            <a:pPr marL="228600" indent="-228600" eaLnBrk="0" hangingPunct="0">
              <a:lnSpc>
                <a:spcPct val="150000"/>
              </a:lnSpc>
              <a:buClr>
                <a:srgbClr val="000000"/>
              </a:buClr>
              <a:buSzPct val="100000"/>
              <a:buFont typeface="Arial" charset="0"/>
              <a:buChar char="•"/>
            </a:pPr>
            <a:r>
              <a:rPr lang="es-CO" sz="2000" b="0">
                <a:latin typeface="Arial" charset="0"/>
              </a:rPr>
              <a:t>Encuestamiento y detección de intercambio</a:t>
            </a:r>
          </a:p>
          <a:p>
            <a:pPr marL="228600" indent="-228600" eaLnBrk="0" hangingPunct="0">
              <a:lnSpc>
                <a:spcPct val="150000"/>
              </a:lnSpc>
              <a:buClr>
                <a:srgbClr val="000000"/>
              </a:buClr>
              <a:buSzPct val="100000"/>
              <a:buFont typeface="Arial" charset="0"/>
              <a:buChar char="•"/>
            </a:pPr>
            <a:r>
              <a:rPr lang="es-CO" sz="2000" b="0">
                <a:latin typeface="Arial" charset="0"/>
              </a:rPr>
              <a:t>3 direcciones IP de Receptor(es) Sur-Gard System I, II o III</a:t>
            </a:r>
          </a:p>
          <a:p>
            <a:pPr marL="228600" indent="-228600" eaLnBrk="0" hangingPunct="0">
              <a:lnSpc>
                <a:spcPct val="150000"/>
              </a:lnSpc>
              <a:buClr>
                <a:srgbClr val="000000"/>
              </a:buClr>
              <a:buSzPct val="100000"/>
              <a:buFont typeface="Arial" charset="0"/>
              <a:buChar char="•"/>
            </a:pPr>
            <a:r>
              <a:rPr lang="es-CO" sz="2000" b="0">
                <a:latin typeface="Arial" charset="0"/>
              </a:rPr>
              <a:t>Memoria flash actualizable</a:t>
            </a:r>
          </a:p>
          <a:p>
            <a:pPr marL="228600" indent="-228600" eaLnBrk="0" hangingPunct="0">
              <a:lnSpc>
                <a:spcPct val="150000"/>
              </a:lnSpc>
              <a:buClr>
                <a:srgbClr val="000000"/>
              </a:buClr>
              <a:buSzPct val="100000"/>
              <a:buFont typeface="Arial" charset="0"/>
              <a:buChar char="•"/>
            </a:pPr>
            <a:r>
              <a:rPr lang="es-CO" sz="2000" b="0">
                <a:latin typeface="Arial" charset="0"/>
              </a:rPr>
              <a:t>10/100BaseT Ethernet</a:t>
            </a:r>
          </a:p>
          <a:p>
            <a:pPr marL="228600" indent="-228600" eaLnBrk="0" hangingPunct="0">
              <a:lnSpc>
                <a:spcPct val="150000"/>
              </a:lnSpc>
              <a:buClr>
                <a:srgbClr val="000000"/>
              </a:buClr>
              <a:buSzPct val="100000"/>
              <a:buFont typeface="Arial" charset="0"/>
              <a:buChar char="•"/>
            </a:pPr>
            <a:r>
              <a:rPr lang="es-CO" sz="2000" b="0">
                <a:latin typeface="Arial" charset="0"/>
              </a:rPr>
              <a:t>Dos salidas PGM			</a:t>
            </a:r>
          </a:p>
          <a:p>
            <a:pPr marL="228600" indent="-228600" eaLnBrk="0" hangingPunct="0">
              <a:lnSpc>
                <a:spcPct val="150000"/>
              </a:lnSpc>
              <a:buClr>
                <a:srgbClr val="000000"/>
              </a:buClr>
              <a:buSzPct val="100000"/>
              <a:buFont typeface="Arial" charset="0"/>
              <a:buChar char="•"/>
            </a:pPr>
            <a:r>
              <a:rPr lang="es-CO" sz="2000" b="0">
                <a:latin typeface="Arial" charset="0"/>
              </a:rPr>
              <a:t>Programación remota DLS</a:t>
            </a:r>
          </a:p>
          <a:p>
            <a:pPr marL="228600" indent="-228600" eaLnBrk="0" hangingPunct="0">
              <a:lnSpc>
                <a:spcPct val="150000"/>
              </a:lnSpc>
              <a:buClr>
                <a:srgbClr val="000000"/>
              </a:buClr>
              <a:buSzPct val="100000"/>
              <a:buFont typeface="Arial" charset="0"/>
              <a:buChar char="•"/>
            </a:pPr>
            <a:endParaRPr lang="es-CO" sz="2000" b="0">
              <a:latin typeface="Arial" charset="0"/>
            </a:endParaRPr>
          </a:p>
        </p:txBody>
      </p:sp>
      <p:sp>
        <p:nvSpPr>
          <p:cNvPr id="63492" name="Text Box 3"/>
          <p:cNvSpPr txBox="1">
            <a:spLocks noChangeArrowheads="1"/>
          </p:cNvSpPr>
          <p:nvPr/>
        </p:nvSpPr>
        <p:spPr bwMode="auto">
          <a:xfrm>
            <a:off x="1143000" y="152400"/>
            <a:ext cx="7391400" cy="519113"/>
          </a:xfrm>
          <a:prstGeom prst="rect">
            <a:avLst/>
          </a:prstGeom>
          <a:noFill/>
          <a:ln w="9525">
            <a:noFill/>
            <a:miter lim="800000"/>
            <a:headEnd/>
            <a:tailEnd/>
          </a:ln>
        </p:spPr>
        <p:txBody>
          <a:bodyPr>
            <a:spAutoFit/>
          </a:bodyPr>
          <a:lstStyle/>
          <a:p>
            <a:pPr algn="ctr" eaLnBrk="0" hangingPunct="0">
              <a:spcBef>
                <a:spcPct val="50000"/>
              </a:spcBef>
            </a:pPr>
            <a:r>
              <a:rPr lang="fr-FR" sz="2800" b="0">
                <a:solidFill>
                  <a:schemeClr val="bg1"/>
                </a:solidFill>
                <a:latin typeface="Arial" charset="0"/>
              </a:rPr>
              <a:t>DSC T-Link TL-250 y TL-300</a:t>
            </a:r>
            <a:endParaRPr lang="en-US" sz="2800" b="0">
              <a:solidFill>
                <a:schemeClr val="bg1"/>
              </a:solidFill>
              <a:latin typeface="Arial"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533400" y="1524000"/>
            <a:ext cx="7772400" cy="1920875"/>
          </a:xfrm>
          <a:prstGeom prst="rect">
            <a:avLst/>
          </a:prstGeom>
          <a:noFill/>
          <a:ln w="9525">
            <a:noFill/>
            <a:miter lim="800000"/>
            <a:headEnd/>
            <a:tailEnd/>
          </a:ln>
        </p:spPr>
        <p:txBody>
          <a:bodyPr>
            <a:spAutoFit/>
          </a:bodyPr>
          <a:lstStyle/>
          <a:p>
            <a:pPr marL="228600" indent="-228600" eaLnBrk="0" hangingPunct="0">
              <a:lnSpc>
                <a:spcPct val="150000"/>
              </a:lnSpc>
              <a:buClr>
                <a:srgbClr val="000000"/>
              </a:buClr>
              <a:buSzPct val="100000"/>
              <a:buFont typeface="Arial" charset="0"/>
              <a:buChar char="•"/>
            </a:pPr>
            <a:r>
              <a:rPr lang="en-US" sz="2000" b="0">
                <a:latin typeface="Arial" charset="0"/>
              </a:rPr>
              <a:t>Integración con el panel vía PC-Link con PowerSeries y Maxsys</a:t>
            </a:r>
          </a:p>
          <a:p>
            <a:pPr marL="228600" indent="-228600" eaLnBrk="0" hangingPunct="0">
              <a:lnSpc>
                <a:spcPct val="150000"/>
              </a:lnSpc>
              <a:buClr>
                <a:srgbClr val="000000"/>
              </a:buClr>
              <a:buSzPct val="100000"/>
              <a:buFont typeface="Arial" charset="0"/>
              <a:buChar char="•"/>
            </a:pPr>
            <a:r>
              <a:rPr lang="es-MX" sz="2000" b="0">
                <a:latin typeface="Arial" charset="0"/>
              </a:rPr>
              <a:t>Operación autónoma de hasta 12 entradas programables</a:t>
            </a:r>
          </a:p>
          <a:p>
            <a:pPr marL="228600" indent="-228600" eaLnBrk="0" hangingPunct="0">
              <a:lnSpc>
                <a:spcPct val="150000"/>
              </a:lnSpc>
              <a:buClr>
                <a:srgbClr val="000000"/>
              </a:buClr>
              <a:buSzPct val="100000"/>
              <a:buFont typeface="Arial" charset="0"/>
              <a:buChar char="•"/>
            </a:pPr>
            <a:r>
              <a:rPr lang="es-MX" sz="2000" b="0">
                <a:latin typeface="Arial" charset="0"/>
              </a:rPr>
              <a:t>Seguidor de campana en modo panel autónomo</a:t>
            </a:r>
          </a:p>
          <a:p>
            <a:pPr marL="228600" indent="-228600" eaLnBrk="0" hangingPunct="0">
              <a:lnSpc>
                <a:spcPct val="150000"/>
              </a:lnSpc>
              <a:buClr>
                <a:srgbClr val="000000"/>
              </a:buClr>
              <a:buSzPct val="100000"/>
              <a:buFont typeface="Arial" charset="0"/>
              <a:buChar char="•"/>
            </a:pPr>
            <a:endParaRPr lang="en-US" sz="2000" b="0">
              <a:latin typeface="Arial" charset="0"/>
            </a:endParaRPr>
          </a:p>
        </p:txBody>
      </p:sp>
      <p:sp>
        <p:nvSpPr>
          <p:cNvPr id="64515" name="Text Box 3"/>
          <p:cNvSpPr txBox="1">
            <a:spLocks noChangeArrowheads="1"/>
          </p:cNvSpPr>
          <p:nvPr/>
        </p:nvSpPr>
        <p:spPr bwMode="auto">
          <a:xfrm>
            <a:off x="838200" y="166688"/>
            <a:ext cx="7391400" cy="519112"/>
          </a:xfrm>
          <a:prstGeom prst="rect">
            <a:avLst/>
          </a:prstGeom>
          <a:noFill/>
          <a:ln w="9525">
            <a:noFill/>
            <a:miter lim="800000"/>
            <a:headEnd/>
            <a:tailEnd/>
          </a:ln>
        </p:spPr>
        <p:txBody>
          <a:bodyPr>
            <a:spAutoFit/>
          </a:bodyPr>
          <a:lstStyle/>
          <a:p>
            <a:pPr algn="ctr"/>
            <a:r>
              <a:rPr lang="es-MX" sz="2800" b="0">
                <a:solidFill>
                  <a:schemeClr val="bg1"/>
                </a:solidFill>
                <a:latin typeface="Arial" charset="0"/>
              </a:rPr>
              <a:t>Modos de operación del TL-250</a:t>
            </a:r>
            <a:endParaRPr lang="en-US" sz="2800" b="0">
              <a:solidFill>
                <a:schemeClr val="bg1"/>
              </a:solidFill>
              <a:latin typeface="Arial" charset="0"/>
            </a:endParaRPr>
          </a:p>
        </p:txBody>
      </p:sp>
      <p:pic>
        <p:nvPicPr>
          <p:cNvPr id="64516" name="Picture 5" descr="http://cms.dsc.com/media/products/thumbs/l_TL250.jpg"/>
          <p:cNvPicPr>
            <a:picLocks noChangeAspect="1" noChangeArrowheads="1"/>
          </p:cNvPicPr>
          <p:nvPr/>
        </p:nvPicPr>
        <p:blipFill>
          <a:blip r:embed="rId3" cstate="print"/>
          <a:srcRect/>
          <a:stretch>
            <a:fillRect/>
          </a:stretch>
        </p:blipFill>
        <p:spPr bwMode="auto">
          <a:xfrm>
            <a:off x="3714750" y="3352800"/>
            <a:ext cx="5353050" cy="274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533400" y="1143000"/>
            <a:ext cx="8077200" cy="4664075"/>
          </a:xfrm>
          <a:prstGeom prst="rect">
            <a:avLst/>
          </a:prstGeom>
          <a:noFill/>
          <a:ln w="9525">
            <a:noFill/>
            <a:miter lim="800000"/>
            <a:headEnd/>
            <a:tailEnd/>
          </a:ln>
        </p:spPr>
        <p:txBody>
          <a:bodyPr>
            <a:spAutoFit/>
          </a:bodyPr>
          <a:lstStyle/>
          <a:p>
            <a:pPr marL="228600" indent="-228600" eaLnBrk="0" hangingPunct="0">
              <a:lnSpc>
                <a:spcPct val="150000"/>
              </a:lnSpc>
              <a:buClr>
                <a:srgbClr val="000000"/>
              </a:buClr>
              <a:buSzPct val="100000"/>
              <a:buFont typeface="Arial" charset="0"/>
              <a:buChar char="•"/>
            </a:pPr>
            <a:r>
              <a:rPr lang="es-CO" sz="2000" b="0">
                <a:latin typeface="Arial" charset="0"/>
              </a:rPr>
              <a:t>El T-Link 250 usa encriptación AES si esta se habilita</a:t>
            </a:r>
          </a:p>
          <a:p>
            <a:pPr marL="228600" indent="-228600" eaLnBrk="0" hangingPunct="0">
              <a:lnSpc>
                <a:spcPct val="150000"/>
              </a:lnSpc>
              <a:buClr>
                <a:srgbClr val="000000"/>
              </a:buClr>
              <a:buSzPct val="100000"/>
              <a:buFont typeface="Arial" charset="0"/>
              <a:buChar char="•"/>
            </a:pPr>
            <a:r>
              <a:rPr lang="es-CO" sz="2000" b="0">
                <a:latin typeface="Arial" charset="0"/>
              </a:rPr>
              <a:t>Se encripta toda la información transmitida al receptor y al TL-250</a:t>
            </a:r>
          </a:p>
          <a:p>
            <a:pPr marL="228600" indent="-228600" eaLnBrk="0" hangingPunct="0">
              <a:lnSpc>
                <a:spcPct val="150000"/>
              </a:lnSpc>
              <a:buClr>
                <a:srgbClr val="000000"/>
              </a:buClr>
              <a:buSzPct val="100000"/>
              <a:buFont typeface="Arial" charset="0"/>
              <a:buChar char="•"/>
            </a:pPr>
            <a:r>
              <a:rPr lang="es-CO" sz="2000" b="0">
                <a:latin typeface="Arial" charset="0"/>
              </a:rPr>
              <a:t>AES (Advanced Encryption Standard, Estándar de encriptación avanzada)</a:t>
            </a:r>
          </a:p>
          <a:p>
            <a:pPr marL="228600" indent="-228600" eaLnBrk="0" hangingPunct="0">
              <a:lnSpc>
                <a:spcPct val="150000"/>
              </a:lnSpc>
              <a:buClr>
                <a:srgbClr val="000000"/>
              </a:buClr>
              <a:buSzPct val="100000"/>
              <a:buFont typeface="Arial" charset="0"/>
              <a:buChar char="•"/>
            </a:pPr>
            <a:r>
              <a:rPr lang="es-CO" sz="2000" b="0">
                <a:latin typeface="Arial" charset="0"/>
              </a:rPr>
              <a:t>Normas de encriptación de FIPS (Federal Information Processing Standard) y NIST (National Institute of Standards and Technology)</a:t>
            </a:r>
          </a:p>
          <a:p>
            <a:pPr marL="228600" indent="-228600" eaLnBrk="0" hangingPunct="0">
              <a:lnSpc>
                <a:spcPct val="150000"/>
              </a:lnSpc>
              <a:buClr>
                <a:srgbClr val="000000"/>
              </a:buClr>
              <a:buSzPct val="100000"/>
              <a:buFont typeface="Arial" charset="0"/>
              <a:buChar char="•"/>
            </a:pPr>
            <a:r>
              <a:rPr lang="es-CO" sz="2000" b="0">
                <a:latin typeface="Arial" charset="0"/>
              </a:rPr>
              <a:t>Reemplazo del antiguo estándar de encriptación DES</a:t>
            </a:r>
          </a:p>
          <a:p>
            <a:pPr marL="228600" indent="-228600" eaLnBrk="0" hangingPunct="0">
              <a:lnSpc>
                <a:spcPct val="150000"/>
              </a:lnSpc>
              <a:buClr>
                <a:srgbClr val="000000"/>
              </a:buClr>
              <a:buSzPct val="100000"/>
              <a:buFont typeface="Arial" charset="0"/>
              <a:buChar char="•"/>
            </a:pPr>
            <a:r>
              <a:rPr lang="es-CO" sz="2000" b="0">
                <a:latin typeface="Arial" charset="0"/>
              </a:rPr>
              <a:t>UL AA High-Line Security</a:t>
            </a:r>
          </a:p>
          <a:p>
            <a:pPr marL="228600" indent="-228600" eaLnBrk="0" hangingPunct="0">
              <a:lnSpc>
                <a:spcPct val="150000"/>
              </a:lnSpc>
              <a:buClr>
                <a:srgbClr val="000000"/>
              </a:buClr>
              <a:buSzPct val="100000"/>
              <a:buFont typeface="Arial" charset="0"/>
              <a:buChar char="•"/>
            </a:pPr>
            <a:r>
              <a:rPr lang="es-CO" sz="2000" b="0">
                <a:latin typeface="Arial" charset="0"/>
              </a:rPr>
              <a:t>ULC Nivel-4 (encuestamiento y detección de substitución de equipo)</a:t>
            </a:r>
          </a:p>
        </p:txBody>
      </p:sp>
      <p:sp>
        <p:nvSpPr>
          <p:cNvPr id="65539" name="Text Box 3"/>
          <p:cNvSpPr txBox="1">
            <a:spLocks noChangeArrowheads="1"/>
          </p:cNvSpPr>
          <p:nvPr/>
        </p:nvSpPr>
        <p:spPr bwMode="auto">
          <a:xfrm>
            <a:off x="685800" y="152400"/>
            <a:ext cx="7391400" cy="519113"/>
          </a:xfrm>
          <a:prstGeom prst="rect">
            <a:avLst/>
          </a:prstGeom>
          <a:noFill/>
          <a:ln w="9525">
            <a:noFill/>
            <a:miter lim="800000"/>
            <a:headEnd/>
            <a:tailEnd/>
          </a:ln>
        </p:spPr>
        <p:txBody>
          <a:bodyPr>
            <a:spAutoFit/>
          </a:bodyPr>
          <a:lstStyle/>
          <a:p>
            <a:pPr algn="ctr"/>
            <a:r>
              <a:rPr lang="en-US" sz="2800" b="0">
                <a:solidFill>
                  <a:schemeClr val="bg1"/>
                </a:solidFill>
                <a:latin typeface="Arial" charset="0"/>
              </a:rPr>
              <a:t>Encriptación en TL-250</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533400" y="1219200"/>
            <a:ext cx="7772400" cy="4632325"/>
          </a:xfrm>
          <a:prstGeom prst="rect">
            <a:avLst/>
          </a:prstGeom>
          <a:noFill/>
          <a:ln w="9525">
            <a:noFill/>
            <a:miter lim="800000"/>
            <a:headEnd/>
            <a:tailEnd/>
          </a:ln>
        </p:spPr>
        <p:txBody>
          <a:bodyPr>
            <a:spAutoFit/>
          </a:bodyPr>
          <a:lstStyle/>
          <a:p>
            <a:pPr marL="228600" indent="-228600" eaLnBrk="0" hangingPunct="0">
              <a:lnSpc>
                <a:spcPct val="150000"/>
              </a:lnSpc>
              <a:buClr>
                <a:srgbClr val="000000"/>
              </a:buClr>
              <a:buSzPct val="100000"/>
              <a:buFont typeface="Arial" charset="0"/>
              <a:buChar char="•"/>
            </a:pPr>
            <a:r>
              <a:rPr lang="es-CO" b="0">
                <a:latin typeface="Arial" charset="0"/>
              </a:rPr>
              <a:t>Sólo redes 10/100BaseT o 100BaseT</a:t>
            </a:r>
          </a:p>
          <a:p>
            <a:pPr marL="228600" indent="-228600" eaLnBrk="0" hangingPunct="0">
              <a:lnSpc>
                <a:spcPct val="150000"/>
              </a:lnSpc>
              <a:buClr>
                <a:srgbClr val="000000"/>
              </a:buClr>
              <a:buSzPct val="100000"/>
              <a:buFont typeface="Arial" charset="0"/>
              <a:buChar char="•"/>
            </a:pPr>
            <a:r>
              <a:rPr lang="es-CO" b="0">
                <a:latin typeface="Arial" charset="0"/>
              </a:rPr>
              <a:t>Todas las direcciones IP usadas por T-Link o DLS pueden ser Estáticas o Dinámicas</a:t>
            </a:r>
          </a:p>
          <a:p>
            <a:pPr marL="228600" indent="-228600" eaLnBrk="0" hangingPunct="0">
              <a:lnSpc>
                <a:spcPct val="150000"/>
              </a:lnSpc>
              <a:buClr>
                <a:srgbClr val="000000"/>
              </a:buClr>
              <a:buSzPct val="100000"/>
              <a:buFont typeface="Arial" charset="0"/>
              <a:buChar char="•"/>
            </a:pPr>
            <a:r>
              <a:rPr lang="es-CO" b="0">
                <a:latin typeface="Arial" charset="0"/>
              </a:rPr>
              <a:t>Todas las direcciones IP usadas por los componentes de receptores “DRL3 IP” deben ser direcciones IP Estáticas</a:t>
            </a:r>
          </a:p>
          <a:p>
            <a:pPr marL="228600" indent="-228600" eaLnBrk="0" hangingPunct="0">
              <a:lnSpc>
                <a:spcPct val="150000"/>
              </a:lnSpc>
              <a:buClr>
                <a:srgbClr val="000000"/>
              </a:buClr>
              <a:buSzPct val="100000"/>
              <a:buFont typeface="Arial" charset="0"/>
              <a:buChar char="•"/>
            </a:pPr>
            <a:r>
              <a:rPr lang="es-CO" b="0">
                <a:latin typeface="Arial" charset="0"/>
              </a:rPr>
              <a:t>Los enrutadores, concentradores o puertas de enlace deben soportar protocolos TCP/IP y UDP.</a:t>
            </a:r>
          </a:p>
          <a:p>
            <a:pPr marL="228600" indent="-228600" eaLnBrk="0" hangingPunct="0">
              <a:lnSpc>
                <a:spcPct val="150000"/>
              </a:lnSpc>
              <a:buClr>
                <a:srgbClr val="000000"/>
              </a:buClr>
              <a:buSzPct val="100000"/>
              <a:buFont typeface="Arial" charset="0"/>
              <a:buChar char="•"/>
            </a:pPr>
            <a:r>
              <a:rPr lang="es-CO" b="0">
                <a:latin typeface="Arial" charset="0"/>
              </a:rPr>
              <a:t>Todos los puertos usados para las comunicaciones de T-LINK deben estar disponibles 100% para el T-LINK y no deberían ser compartidos por ninguna otra aplicación. Si los puertos por defecto para T-Link están ya en uso, por favor seleccione otros puertos abiertos disponibles</a:t>
            </a:r>
          </a:p>
        </p:txBody>
      </p:sp>
      <p:sp>
        <p:nvSpPr>
          <p:cNvPr id="66563" name="Text Box 3"/>
          <p:cNvSpPr txBox="1">
            <a:spLocks noChangeArrowheads="1"/>
          </p:cNvSpPr>
          <p:nvPr/>
        </p:nvSpPr>
        <p:spPr bwMode="auto">
          <a:xfrm>
            <a:off x="685800" y="152400"/>
            <a:ext cx="7391400" cy="519113"/>
          </a:xfrm>
          <a:prstGeom prst="rect">
            <a:avLst/>
          </a:prstGeom>
          <a:noFill/>
          <a:ln w="9525">
            <a:noFill/>
            <a:miter lim="800000"/>
            <a:headEnd/>
            <a:tailEnd/>
          </a:ln>
        </p:spPr>
        <p:txBody>
          <a:bodyPr>
            <a:spAutoFit/>
          </a:bodyPr>
          <a:lstStyle/>
          <a:p>
            <a:pPr algn="ctr"/>
            <a:r>
              <a:rPr lang="es-CO" sz="2800" b="0">
                <a:solidFill>
                  <a:schemeClr val="bg1"/>
                </a:solidFill>
                <a:latin typeface="Arial" charset="0"/>
              </a:rPr>
              <a:t>Requerimientos de red para TL-250</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pPr eaLnBrk="1" hangingPunct="1"/>
            <a:endParaRPr lang="es-CO" smtClean="0"/>
          </a:p>
        </p:txBody>
      </p:sp>
      <p:sp>
        <p:nvSpPr>
          <p:cNvPr id="67587" name="Content Placeholder 2"/>
          <p:cNvSpPr>
            <a:spLocks noGrp="1"/>
          </p:cNvSpPr>
          <p:nvPr>
            <p:ph idx="1"/>
          </p:nvPr>
        </p:nvSpPr>
        <p:spPr/>
        <p:txBody>
          <a:bodyPr/>
          <a:lstStyle/>
          <a:p>
            <a:pPr eaLnBrk="1" hangingPunct="1"/>
            <a:r>
              <a:rPr lang="es-CO" smtClean="0">
                <a:hlinkClick r:id="rId2"/>
              </a:rPr>
              <a:t>http://www.cs.bc.edu/~straubin/cs381-05/blockciphers/rijndael_ingles2004.swf</a:t>
            </a:r>
            <a:endParaRPr lang="es-CO" smtClean="0"/>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pPr eaLnBrk="1" hangingPunct="1"/>
            <a:r>
              <a:rPr lang="es-CO" smtClean="0"/>
              <a:t>Ancho de Banda</a:t>
            </a:r>
          </a:p>
        </p:txBody>
      </p:sp>
      <p:sp>
        <p:nvSpPr>
          <p:cNvPr id="68611" name="Content Placeholder 2"/>
          <p:cNvSpPr>
            <a:spLocks noGrp="1"/>
          </p:cNvSpPr>
          <p:nvPr>
            <p:ph idx="1"/>
          </p:nvPr>
        </p:nvSpPr>
        <p:spPr/>
        <p:txBody>
          <a:bodyPr/>
          <a:lstStyle/>
          <a:p>
            <a:pPr eaLnBrk="1" hangingPunct="1"/>
            <a:endParaRPr lang="es-CO" smtClean="0"/>
          </a:p>
        </p:txBody>
      </p:sp>
      <p:pic>
        <p:nvPicPr>
          <p:cNvPr id="68612" name="Picture 2"/>
          <p:cNvPicPr>
            <a:picLocks noChangeAspect="1" noChangeArrowheads="1"/>
          </p:cNvPicPr>
          <p:nvPr/>
        </p:nvPicPr>
        <p:blipFill>
          <a:blip r:embed="rId2" cstate="print"/>
          <a:srcRect/>
          <a:stretch>
            <a:fillRect/>
          </a:stretch>
        </p:blipFill>
        <p:spPr bwMode="auto">
          <a:xfrm>
            <a:off x="193675" y="1905000"/>
            <a:ext cx="8816975" cy="236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s-AR" sz="2800" smtClean="0"/>
              <a:t>Qué es Internet?</a:t>
            </a:r>
          </a:p>
        </p:txBody>
      </p:sp>
      <p:sp>
        <p:nvSpPr>
          <p:cNvPr id="44035" name="Text Box 4"/>
          <p:cNvSpPr>
            <a:spLocks noGrp="1" noChangeArrowheads="1"/>
          </p:cNvSpPr>
          <p:nvPr>
            <p:ph type="body" idx="1"/>
          </p:nvPr>
        </p:nvSpPr>
        <p:spPr/>
        <p:txBody>
          <a:bodyPr/>
          <a:lstStyle/>
          <a:p>
            <a:pPr eaLnBrk="1" hangingPunct="1">
              <a:buClr>
                <a:srgbClr val="000000"/>
              </a:buClr>
            </a:pPr>
            <a:r>
              <a:rPr lang="es-AR" sz="2400" smtClean="0"/>
              <a:t>Internet es un conjunto global de grandes y pequeñas redes</a:t>
            </a:r>
          </a:p>
          <a:p>
            <a:pPr eaLnBrk="1" hangingPunct="1">
              <a:buClr>
                <a:srgbClr val="000000"/>
              </a:buClr>
            </a:pPr>
            <a:r>
              <a:rPr lang="es-AR" sz="2400" smtClean="0"/>
              <a:t>Estas redes se interconectan entre sí de diferentes modos formando la entidad conocida como Internet</a:t>
            </a:r>
          </a:p>
          <a:p>
            <a:pPr eaLnBrk="1" hangingPunct="1">
              <a:buClr>
                <a:srgbClr val="000000"/>
              </a:buClr>
            </a:pPr>
            <a:r>
              <a:rPr lang="es-AR" sz="2400" smtClean="0"/>
              <a:t>Desde sus inicios en 1969, Internet ha crecido de cuatro sistemas de servidores hasta tener hoy millones</a:t>
            </a:r>
          </a:p>
          <a:p>
            <a:pPr eaLnBrk="1" hangingPunct="1">
              <a:buClr>
                <a:srgbClr val="000000"/>
              </a:buClr>
            </a:pPr>
            <a:r>
              <a:rPr lang="es-AR" sz="2400" smtClean="0"/>
              <a:t>Internet es pública y está monitoreada y mantenida de diferentes formas</a:t>
            </a:r>
          </a:p>
          <a:p>
            <a:pPr eaLnBrk="1" hangingPunct="1">
              <a:buClr>
                <a:srgbClr val="000000"/>
              </a:buClr>
            </a:pPr>
            <a:r>
              <a:rPr lang="es-AR" sz="2400" smtClean="0"/>
              <a:t>La Internet Society, un grupo sin fines de lucro establecido en 1992, supervisa la confección de políticas y protocolos que definen cómo usamos e interactuamos con Internet</a:t>
            </a:r>
          </a:p>
        </p:txBody>
      </p:sp>
    </p:spTree>
  </p:cSld>
  <p:clrMapOvr>
    <a:masterClrMapping/>
  </p:clrMapOvr>
  <p:transition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pPr eaLnBrk="1" hangingPunct="1"/>
            <a:r>
              <a:rPr lang="es-CO" smtClean="0"/>
              <a:t>Ancho de banda en cifras</a:t>
            </a:r>
          </a:p>
        </p:txBody>
      </p:sp>
      <p:sp>
        <p:nvSpPr>
          <p:cNvPr id="69635" name="Content Placeholder 2"/>
          <p:cNvSpPr>
            <a:spLocks noGrp="1"/>
          </p:cNvSpPr>
          <p:nvPr>
            <p:ph idx="1"/>
          </p:nvPr>
        </p:nvSpPr>
        <p:spPr/>
        <p:txBody>
          <a:bodyPr/>
          <a:lstStyle/>
          <a:p>
            <a:pPr eaLnBrk="1" hangingPunct="1"/>
            <a:endParaRPr lang="es-CO" smtClean="0"/>
          </a:p>
        </p:txBody>
      </p:sp>
      <p:pic>
        <p:nvPicPr>
          <p:cNvPr id="69636" name="Picture 2"/>
          <p:cNvPicPr>
            <a:picLocks noChangeAspect="1" noChangeArrowheads="1"/>
          </p:cNvPicPr>
          <p:nvPr/>
        </p:nvPicPr>
        <p:blipFill>
          <a:blip r:embed="rId2" cstate="print"/>
          <a:srcRect/>
          <a:stretch>
            <a:fillRect/>
          </a:stretch>
        </p:blipFill>
        <p:spPr bwMode="auto">
          <a:xfrm>
            <a:off x="157163" y="1981200"/>
            <a:ext cx="8834437" cy="274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457200" y="0"/>
            <a:ext cx="8229600" cy="838200"/>
          </a:xfrm>
        </p:spPr>
        <p:txBody>
          <a:bodyPr/>
          <a:lstStyle/>
          <a:p>
            <a:pPr eaLnBrk="1" hangingPunct="1"/>
            <a:r>
              <a:rPr lang="es-AR" sz="2800" smtClean="0"/>
              <a:t>El T-Link TL250 en la red</a:t>
            </a:r>
          </a:p>
        </p:txBody>
      </p:sp>
      <p:grpSp>
        <p:nvGrpSpPr>
          <p:cNvPr id="70659" name="Group 3"/>
          <p:cNvGrpSpPr>
            <a:grpSpLocks/>
          </p:cNvGrpSpPr>
          <p:nvPr/>
        </p:nvGrpSpPr>
        <p:grpSpPr bwMode="auto">
          <a:xfrm>
            <a:off x="838200" y="1066800"/>
            <a:ext cx="8001000" cy="4733925"/>
            <a:chOff x="480" y="912"/>
            <a:chExt cx="5040" cy="2982"/>
          </a:xfrm>
        </p:grpSpPr>
        <p:sp>
          <p:nvSpPr>
            <p:cNvPr id="110596" name="Cloud"/>
            <p:cNvSpPr>
              <a:spLocks noChangeAspect="1" noEditPoints="1" noChangeArrowheads="1"/>
            </p:cNvSpPr>
            <p:nvPr/>
          </p:nvSpPr>
          <p:spPr bwMode="auto">
            <a:xfrm>
              <a:off x="2592" y="1728"/>
              <a:ext cx="1200" cy="1008"/>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330066"/>
            </a:solidFill>
            <a:ln w="9525">
              <a:solidFill>
                <a:srgbClr val="000000"/>
              </a:solidFill>
              <a:miter lim="800000"/>
              <a:headEnd/>
              <a:tailEnd/>
            </a:ln>
            <a:effectLst>
              <a:outerShdw dist="107763" dir="2700000" algn="ctr" rotWithShape="0">
                <a:srgbClr val="808080"/>
              </a:outerShdw>
            </a:effectLst>
          </p:spPr>
          <p:txBody>
            <a:bodyPr/>
            <a:lstStyle/>
            <a:p>
              <a:pPr>
                <a:defRPr/>
              </a:pPr>
              <a:endParaRPr lang="es-CO"/>
            </a:p>
          </p:txBody>
        </p:sp>
        <p:sp>
          <p:nvSpPr>
            <p:cNvPr id="70661" name="Line 5"/>
            <p:cNvSpPr>
              <a:spLocks noChangeShapeType="1"/>
            </p:cNvSpPr>
            <p:nvPr/>
          </p:nvSpPr>
          <p:spPr bwMode="auto">
            <a:xfrm flipH="1">
              <a:off x="3726" y="1918"/>
              <a:ext cx="470" cy="79"/>
            </a:xfrm>
            <a:prstGeom prst="line">
              <a:avLst/>
            </a:prstGeom>
            <a:noFill/>
            <a:ln w="9525">
              <a:solidFill>
                <a:schemeClr val="tx1"/>
              </a:solidFill>
              <a:round/>
              <a:headEnd/>
              <a:tailEnd type="triangle" w="med" len="med"/>
            </a:ln>
          </p:spPr>
          <p:txBody>
            <a:bodyPr/>
            <a:lstStyle/>
            <a:p>
              <a:endParaRPr lang="en-US"/>
            </a:p>
          </p:txBody>
        </p:sp>
        <p:pic>
          <p:nvPicPr>
            <p:cNvPr id="70662" name="Picture 6" descr="systemiii"/>
            <p:cNvPicPr>
              <a:picLocks noChangeAspect="1" noChangeArrowheads="1"/>
            </p:cNvPicPr>
            <p:nvPr/>
          </p:nvPicPr>
          <p:blipFill>
            <a:blip r:embed="rId3" cstate="print"/>
            <a:srcRect/>
            <a:stretch>
              <a:fillRect/>
            </a:stretch>
          </p:blipFill>
          <p:spPr bwMode="auto">
            <a:xfrm>
              <a:off x="3769" y="2311"/>
              <a:ext cx="1751" cy="815"/>
            </a:xfrm>
            <a:prstGeom prst="rect">
              <a:avLst/>
            </a:prstGeom>
            <a:noFill/>
            <a:ln w="9525">
              <a:noFill/>
              <a:miter lim="800000"/>
              <a:headEnd/>
              <a:tailEnd/>
            </a:ln>
          </p:spPr>
        </p:pic>
        <p:sp>
          <p:nvSpPr>
            <p:cNvPr id="70663" name="Text Box 7"/>
            <p:cNvSpPr txBox="1">
              <a:spLocks noChangeArrowheads="1"/>
            </p:cNvSpPr>
            <p:nvPr/>
          </p:nvSpPr>
          <p:spPr bwMode="auto">
            <a:xfrm>
              <a:off x="4239" y="3018"/>
              <a:ext cx="910" cy="192"/>
            </a:xfrm>
            <a:prstGeom prst="rect">
              <a:avLst/>
            </a:prstGeom>
            <a:noFill/>
            <a:ln w="9525">
              <a:noFill/>
              <a:miter lim="800000"/>
              <a:headEnd/>
              <a:tailEnd/>
            </a:ln>
          </p:spPr>
          <p:txBody>
            <a:bodyPr wrap="none">
              <a:spAutoFit/>
            </a:bodyPr>
            <a:lstStyle/>
            <a:p>
              <a:r>
                <a:rPr lang="en-US" sz="1400">
                  <a:latin typeface="Arial" charset="0"/>
                </a:rPr>
                <a:t>Estación central</a:t>
              </a:r>
            </a:p>
          </p:txBody>
        </p:sp>
        <p:pic>
          <p:nvPicPr>
            <p:cNvPr id="70664" name="Picture 8" descr="router"/>
            <p:cNvPicPr>
              <a:picLocks noChangeAspect="1" noChangeArrowheads="1"/>
            </p:cNvPicPr>
            <p:nvPr/>
          </p:nvPicPr>
          <p:blipFill>
            <a:blip r:embed="rId4" cstate="print"/>
            <a:srcRect/>
            <a:stretch>
              <a:fillRect/>
            </a:stretch>
          </p:blipFill>
          <p:spPr bwMode="auto">
            <a:xfrm>
              <a:off x="4196" y="1722"/>
              <a:ext cx="678" cy="402"/>
            </a:xfrm>
            <a:prstGeom prst="rect">
              <a:avLst/>
            </a:prstGeom>
            <a:noFill/>
            <a:ln w="9525">
              <a:noFill/>
              <a:miter lim="800000"/>
              <a:headEnd/>
              <a:tailEnd/>
            </a:ln>
          </p:spPr>
        </p:pic>
        <p:sp>
          <p:nvSpPr>
            <p:cNvPr id="70665" name="Text Box 9"/>
            <p:cNvSpPr txBox="1">
              <a:spLocks noChangeArrowheads="1"/>
            </p:cNvSpPr>
            <p:nvPr/>
          </p:nvSpPr>
          <p:spPr bwMode="auto">
            <a:xfrm>
              <a:off x="4324" y="1643"/>
              <a:ext cx="425" cy="173"/>
            </a:xfrm>
            <a:prstGeom prst="rect">
              <a:avLst/>
            </a:prstGeom>
            <a:noFill/>
            <a:ln w="9525">
              <a:noFill/>
              <a:miter lim="800000"/>
              <a:headEnd/>
              <a:tailEnd/>
            </a:ln>
          </p:spPr>
          <p:txBody>
            <a:bodyPr wrap="none">
              <a:spAutoFit/>
            </a:bodyPr>
            <a:lstStyle/>
            <a:p>
              <a:r>
                <a:rPr lang="en-US" sz="1200">
                  <a:latin typeface="Arial" charset="0"/>
                </a:rPr>
                <a:t>Ruteador (Router)</a:t>
              </a:r>
            </a:p>
          </p:txBody>
        </p:sp>
        <p:sp>
          <p:nvSpPr>
            <p:cNvPr id="70666" name="Line 10"/>
            <p:cNvSpPr>
              <a:spLocks noChangeShapeType="1"/>
            </p:cNvSpPr>
            <p:nvPr/>
          </p:nvSpPr>
          <p:spPr bwMode="auto">
            <a:xfrm flipV="1">
              <a:off x="4580" y="2075"/>
              <a:ext cx="0" cy="393"/>
            </a:xfrm>
            <a:prstGeom prst="line">
              <a:avLst/>
            </a:prstGeom>
            <a:noFill/>
            <a:ln w="9525">
              <a:solidFill>
                <a:schemeClr val="tx1"/>
              </a:solidFill>
              <a:round/>
              <a:headEnd/>
              <a:tailEnd type="triangle" w="med" len="med"/>
            </a:ln>
          </p:spPr>
          <p:txBody>
            <a:bodyPr/>
            <a:lstStyle/>
            <a:p>
              <a:endParaRPr lang="en-US"/>
            </a:p>
          </p:txBody>
        </p:sp>
        <p:sp>
          <p:nvSpPr>
            <p:cNvPr id="70667" name="Text Box 11"/>
            <p:cNvSpPr txBox="1">
              <a:spLocks noChangeArrowheads="1"/>
            </p:cNvSpPr>
            <p:nvPr/>
          </p:nvSpPr>
          <p:spPr bwMode="auto">
            <a:xfrm>
              <a:off x="736" y="1800"/>
              <a:ext cx="521" cy="173"/>
            </a:xfrm>
            <a:prstGeom prst="rect">
              <a:avLst/>
            </a:prstGeom>
            <a:noFill/>
            <a:ln w="9525">
              <a:noFill/>
              <a:miter lim="800000"/>
              <a:headEnd/>
              <a:tailEnd/>
            </a:ln>
          </p:spPr>
          <p:txBody>
            <a:bodyPr wrap="none">
              <a:spAutoFit/>
            </a:bodyPr>
            <a:lstStyle/>
            <a:p>
              <a:r>
                <a:rPr lang="en-US" sz="1200">
                  <a:latin typeface="Arial" charset="0"/>
                </a:rPr>
                <a:t>MAXSYS</a:t>
              </a:r>
            </a:p>
          </p:txBody>
        </p:sp>
        <p:sp>
          <p:nvSpPr>
            <p:cNvPr id="70668" name="Text Box 12"/>
            <p:cNvSpPr txBox="1">
              <a:spLocks noChangeArrowheads="1"/>
            </p:cNvSpPr>
            <p:nvPr/>
          </p:nvSpPr>
          <p:spPr bwMode="auto">
            <a:xfrm>
              <a:off x="1377" y="1879"/>
              <a:ext cx="393" cy="173"/>
            </a:xfrm>
            <a:prstGeom prst="rect">
              <a:avLst/>
            </a:prstGeom>
            <a:noFill/>
            <a:ln w="9525">
              <a:noFill/>
              <a:miter lim="800000"/>
              <a:headEnd/>
              <a:tailEnd/>
            </a:ln>
          </p:spPr>
          <p:txBody>
            <a:bodyPr wrap="none">
              <a:spAutoFit/>
            </a:bodyPr>
            <a:lstStyle/>
            <a:p>
              <a:r>
                <a:rPr lang="en-US" sz="1200">
                  <a:latin typeface="Arial" charset="0"/>
                </a:rPr>
                <a:t>TL250</a:t>
              </a:r>
            </a:p>
          </p:txBody>
        </p:sp>
        <p:sp>
          <p:nvSpPr>
            <p:cNvPr id="70669" name="Text Box 13"/>
            <p:cNvSpPr txBox="1">
              <a:spLocks noChangeArrowheads="1"/>
            </p:cNvSpPr>
            <p:nvPr/>
          </p:nvSpPr>
          <p:spPr bwMode="auto">
            <a:xfrm>
              <a:off x="1975" y="1722"/>
              <a:ext cx="425" cy="173"/>
            </a:xfrm>
            <a:prstGeom prst="rect">
              <a:avLst/>
            </a:prstGeom>
            <a:noFill/>
            <a:ln w="9525">
              <a:noFill/>
              <a:miter lim="800000"/>
              <a:headEnd/>
              <a:tailEnd/>
            </a:ln>
          </p:spPr>
          <p:txBody>
            <a:bodyPr wrap="none">
              <a:spAutoFit/>
            </a:bodyPr>
            <a:lstStyle/>
            <a:p>
              <a:r>
                <a:rPr lang="en-US" sz="1200">
                  <a:latin typeface="Arial" charset="0"/>
                </a:rPr>
                <a:t>Ruteador (Router)</a:t>
              </a:r>
            </a:p>
          </p:txBody>
        </p:sp>
        <p:sp>
          <p:nvSpPr>
            <p:cNvPr id="70670" name="Text Box 14"/>
            <p:cNvSpPr txBox="1">
              <a:spLocks noChangeArrowheads="1"/>
            </p:cNvSpPr>
            <p:nvPr/>
          </p:nvSpPr>
          <p:spPr bwMode="auto">
            <a:xfrm>
              <a:off x="1334" y="2743"/>
              <a:ext cx="393" cy="173"/>
            </a:xfrm>
            <a:prstGeom prst="rect">
              <a:avLst/>
            </a:prstGeom>
            <a:noFill/>
            <a:ln w="9525">
              <a:noFill/>
              <a:miter lim="800000"/>
              <a:headEnd/>
              <a:tailEnd/>
            </a:ln>
          </p:spPr>
          <p:txBody>
            <a:bodyPr wrap="none">
              <a:spAutoFit/>
            </a:bodyPr>
            <a:lstStyle/>
            <a:p>
              <a:r>
                <a:rPr lang="en-US" sz="1200">
                  <a:latin typeface="Arial" charset="0"/>
                </a:rPr>
                <a:t>TL250</a:t>
              </a:r>
            </a:p>
          </p:txBody>
        </p:sp>
        <p:sp>
          <p:nvSpPr>
            <p:cNvPr id="70671" name="Text Box 15"/>
            <p:cNvSpPr txBox="1">
              <a:spLocks noChangeArrowheads="1"/>
            </p:cNvSpPr>
            <p:nvPr/>
          </p:nvSpPr>
          <p:spPr bwMode="auto">
            <a:xfrm>
              <a:off x="2146" y="2665"/>
              <a:ext cx="425" cy="173"/>
            </a:xfrm>
            <a:prstGeom prst="rect">
              <a:avLst/>
            </a:prstGeom>
            <a:noFill/>
            <a:ln w="9525">
              <a:noFill/>
              <a:miter lim="800000"/>
              <a:headEnd/>
              <a:tailEnd/>
            </a:ln>
          </p:spPr>
          <p:txBody>
            <a:bodyPr wrap="none">
              <a:spAutoFit/>
            </a:bodyPr>
            <a:lstStyle/>
            <a:p>
              <a:r>
                <a:rPr lang="en-US" sz="1200">
                  <a:latin typeface="Arial" charset="0"/>
                </a:rPr>
                <a:t>Ruteador (Router)</a:t>
              </a:r>
            </a:p>
          </p:txBody>
        </p:sp>
        <p:sp>
          <p:nvSpPr>
            <p:cNvPr id="70672" name="Text Box 16"/>
            <p:cNvSpPr txBox="1">
              <a:spLocks noChangeArrowheads="1"/>
            </p:cNvSpPr>
            <p:nvPr/>
          </p:nvSpPr>
          <p:spPr bwMode="auto">
            <a:xfrm>
              <a:off x="2880" y="1824"/>
              <a:ext cx="586" cy="828"/>
            </a:xfrm>
            <a:prstGeom prst="rect">
              <a:avLst/>
            </a:prstGeom>
            <a:noFill/>
            <a:ln w="9525">
              <a:noFill/>
              <a:miter lim="800000"/>
              <a:headEnd/>
              <a:tailEnd/>
            </a:ln>
          </p:spPr>
          <p:txBody>
            <a:bodyPr wrap="none">
              <a:spAutoFit/>
            </a:bodyPr>
            <a:lstStyle/>
            <a:p>
              <a:pPr algn="ctr"/>
              <a:r>
                <a:rPr lang="en-US" sz="1600">
                  <a:solidFill>
                    <a:schemeClr val="bg1"/>
                  </a:solidFill>
                  <a:latin typeface="Arial" charset="0"/>
                </a:rPr>
                <a:t>VPN</a:t>
              </a:r>
            </a:p>
            <a:p>
              <a:pPr algn="ctr"/>
              <a:r>
                <a:rPr lang="en-US" sz="1600">
                  <a:solidFill>
                    <a:schemeClr val="bg1"/>
                  </a:solidFill>
                  <a:latin typeface="Arial" charset="0"/>
                </a:rPr>
                <a:t>Internet</a:t>
              </a:r>
            </a:p>
            <a:p>
              <a:pPr algn="ctr"/>
              <a:endParaRPr lang="en-US" sz="1600">
                <a:solidFill>
                  <a:schemeClr val="bg1"/>
                </a:solidFill>
                <a:latin typeface="Arial" charset="0"/>
              </a:endParaRPr>
            </a:p>
            <a:p>
              <a:pPr algn="ctr"/>
              <a:r>
                <a:rPr lang="en-US" sz="1600">
                  <a:solidFill>
                    <a:schemeClr val="bg1"/>
                  </a:solidFill>
                  <a:latin typeface="Arial" charset="0"/>
                </a:rPr>
                <a:t>WAN</a:t>
              </a:r>
            </a:p>
            <a:p>
              <a:pPr algn="ctr"/>
              <a:r>
                <a:rPr lang="en-US" sz="1600">
                  <a:solidFill>
                    <a:schemeClr val="bg1"/>
                  </a:solidFill>
                  <a:latin typeface="Arial" charset="0"/>
                </a:rPr>
                <a:t>Intranet</a:t>
              </a:r>
            </a:p>
          </p:txBody>
        </p:sp>
        <p:sp>
          <p:nvSpPr>
            <p:cNvPr id="70673" name="Line 17"/>
            <p:cNvSpPr>
              <a:spLocks noChangeShapeType="1"/>
            </p:cNvSpPr>
            <p:nvPr/>
          </p:nvSpPr>
          <p:spPr bwMode="auto">
            <a:xfrm>
              <a:off x="1078" y="1643"/>
              <a:ext cx="1452" cy="471"/>
            </a:xfrm>
            <a:prstGeom prst="line">
              <a:avLst/>
            </a:prstGeom>
            <a:noFill/>
            <a:ln w="9525">
              <a:solidFill>
                <a:schemeClr val="tx1"/>
              </a:solidFill>
              <a:round/>
              <a:headEnd/>
              <a:tailEnd type="triangle" w="med" len="med"/>
            </a:ln>
          </p:spPr>
          <p:txBody>
            <a:bodyPr/>
            <a:lstStyle/>
            <a:p>
              <a:endParaRPr lang="en-US"/>
            </a:p>
          </p:txBody>
        </p:sp>
        <p:sp>
          <p:nvSpPr>
            <p:cNvPr id="70674" name="Line 18"/>
            <p:cNvSpPr>
              <a:spLocks noChangeShapeType="1"/>
            </p:cNvSpPr>
            <p:nvPr/>
          </p:nvSpPr>
          <p:spPr bwMode="auto">
            <a:xfrm flipV="1">
              <a:off x="1078" y="2389"/>
              <a:ext cx="1495" cy="393"/>
            </a:xfrm>
            <a:prstGeom prst="line">
              <a:avLst/>
            </a:prstGeom>
            <a:noFill/>
            <a:ln w="9525">
              <a:solidFill>
                <a:schemeClr val="tx1"/>
              </a:solidFill>
              <a:round/>
              <a:headEnd/>
              <a:tailEnd type="triangle" w="med" len="med"/>
            </a:ln>
          </p:spPr>
          <p:txBody>
            <a:bodyPr/>
            <a:lstStyle/>
            <a:p>
              <a:endParaRPr lang="en-US"/>
            </a:p>
          </p:txBody>
        </p:sp>
        <p:pic>
          <p:nvPicPr>
            <p:cNvPr id="70675" name="Picture 19" descr="router"/>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889" y="2311"/>
              <a:ext cx="679" cy="403"/>
            </a:xfrm>
            <a:prstGeom prst="rect">
              <a:avLst/>
            </a:prstGeom>
            <a:noFill/>
            <a:ln w="9525">
              <a:noFill/>
              <a:miter lim="800000"/>
              <a:headEnd/>
              <a:tailEnd/>
            </a:ln>
          </p:spPr>
        </p:pic>
        <p:pic>
          <p:nvPicPr>
            <p:cNvPr id="70676" name="Picture 20" descr="tl250"/>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206" y="2429"/>
              <a:ext cx="683" cy="407"/>
            </a:xfrm>
            <a:prstGeom prst="rect">
              <a:avLst/>
            </a:prstGeom>
            <a:noFill/>
            <a:ln w="9525">
              <a:noFill/>
              <a:miter lim="800000"/>
              <a:headEnd/>
              <a:tailEnd/>
            </a:ln>
          </p:spPr>
        </p:pic>
        <p:pic>
          <p:nvPicPr>
            <p:cNvPr id="70677" name="Picture 21" descr="router"/>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889" y="1800"/>
              <a:ext cx="679" cy="403"/>
            </a:xfrm>
            <a:prstGeom prst="rect">
              <a:avLst/>
            </a:prstGeom>
            <a:noFill/>
            <a:ln w="9525">
              <a:noFill/>
              <a:miter lim="800000"/>
              <a:headEnd/>
              <a:tailEnd/>
            </a:ln>
          </p:spPr>
        </p:pic>
        <p:pic>
          <p:nvPicPr>
            <p:cNvPr id="70678" name="Picture 22" descr="tl250"/>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249" y="1564"/>
              <a:ext cx="683" cy="408"/>
            </a:xfrm>
            <a:prstGeom prst="rect">
              <a:avLst/>
            </a:prstGeom>
            <a:noFill/>
            <a:ln w="9525">
              <a:noFill/>
              <a:miter lim="800000"/>
              <a:headEnd/>
              <a:tailEnd/>
            </a:ln>
          </p:spPr>
        </p:pic>
        <p:pic>
          <p:nvPicPr>
            <p:cNvPr id="70679" name="Picture 23" descr="MAXSYS"/>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480" y="912"/>
              <a:ext cx="737" cy="717"/>
            </a:xfrm>
            <a:prstGeom prst="rect">
              <a:avLst/>
            </a:prstGeom>
            <a:noFill/>
            <a:ln w="9525">
              <a:noFill/>
              <a:miter lim="800000"/>
              <a:headEnd/>
              <a:tailEnd/>
            </a:ln>
          </p:spPr>
        </p:pic>
        <p:sp>
          <p:nvSpPr>
            <p:cNvPr id="70680" name="Text Box 24"/>
            <p:cNvSpPr txBox="1">
              <a:spLocks noChangeArrowheads="1"/>
            </p:cNvSpPr>
            <p:nvPr/>
          </p:nvSpPr>
          <p:spPr bwMode="auto">
            <a:xfrm>
              <a:off x="565" y="3018"/>
              <a:ext cx="691" cy="173"/>
            </a:xfrm>
            <a:prstGeom prst="rect">
              <a:avLst/>
            </a:prstGeom>
            <a:noFill/>
            <a:ln w="9525">
              <a:noFill/>
              <a:miter lim="800000"/>
              <a:headEnd/>
              <a:tailEnd/>
            </a:ln>
          </p:spPr>
          <p:txBody>
            <a:bodyPr wrap="none">
              <a:spAutoFit/>
            </a:bodyPr>
            <a:lstStyle/>
            <a:p>
              <a:r>
                <a:rPr lang="en-US" sz="1200">
                  <a:latin typeface="Arial" charset="0"/>
                </a:rPr>
                <a:t>PowerSeries</a:t>
              </a:r>
            </a:p>
          </p:txBody>
        </p:sp>
        <p:pic>
          <p:nvPicPr>
            <p:cNvPr id="70681" name="Picture 25" descr="PowerPanel_864"/>
            <p:cNvPicPr>
              <a:picLocks noChangeAspect="1" noChangeArrowheads="1"/>
            </p:cNvPicPr>
            <p:nvPr/>
          </p:nvPicPr>
          <p:blipFill>
            <a:blip r:embed="rId7" cstate="print"/>
            <a:srcRect/>
            <a:stretch>
              <a:fillRect/>
            </a:stretch>
          </p:blipFill>
          <p:spPr bwMode="auto">
            <a:xfrm>
              <a:off x="480" y="2429"/>
              <a:ext cx="605" cy="570"/>
            </a:xfrm>
            <a:prstGeom prst="rect">
              <a:avLst/>
            </a:prstGeom>
            <a:noFill/>
            <a:ln w="9525">
              <a:noFill/>
              <a:miter lim="800000"/>
              <a:headEnd/>
              <a:tailEnd/>
            </a:ln>
          </p:spPr>
        </p:pic>
        <p:pic>
          <p:nvPicPr>
            <p:cNvPr id="70682" name="Picture 26" descr="h"/>
            <p:cNvPicPr>
              <a:picLocks noChangeAspect="1" noChangeArrowheads="1"/>
            </p:cNvPicPr>
            <p:nvPr/>
          </p:nvPicPr>
          <p:blipFill>
            <a:blip r:embed="rId8" cstate="print"/>
            <a:srcRect/>
            <a:stretch>
              <a:fillRect/>
            </a:stretch>
          </p:blipFill>
          <p:spPr bwMode="auto">
            <a:xfrm>
              <a:off x="2829" y="2940"/>
              <a:ext cx="555" cy="628"/>
            </a:xfrm>
            <a:prstGeom prst="rect">
              <a:avLst/>
            </a:prstGeom>
            <a:noFill/>
            <a:ln w="9525">
              <a:noFill/>
              <a:miter lim="800000"/>
              <a:headEnd/>
              <a:tailEnd/>
            </a:ln>
          </p:spPr>
        </p:pic>
        <p:sp>
          <p:nvSpPr>
            <p:cNvPr id="70683" name="Text Box 27"/>
            <p:cNvSpPr txBox="1">
              <a:spLocks noChangeArrowheads="1"/>
            </p:cNvSpPr>
            <p:nvPr/>
          </p:nvSpPr>
          <p:spPr bwMode="auto">
            <a:xfrm>
              <a:off x="2573" y="3568"/>
              <a:ext cx="1247" cy="326"/>
            </a:xfrm>
            <a:prstGeom prst="rect">
              <a:avLst/>
            </a:prstGeom>
            <a:noFill/>
            <a:ln w="9525">
              <a:noFill/>
              <a:miter lim="800000"/>
              <a:headEnd/>
              <a:tailEnd/>
            </a:ln>
          </p:spPr>
          <p:txBody>
            <a:bodyPr>
              <a:spAutoFit/>
            </a:bodyPr>
            <a:lstStyle/>
            <a:p>
              <a:pPr algn="ctr"/>
              <a:r>
                <a:rPr lang="en-US" sz="1400">
                  <a:latin typeface="Arial" charset="0"/>
                </a:rPr>
                <a:t>System Administrator</a:t>
              </a:r>
            </a:p>
          </p:txBody>
        </p:sp>
        <p:sp>
          <p:nvSpPr>
            <p:cNvPr id="70684" name="Line 28"/>
            <p:cNvSpPr>
              <a:spLocks noChangeShapeType="1"/>
            </p:cNvSpPr>
            <p:nvPr/>
          </p:nvSpPr>
          <p:spPr bwMode="auto">
            <a:xfrm flipV="1">
              <a:off x="3128" y="2759"/>
              <a:ext cx="0" cy="157"/>
            </a:xfrm>
            <a:prstGeom prst="line">
              <a:avLst/>
            </a:prstGeom>
            <a:noFill/>
            <a:ln w="9525">
              <a:solidFill>
                <a:schemeClr val="tx1"/>
              </a:solidFill>
              <a:round/>
              <a:headEnd/>
              <a:tailEnd type="triangle" w="med" len="med"/>
            </a:ln>
          </p:spPr>
          <p:txBody>
            <a:bodyPr/>
            <a:lstStyle/>
            <a:p>
              <a:endParaRPr lang="en-US"/>
            </a:p>
          </p:txBody>
        </p: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2"/>
          <p:cNvSpPr txBox="1">
            <a:spLocks noChangeArrowheads="1"/>
          </p:cNvSpPr>
          <p:nvPr/>
        </p:nvSpPr>
        <p:spPr bwMode="auto">
          <a:xfrm>
            <a:off x="533400" y="1524000"/>
            <a:ext cx="7315200" cy="504825"/>
          </a:xfrm>
          <a:prstGeom prst="rect">
            <a:avLst/>
          </a:prstGeom>
          <a:noFill/>
          <a:ln w="9525">
            <a:noFill/>
            <a:miter lim="800000"/>
            <a:headEnd/>
            <a:tailEnd/>
          </a:ln>
        </p:spPr>
        <p:txBody>
          <a:bodyPr>
            <a:spAutoFit/>
          </a:bodyPr>
          <a:lstStyle/>
          <a:p>
            <a:pPr marL="228600" indent="-228600" eaLnBrk="0" hangingPunct="0">
              <a:lnSpc>
                <a:spcPct val="150000"/>
              </a:lnSpc>
              <a:buFontTx/>
              <a:buChar char="•"/>
            </a:pPr>
            <a:endParaRPr lang="en-CA" b="0">
              <a:latin typeface="Arial" charset="0"/>
            </a:endParaRPr>
          </a:p>
        </p:txBody>
      </p:sp>
      <p:sp>
        <p:nvSpPr>
          <p:cNvPr id="3076" name="Text Box 3"/>
          <p:cNvSpPr txBox="1">
            <a:spLocks noChangeArrowheads="1"/>
          </p:cNvSpPr>
          <p:nvPr/>
        </p:nvSpPr>
        <p:spPr bwMode="auto">
          <a:xfrm>
            <a:off x="685800" y="166688"/>
            <a:ext cx="7391400" cy="519112"/>
          </a:xfrm>
          <a:prstGeom prst="rect">
            <a:avLst/>
          </a:prstGeom>
          <a:noFill/>
          <a:ln w="9525">
            <a:noFill/>
            <a:miter lim="800000"/>
            <a:headEnd/>
            <a:tailEnd/>
          </a:ln>
        </p:spPr>
        <p:txBody>
          <a:bodyPr>
            <a:spAutoFit/>
          </a:bodyPr>
          <a:lstStyle/>
          <a:p>
            <a:pPr algn="ctr"/>
            <a:r>
              <a:rPr lang="es-MX" sz="2800" b="0">
                <a:solidFill>
                  <a:schemeClr val="bg1"/>
                </a:solidFill>
                <a:latin typeface="Arial" charset="0"/>
              </a:rPr>
              <a:t>Opciones de programación del TL-250</a:t>
            </a:r>
            <a:endParaRPr lang="en-US" sz="2800" b="0">
              <a:solidFill>
                <a:schemeClr val="bg1"/>
              </a:solidFill>
              <a:latin typeface="Arial" charset="0"/>
            </a:endParaRPr>
          </a:p>
        </p:txBody>
      </p:sp>
      <p:graphicFrame>
        <p:nvGraphicFramePr>
          <p:cNvPr id="3074" name="Object 7"/>
          <p:cNvGraphicFramePr>
            <a:graphicFrameLocks noChangeAspect="1"/>
          </p:cNvGraphicFramePr>
          <p:nvPr/>
        </p:nvGraphicFramePr>
        <p:xfrm>
          <a:off x="1676400" y="3505200"/>
          <a:ext cx="5183188" cy="2420938"/>
        </p:xfrm>
        <a:graphic>
          <a:graphicData uri="http://schemas.openxmlformats.org/presentationml/2006/ole">
            <p:oleObj spid="_x0000_s3074" name="VISIO" r:id="rId4" imgW="6553800" imgH="3061440" progId="">
              <p:embed/>
            </p:oleObj>
          </a:graphicData>
        </a:graphic>
      </p:graphicFrame>
      <p:sp>
        <p:nvSpPr>
          <p:cNvPr id="3077" name="Text Box 8"/>
          <p:cNvSpPr txBox="1">
            <a:spLocks noChangeArrowheads="1"/>
          </p:cNvSpPr>
          <p:nvPr/>
        </p:nvSpPr>
        <p:spPr bwMode="auto">
          <a:xfrm>
            <a:off x="914400" y="914400"/>
            <a:ext cx="3657600" cy="427038"/>
          </a:xfrm>
          <a:prstGeom prst="rect">
            <a:avLst/>
          </a:prstGeom>
          <a:noFill/>
          <a:ln w="9525">
            <a:noFill/>
            <a:miter lim="800000"/>
            <a:headEnd/>
            <a:tailEnd/>
          </a:ln>
        </p:spPr>
        <p:txBody>
          <a:bodyPr>
            <a:spAutoFit/>
          </a:bodyPr>
          <a:lstStyle/>
          <a:p>
            <a:pPr marL="228600" indent="-228600">
              <a:lnSpc>
                <a:spcPct val="110000"/>
              </a:lnSpc>
              <a:spcBef>
                <a:spcPct val="20000"/>
              </a:spcBef>
              <a:buClr>
                <a:srgbClr val="000000"/>
              </a:buClr>
              <a:buSzPct val="100000"/>
              <a:buFontTx/>
              <a:buChar char="•"/>
            </a:pPr>
            <a:r>
              <a:rPr lang="en-US" sz="2000" b="0">
                <a:latin typeface="Arial" charset="0"/>
                <a:cs typeface="Times New Roman" pitchFamily="18" charset="0"/>
              </a:rPr>
              <a:t>Programación de teclado</a:t>
            </a:r>
          </a:p>
        </p:txBody>
      </p:sp>
      <p:sp>
        <p:nvSpPr>
          <p:cNvPr id="3078" name="Text Box 10"/>
          <p:cNvSpPr txBox="1">
            <a:spLocks noChangeArrowheads="1"/>
          </p:cNvSpPr>
          <p:nvPr/>
        </p:nvSpPr>
        <p:spPr bwMode="auto">
          <a:xfrm>
            <a:off x="533400" y="2819400"/>
            <a:ext cx="3657600" cy="427038"/>
          </a:xfrm>
          <a:prstGeom prst="rect">
            <a:avLst/>
          </a:prstGeom>
          <a:noFill/>
          <a:ln w="9525">
            <a:noFill/>
            <a:miter lim="800000"/>
            <a:headEnd/>
            <a:tailEnd/>
          </a:ln>
        </p:spPr>
        <p:txBody>
          <a:bodyPr>
            <a:spAutoFit/>
          </a:bodyPr>
          <a:lstStyle/>
          <a:p>
            <a:pPr marL="228600" indent="-228600" algn="ctr">
              <a:lnSpc>
                <a:spcPct val="110000"/>
              </a:lnSpc>
              <a:spcBef>
                <a:spcPct val="20000"/>
              </a:spcBef>
              <a:buClr>
                <a:srgbClr val="000000"/>
              </a:buClr>
              <a:buSzPct val="100000"/>
              <a:buFontTx/>
              <a:buChar char="•"/>
            </a:pPr>
            <a:r>
              <a:rPr lang="en-US" sz="2000" b="0">
                <a:latin typeface="Arial" charset="0"/>
                <a:cs typeface="Times New Roman" pitchFamily="18" charset="0"/>
              </a:rPr>
              <a:t>Programación remota vía red</a:t>
            </a:r>
          </a:p>
        </p:txBody>
      </p:sp>
      <p:pic>
        <p:nvPicPr>
          <p:cNvPr id="3079" name="Picture 12" descr="http://cms.dsc.com/media/products/thumbs/l_PC1832.jpg"/>
          <p:cNvPicPr>
            <a:picLocks noChangeAspect="1" noChangeArrowheads="1"/>
          </p:cNvPicPr>
          <p:nvPr/>
        </p:nvPicPr>
        <p:blipFill>
          <a:blip r:embed="rId5" cstate="print"/>
          <a:srcRect/>
          <a:stretch>
            <a:fillRect/>
          </a:stretch>
        </p:blipFill>
        <p:spPr bwMode="auto">
          <a:xfrm>
            <a:off x="3621088" y="1295400"/>
            <a:ext cx="1758950" cy="1600200"/>
          </a:xfrm>
          <a:prstGeom prst="rect">
            <a:avLst/>
          </a:prstGeom>
          <a:noFill/>
          <a:ln w="9525">
            <a:noFill/>
            <a:miter lim="800000"/>
            <a:headEnd/>
            <a:tailEnd/>
          </a:ln>
        </p:spPr>
      </p:pic>
      <p:pic>
        <p:nvPicPr>
          <p:cNvPr id="3080" name="Picture 14" descr="http://cms.dsc.com/media/products/thumbs/l_WT5500.jpg"/>
          <p:cNvPicPr>
            <a:picLocks noChangeAspect="1" noChangeArrowheads="1"/>
          </p:cNvPicPr>
          <p:nvPr/>
        </p:nvPicPr>
        <p:blipFill>
          <a:blip r:embed="rId6" cstate="print"/>
          <a:srcRect/>
          <a:stretch>
            <a:fillRect/>
          </a:stretch>
        </p:blipFill>
        <p:spPr bwMode="auto">
          <a:xfrm>
            <a:off x="1447800" y="1219200"/>
            <a:ext cx="2133600" cy="1533525"/>
          </a:xfrm>
          <a:prstGeom prst="rect">
            <a:avLst/>
          </a:prstGeom>
          <a:noFill/>
          <a:ln w="9525">
            <a:noFill/>
            <a:miter lim="800000"/>
            <a:headEnd/>
            <a:tailEnd/>
          </a:ln>
        </p:spPr>
      </p:pic>
      <p:pic>
        <p:nvPicPr>
          <p:cNvPr id="3081" name="Picture 16" descr="http://cms.dsc.com/media/products/thumbs/l_TL250.jpg"/>
          <p:cNvPicPr>
            <a:picLocks noChangeAspect="1" noChangeArrowheads="1"/>
          </p:cNvPicPr>
          <p:nvPr/>
        </p:nvPicPr>
        <p:blipFill>
          <a:blip r:embed="rId7" cstate="print"/>
          <a:srcRect/>
          <a:stretch>
            <a:fillRect/>
          </a:stretch>
        </p:blipFill>
        <p:spPr bwMode="auto">
          <a:xfrm>
            <a:off x="5562600" y="2133600"/>
            <a:ext cx="1219200" cy="625475"/>
          </a:xfrm>
          <a:prstGeom prst="rect">
            <a:avLst/>
          </a:prstGeom>
          <a:noFill/>
          <a:ln w="9525">
            <a:noFill/>
            <a:miter lim="800000"/>
            <a:headEnd/>
            <a:tailEnd/>
          </a:ln>
        </p:spPr>
      </p:pic>
      <p:pic>
        <p:nvPicPr>
          <p:cNvPr id="3082" name="Picture 16" descr="http://cms.dsc.com/media/products/thumbs/l_TL250.jpg"/>
          <p:cNvPicPr>
            <a:picLocks noChangeAspect="1" noChangeArrowheads="1"/>
          </p:cNvPicPr>
          <p:nvPr/>
        </p:nvPicPr>
        <p:blipFill>
          <a:blip r:embed="rId7" cstate="print"/>
          <a:srcRect/>
          <a:stretch>
            <a:fillRect/>
          </a:stretch>
        </p:blipFill>
        <p:spPr bwMode="auto">
          <a:xfrm>
            <a:off x="6248400" y="4267200"/>
            <a:ext cx="1219200" cy="625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457200" y="152400"/>
            <a:ext cx="8229600" cy="487363"/>
          </a:xfrm>
        </p:spPr>
        <p:txBody>
          <a:bodyPr/>
          <a:lstStyle/>
          <a:p>
            <a:pPr eaLnBrk="1" hangingPunct="1"/>
            <a:r>
              <a:rPr lang="es-AR" sz="2800" smtClean="0"/>
              <a:t>Programación con Console de T-Link</a:t>
            </a:r>
          </a:p>
        </p:txBody>
      </p:sp>
      <p:pic>
        <p:nvPicPr>
          <p:cNvPr id="71683" name="Picture 6" descr="T-Link Console"/>
          <p:cNvPicPr>
            <a:picLocks noChangeAspect="1" noChangeArrowheads="1"/>
          </p:cNvPicPr>
          <p:nvPr/>
        </p:nvPicPr>
        <p:blipFill>
          <a:blip r:embed="rId3" cstate="print"/>
          <a:srcRect b="3864"/>
          <a:stretch>
            <a:fillRect/>
          </a:stretch>
        </p:blipFill>
        <p:spPr bwMode="auto">
          <a:xfrm>
            <a:off x="685800" y="1066800"/>
            <a:ext cx="8001000" cy="4810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706" name="Text Box 2"/>
          <p:cNvSpPr txBox="1">
            <a:spLocks noChangeArrowheads="1"/>
          </p:cNvSpPr>
          <p:nvPr/>
        </p:nvSpPr>
        <p:spPr bwMode="auto">
          <a:xfrm>
            <a:off x="533400" y="1524000"/>
            <a:ext cx="7315200" cy="504825"/>
          </a:xfrm>
          <a:prstGeom prst="rect">
            <a:avLst/>
          </a:prstGeom>
          <a:noFill/>
          <a:ln w="9525">
            <a:noFill/>
            <a:miter lim="800000"/>
            <a:headEnd/>
            <a:tailEnd/>
          </a:ln>
        </p:spPr>
        <p:txBody>
          <a:bodyPr>
            <a:spAutoFit/>
          </a:bodyPr>
          <a:lstStyle/>
          <a:p>
            <a:pPr marL="228600" indent="-228600" eaLnBrk="0" hangingPunct="0">
              <a:lnSpc>
                <a:spcPct val="150000"/>
              </a:lnSpc>
              <a:buFontTx/>
              <a:buChar char="•"/>
            </a:pPr>
            <a:endParaRPr lang="en-CA" b="0">
              <a:latin typeface="Arial" charset="0"/>
            </a:endParaRPr>
          </a:p>
        </p:txBody>
      </p:sp>
      <p:sp>
        <p:nvSpPr>
          <p:cNvPr id="72707" name="Text Box 3"/>
          <p:cNvSpPr txBox="1">
            <a:spLocks noChangeArrowheads="1"/>
          </p:cNvSpPr>
          <p:nvPr/>
        </p:nvSpPr>
        <p:spPr bwMode="auto">
          <a:xfrm>
            <a:off x="762000" y="152400"/>
            <a:ext cx="7391400" cy="519113"/>
          </a:xfrm>
          <a:prstGeom prst="rect">
            <a:avLst/>
          </a:prstGeom>
          <a:noFill/>
          <a:ln w="9525">
            <a:noFill/>
            <a:miter lim="800000"/>
            <a:headEnd/>
            <a:tailEnd/>
          </a:ln>
        </p:spPr>
        <p:txBody>
          <a:bodyPr>
            <a:spAutoFit/>
          </a:bodyPr>
          <a:lstStyle/>
          <a:p>
            <a:pPr algn="ctr"/>
            <a:r>
              <a:rPr lang="es-MX" sz="2800" b="0">
                <a:solidFill>
                  <a:schemeClr val="bg1"/>
                </a:solidFill>
                <a:latin typeface="Arial" charset="0"/>
              </a:rPr>
              <a:t>Opciones de configuración del TL-250</a:t>
            </a:r>
            <a:endParaRPr lang="en-US" sz="2800" b="0">
              <a:solidFill>
                <a:schemeClr val="bg1"/>
              </a:solidFill>
              <a:latin typeface="Arial" charset="0"/>
            </a:endParaRPr>
          </a:p>
        </p:txBody>
      </p:sp>
      <p:sp>
        <p:nvSpPr>
          <p:cNvPr id="72708" name="Text Box 5"/>
          <p:cNvSpPr txBox="1">
            <a:spLocks noChangeArrowheads="1"/>
          </p:cNvSpPr>
          <p:nvPr/>
        </p:nvSpPr>
        <p:spPr bwMode="auto">
          <a:xfrm>
            <a:off x="685800" y="841375"/>
            <a:ext cx="3962400" cy="5635625"/>
          </a:xfrm>
          <a:prstGeom prst="rect">
            <a:avLst/>
          </a:prstGeom>
          <a:noFill/>
          <a:ln w="9525">
            <a:noFill/>
            <a:miter lim="800000"/>
            <a:headEnd/>
            <a:tailEnd/>
          </a:ln>
        </p:spPr>
        <p:txBody>
          <a:bodyPr/>
          <a:lstStyle/>
          <a:p>
            <a:pPr marL="228600" indent="-228600">
              <a:lnSpc>
                <a:spcPct val="110000"/>
              </a:lnSpc>
              <a:spcBef>
                <a:spcPct val="20000"/>
              </a:spcBef>
              <a:buClr>
                <a:srgbClr val="000000"/>
              </a:buClr>
              <a:buSzPct val="100000"/>
              <a:buFontTx/>
              <a:buChar char="•"/>
            </a:pPr>
            <a:r>
              <a:rPr lang="en-US" sz="1200">
                <a:solidFill>
                  <a:srgbClr val="000000"/>
                </a:solidFill>
                <a:latin typeface="Arial" charset="0"/>
                <a:cs typeface="Times New Roman" pitchFamily="18" charset="0"/>
              </a:rPr>
              <a:t>Dirección IP del T-Link</a:t>
            </a:r>
          </a:p>
          <a:p>
            <a:pPr marL="228600" indent="-228600">
              <a:lnSpc>
                <a:spcPct val="110000"/>
              </a:lnSpc>
              <a:spcBef>
                <a:spcPct val="20000"/>
              </a:spcBef>
              <a:buClr>
                <a:srgbClr val="000000"/>
              </a:buClr>
              <a:buSzPct val="100000"/>
              <a:buFontTx/>
              <a:buChar char="•"/>
            </a:pPr>
            <a:r>
              <a:rPr lang="es-MX" sz="1200">
                <a:solidFill>
                  <a:srgbClr val="000000"/>
                </a:solidFill>
                <a:latin typeface="Arial" charset="0"/>
                <a:cs typeface="Times New Roman" pitchFamily="18" charset="0"/>
              </a:rPr>
              <a:t>Máscara de red del T-LINK</a:t>
            </a:r>
          </a:p>
          <a:p>
            <a:pPr marL="228600" indent="-228600">
              <a:lnSpc>
                <a:spcPct val="110000"/>
              </a:lnSpc>
              <a:spcBef>
                <a:spcPct val="20000"/>
              </a:spcBef>
              <a:buClr>
                <a:srgbClr val="000000"/>
              </a:buClr>
              <a:buSzPct val="100000"/>
              <a:buFontTx/>
              <a:buChar char="•"/>
            </a:pPr>
            <a:r>
              <a:rPr lang="es-MX" sz="1200">
                <a:solidFill>
                  <a:srgbClr val="000000"/>
                </a:solidFill>
                <a:latin typeface="Arial" charset="0"/>
                <a:cs typeface="Times New Roman" pitchFamily="18" charset="0"/>
              </a:rPr>
              <a:t>Dirección IP del receptor primario</a:t>
            </a:r>
          </a:p>
          <a:p>
            <a:pPr marL="228600" indent="-228600">
              <a:lnSpc>
                <a:spcPct val="110000"/>
              </a:lnSpc>
              <a:spcBef>
                <a:spcPct val="20000"/>
              </a:spcBef>
              <a:buClr>
                <a:srgbClr val="000000"/>
              </a:buClr>
              <a:buSzPct val="100000"/>
              <a:buFontTx/>
              <a:buChar char="•"/>
            </a:pPr>
            <a:r>
              <a:rPr lang="es-MX" sz="1200" b="0">
                <a:solidFill>
                  <a:srgbClr val="000000"/>
                </a:solidFill>
                <a:latin typeface="Arial" charset="0"/>
                <a:cs typeface="Times New Roman" pitchFamily="18" charset="0"/>
              </a:rPr>
              <a:t>Dirección IP de puerta de enlace del receptor primario</a:t>
            </a:r>
          </a:p>
          <a:p>
            <a:pPr marL="228600" indent="-228600">
              <a:lnSpc>
                <a:spcPct val="110000"/>
              </a:lnSpc>
              <a:spcBef>
                <a:spcPct val="20000"/>
              </a:spcBef>
              <a:buClr>
                <a:srgbClr val="000000"/>
              </a:buClr>
              <a:buSzPct val="100000"/>
              <a:buFontTx/>
              <a:buChar char="•"/>
            </a:pPr>
            <a:r>
              <a:rPr lang="es-MX" sz="1200" b="0">
                <a:solidFill>
                  <a:srgbClr val="000000"/>
                </a:solidFill>
                <a:latin typeface="Arial" charset="0"/>
                <a:cs typeface="Times New Roman" pitchFamily="18" charset="0"/>
              </a:rPr>
              <a:t>Dirección IP del receptor secundario</a:t>
            </a:r>
          </a:p>
          <a:p>
            <a:pPr marL="228600" indent="-228600">
              <a:lnSpc>
                <a:spcPct val="110000"/>
              </a:lnSpc>
              <a:spcBef>
                <a:spcPct val="20000"/>
              </a:spcBef>
              <a:buClr>
                <a:srgbClr val="000000"/>
              </a:buClr>
              <a:buSzPct val="100000"/>
              <a:buFontTx/>
              <a:buChar char="•"/>
            </a:pPr>
            <a:r>
              <a:rPr lang="es-MX" sz="1200" b="0">
                <a:solidFill>
                  <a:srgbClr val="000000"/>
                </a:solidFill>
                <a:latin typeface="Arial" charset="0"/>
                <a:cs typeface="Times New Roman" pitchFamily="18" charset="0"/>
              </a:rPr>
              <a:t>Dirección IP de puerta de enlace del receptor secundario</a:t>
            </a:r>
          </a:p>
          <a:p>
            <a:pPr marL="228600" indent="-228600">
              <a:lnSpc>
                <a:spcPct val="110000"/>
              </a:lnSpc>
              <a:spcBef>
                <a:spcPct val="20000"/>
              </a:spcBef>
              <a:buClr>
                <a:srgbClr val="000000"/>
              </a:buClr>
              <a:buSzPct val="100000"/>
              <a:buFontTx/>
              <a:buChar char="•"/>
            </a:pPr>
            <a:r>
              <a:rPr lang="es-MX" sz="1200" b="0">
                <a:solidFill>
                  <a:srgbClr val="000000"/>
                </a:solidFill>
                <a:latin typeface="Arial" charset="0"/>
                <a:cs typeface="Times New Roman" pitchFamily="18" charset="0"/>
              </a:rPr>
              <a:t>Dirección IP del receptor 3</a:t>
            </a:r>
          </a:p>
          <a:p>
            <a:pPr marL="228600" indent="-228600">
              <a:lnSpc>
                <a:spcPct val="110000"/>
              </a:lnSpc>
              <a:spcBef>
                <a:spcPct val="20000"/>
              </a:spcBef>
              <a:buClr>
                <a:srgbClr val="000000"/>
              </a:buClr>
              <a:buSzPct val="100000"/>
              <a:buFontTx/>
              <a:buChar char="•"/>
            </a:pPr>
            <a:r>
              <a:rPr lang="es-MX" sz="1200" b="0">
                <a:solidFill>
                  <a:srgbClr val="000000"/>
                </a:solidFill>
                <a:latin typeface="Arial" charset="0"/>
                <a:cs typeface="Times New Roman" pitchFamily="18" charset="0"/>
              </a:rPr>
              <a:t>Dirección IP del receptor 3</a:t>
            </a:r>
          </a:p>
          <a:p>
            <a:pPr marL="228600" indent="-228600">
              <a:lnSpc>
                <a:spcPct val="110000"/>
              </a:lnSpc>
              <a:spcBef>
                <a:spcPct val="20000"/>
              </a:spcBef>
              <a:buClr>
                <a:srgbClr val="000000"/>
              </a:buClr>
              <a:buSzPct val="100000"/>
              <a:buFontTx/>
              <a:buChar char="•"/>
            </a:pPr>
            <a:r>
              <a:rPr lang="en-US" sz="1200" b="0">
                <a:solidFill>
                  <a:srgbClr val="000000"/>
                </a:solidFill>
                <a:latin typeface="Arial" charset="0"/>
                <a:cs typeface="Times New Roman" pitchFamily="18" charset="0"/>
              </a:rPr>
              <a:t>Puerto local del receptor</a:t>
            </a:r>
          </a:p>
          <a:p>
            <a:pPr marL="228600" indent="-228600">
              <a:lnSpc>
                <a:spcPct val="110000"/>
              </a:lnSpc>
              <a:spcBef>
                <a:spcPct val="20000"/>
              </a:spcBef>
              <a:buClr>
                <a:srgbClr val="000000"/>
              </a:buClr>
              <a:buSzPct val="100000"/>
              <a:buFontTx/>
              <a:buChar char="•"/>
            </a:pPr>
            <a:r>
              <a:rPr lang="en-US" sz="1200" b="0">
                <a:solidFill>
                  <a:srgbClr val="000000"/>
                </a:solidFill>
                <a:latin typeface="Arial" charset="0"/>
                <a:cs typeface="Times New Roman" pitchFamily="18" charset="0"/>
              </a:rPr>
              <a:t>Puerto remoto del receptor</a:t>
            </a:r>
          </a:p>
          <a:p>
            <a:pPr marL="228600" indent="-228600">
              <a:lnSpc>
                <a:spcPct val="110000"/>
              </a:lnSpc>
              <a:spcBef>
                <a:spcPct val="20000"/>
              </a:spcBef>
              <a:buClr>
                <a:srgbClr val="000000"/>
              </a:buClr>
              <a:buSzPct val="100000"/>
              <a:buFontTx/>
              <a:buChar char="•"/>
            </a:pPr>
            <a:r>
              <a:rPr lang="en-US" sz="1200" b="0">
                <a:solidFill>
                  <a:srgbClr val="000000"/>
                </a:solidFill>
                <a:latin typeface="Arial" charset="0"/>
                <a:cs typeface="Times New Roman" pitchFamily="18" charset="0"/>
              </a:rPr>
              <a:t>Puerto del DLS</a:t>
            </a:r>
          </a:p>
          <a:p>
            <a:pPr marL="228600" indent="-228600">
              <a:lnSpc>
                <a:spcPct val="110000"/>
              </a:lnSpc>
              <a:spcBef>
                <a:spcPct val="20000"/>
              </a:spcBef>
              <a:buClr>
                <a:srgbClr val="000000"/>
              </a:buClr>
              <a:buSzPct val="100000"/>
              <a:buFontTx/>
              <a:buChar char="•"/>
            </a:pPr>
            <a:r>
              <a:rPr lang="en-US" sz="1200" b="0">
                <a:solidFill>
                  <a:srgbClr val="000000"/>
                </a:solidFill>
                <a:latin typeface="Arial" charset="0"/>
                <a:cs typeface="Times New Roman" pitchFamily="18" charset="0"/>
              </a:rPr>
              <a:t>Puerto del SA</a:t>
            </a:r>
          </a:p>
          <a:p>
            <a:pPr marL="228600" indent="-228600">
              <a:lnSpc>
                <a:spcPct val="110000"/>
              </a:lnSpc>
              <a:spcBef>
                <a:spcPct val="20000"/>
              </a:spcBef>
              <a:buClr>
                <a:srgbClr val="000000"/>
              </a:buClr>
              <a:buSzPct val="100000"/>
              <a:buFontTx/>
              <a:buChar char="•"/>
            </a:pPr>
            <a:r>
              <a:rPr lang="en-US" sz="1200" b="0">
                <a:solidFill>
                  <a:srgbClr val="000000"/>
                </a:solidFill>
                <a:latin typeface="Arial" charset="0"/>
                <a:cs typeface="Times New Roman" pitchFamily="18" charset="0"/>
              </a:rPr>
              <a:t>Puerto del software Console</a:t>
            </a:r>
          </a:p>
          <a:p>
            <a:pPr marL="228600" indent="-228600">
              <a:lnSpc>
                <a:spcPct val="110000"/>
              </a:lnSpc>
              <a:spcBef>
                <a:spcPct val="20000"/>
              </a:spcBef>
              <a:buClr>
                <a:srgbClr val="000000"/>
              </a:buClr>
              <a:buSzPct val="100000"/>
              <a:buFontTx/>
              <a:buChar char="•"/>
            </a:pPr>
            <a:r>
              <a:rPr lang="es-MX" sz="1200" b="0">
                <a:solidFill>
                  <a:srgbClr val="000000"/>
                </a:solidFill>
                <a:latin typeface="Arial" charset="0"/>
                <a:cs typeface="Times New Roman" pitchFamily="18" charset="0"/>
              </a:rPr>
              <a:t>Definición de entradas digitales 01-12</a:t>
            </a:r>
          </a:p>
          <a:p>
            <a:pPr marL="228600" indent="-228600">
              <a:lnSpc>
                <a:spcPct val="110000"/>
              </a:lnSpc>
              <a:spcBef>
                <a:spcPct val="20000"/>
              </a:spcBef>
              <a:buClr>
                <a:srgbClr val="000000"/>
              </a:buClr>
              <a:buSzPct val="100000"/>
              <a:buFontTx/>
              <a:buChar char="•"/>
            </a:pPr>
            <a:r>
              <a:rPr lang="en-US" sz="1200" b="0">
                <a:solidFill>
                  <a:srgbClr val="000000"/>
                </a:solidFill>
                <a:latin typeface="Arial" charset="0"/>
                <a:cs typeface="Times New Roman" pitchFamily="18" charset="0"/>
              </a:rPr>
              <a:t> Códigos de reporte SIA de entradas digitales 01-12</a:t>
            </a:r>
          </a:p>
          <a:p>
            <a:pPr marL="228600" indent="-228600">
              <a:lnSpc>
                <a:spcPct val="110000"/>
              </a:lnSpc>
              <a:spcBef>
                <a:spcPct val="20000"/>
              </a:spcBef>
              <a:buClr>
                <a:srgbClr val="000000"/>
              </a:buClr>
              <a:buSzPct val="100000"/>
              <a:buFontTx/>
              <a:buChar char="•"/>
            </a:pPr>
            <a:r>
              <a:rPr lang="es-MX" sz="1200" b="0">
                <a:solidFill>
                  <a:srgbClr val="000000"/>
                </a:solidFill>
                <a:latin typeface="Arial" charset="0"/>
                <a:cs typeface="Times New Roman" pitchFamily="18" charset="0"/>
              </a:rPr>
              <a:t>Configuración de entradas digitales 01-04: N.C. o N.A.</a:t>
            </a:r>
          </a:p>
          <a:p>
            <a:pPr marL="228600" indent="-228600">
              <a:lnSpc>
                <a:spcPct val="110000"/>
              </a:lnSpc>
              <a:spcBef>
                <a:spcPct val="20000"/>
              </a:spcBef>
              <a:buClr>
                <a:srgbClr val="000000"/>
              </a:buClr>
              <a:buSzPct val="100000"/>
              <a:buFontTx/>
              <a:buChar char="•"/>
            </a:pPr>
            <a:r>
              <a:rPr lang="en-US" sz="1200" b="0">
                <a:solidFill>
                  <a:srgbClr val="000000"/>
                </a:solidFill>
                <a:latin typeface="Arial" charset="0"/>
                <a:cs typeface="Times New Roman" pitchFamily="18" charset="0"/>
              </a:rPr>
              <a:t>Reporte de falla de T-LINK a Rx1</a:t>
            </a:r>
          </a:p>
          <a:p>
            <a:pPr marL="228600" indent="-228600">
              <a:lnSpc>
                <a:spcPct val="110000"/>
              </a:lnSpc>
              <a:spcBef>
                <a:spcPct val="20000"/>
              </a:spcBef>
              <a:buClr>
                <a:srgbClr val="000000"/>
              </a:buClr>
              <a:buSzPct val="100000"/>
              <a:buFontTx/>
              <a:buChar char="•"/>
            </a:pPr>
            <a:r>
              <a:rPr lang="en-US" sz="1200" b="0">
                <a:solidFill>
                  <a:srgbClr val="000000"/>
                </a:solidFill>
                <a:latin typeface="Arial" charset="0"/>
                <a:cs typeface="Times New Roman" pitchFamily="18" charset="0"/>
              </a:rPr>
              <a:t>Reporte de falla de T-LINK a Rx2</a:t>
            </a:r>
          </a:p>
        </p:txBody>
      </p:sp>
      <p:sp>
        <p:nvSpPr>
          <p:cNvPr id="72709" name="Text Box 6"/>
          <p:cNvSpPr txBox="1">
            <a:spLocks noChangeArrowheads="1"/>
          </p:cNvSpPr>
          <p:nvPr/>
        </p:nvSpPr>
        <p:spPr bwMode="auto">
          <a:xfrm>
            <a:off x="4648200" y="830263"/>
            <a:ext cx="3657600" cy="4579937"/>
          </a:xfrm>
          <a:prstGeom prst="rect">
            <a:avLst/>
          </a:prstGeom>
          <a:noFill/>
          <a:ln w="9525">
            <a:noFill/>
            <a:miter lim="800000"/>
            <a:headEnd/>
            <a:tailEnd/>
          </a:ln>
        </p:spPr>
        <p:txBody>
          <a:bodyPr>
            <a:spAutoFit/>
          </a:bodyPr>
          <a:lstStyle/>
          <a:p>
            <a:pPr marL="228600" indent="-228600">
              <a:lnSpc>
                <a:spcPct val="110000"/>
              </a:lnSpc>
              <a:spcBef>
                <a:spcPct val="20000"/>
              </a:spcBef>
              <a:buClr>
                <a:srgbClr val="000000"/>
              </a:buClr>
              <a:buSzPct val="100000"/>
              <a:buFontTx/>
              <a:buChar char="•"/>
            </a:pPr>
            <a:r>
              <a:rPr lang="en-US" sz="1200" b="0">
                <a:solidFill>
                  <a:srgbClr val="000000"/>
                </a:solidFill>
                <a:latin typeface="Arial" charset="0"/>
                <a:cs typeface="Times New Roman" pitchFamily="18" charset="0"/>
              </a:rPr>
              <a:t>Salida programable #1 de T-Link</a:t>
            </a:r>
          </a:p>
          <a:p>
            <a:pPr marL="228600" indent="-228600">
              <a:lnSpc>
                <a:spcPct val="110000"/>
              </a:lnSpc>
              <a:spcBef>
                <a:spcPct val="20000"/>
              </a:spcBef>
              <a:buClr>
                <a:srgbClr val="000000"/>
              </a:buClr>
              <a:buSzPct val="100000"/>
              <a:buFontTx/>
              <a:buChar char="•"/>
            </a:pPr>
            <a:r>
              <a:rPr lang="en-US" sz="1200">
                <a:solidFill>
                  <a:srgbClr val="000000"/>
                </a:solidFill>
                <a:latin typeface="Arial" charset="0"/>
                <a:cs typeface="Times New Roman" pitchFamily="18" charset="0"/>
              </a:rPr>
              <a:t>Habilitación de supervisión</a:t>
            </a:r>
          </a:p>
          <a:p>
            <a:pPr marL="228600" indent="-228600">
              <a:lnSpc>
                <a:spcPct val="110000"/>
              </a:lnSpc>
              <a:spcBef>
                <a:spcPct val="20000"/>
              </a:spcBef>
              <a:buClr>
                <a:srgbClr val="000000"/>
              </a:buClr>
              <a:buSzPct val="100000"/>
              <a:buFontTx/>
              <a:buChar char="•"/>
            </a:pPr>
            <a:r>
              <a:rPr lang="es-MX" sz="1200" b="0">
                <a:solidFill>
                  <a:srgbClr val="000000"/>
                </a:solidFill>
                <a:latin typeface="Arial" charset="0"/>
                <a:cs typeface="Times New Roman" pitchFamily="18" charset="0"/>
              </a:rPr>
              <a:t>Dirección de correo electrónico 1</a:t>
            </a:r>
          </a:p>
          <a:p>
            <a:pPr marL="228600" indent="-228600">
              <a:lnSpc>
                <a:spcPct val="110000"/>
              </a:lnSpc>
              <a:spcBef>
                <a:spcPct val="20000"/>
              </a:spcBef>
              <a:buClr>
                <a:srgbClr val="000000"/>
              </a:buClr>
              <a:buSzPct val="100000"/>
              <a:buFontTx/>
              <a:buChar char="•"/>
            </a:pPr>
            <a:r>
              <a:rPr lang="es-MX" sz="1200" b="0">
                <a:solidFill>
                  <a:srgbClr val="000000"/>
                </a:solidFill>
                <a:latin typeface="Arial" charset="0"/>
                <a:cs typeface="Times New Roman" pitchFamily="18" charset="0"/>
              </a:rPr>
              <a:t>Dirección de correo electrónico 2</a:t>
            </a:r>
          </a:p>
          <a:p>
            <a:pPr marL="228600" indent="-228600">
              <a:lnSpc>
                <a:spcPct val="110000"/>
              </a:lnSpc>
              <a:spcBef>
                <a:spcPct val="20000"/>
              </a:spcBef>
              <a:buClr>
                <a:srgbClr val="000000"/>
              </a:buClr>
              <a:buSzPct val="100000"/>
              <a:buFontTx/>
              <a:buChar char="•"/>
            </a:pPr>
            <a:r>
              <a:rPr lang="en-US" sz="1200" b="0">
                <a:solidFill>
                  <a:srgbClr val="000000"/>
                </a:solidFill>
                <a:latin typeface="Arial" charset="0"/>
                <a:cs typeface="Times New Roman" pitchFamily="18" charset="0"/>
              </a:rPr>
              <a:t>Servidor SMTP</a:t>
            </a:r>
          </a:p>
          <a:p>
            <a:pPr marL="228600" indent="-228600">
              <a:lnSpc>
                <a:spcPct val="110000"/>
              </a:lnSpc>
              <a:spcBef>
                <a:spcPct val="20000"/>
              </a:spcBef>
              <a:buClr>
                <a:srgbClr val="000000"/>
              </a:buClr>
              <a:buSzPct val="100000"/>
              <a:buFontTx/>
              <a:buChar char="•"/>
            </a:pPr>
            <a:r>
              <a:rPr lang="en-US" sz="1200" b="0">
                <a:solidFill>
                  <a:srgbClr val="000000"/>
                </a:solidFill>
                <a:latin typeface="Arial" charset="0"/>
                <a:cs typeface="Times New Roman" pitchFamily="18" charset="0"/>
              </a:rPr>
              <a:t>Cuenta de correo electrónico</a:t>
            </a:r>
          </a:p>
          <a:p>
            <a:pPr marL="228600" indent="-228600">
              <a:lnSpc>
                <a:spcPct val="110000"/>
              </a:lnSpc>
              <a:spcBef>
                <a:spcPct val="20000"/>
              </a:spcBef>
              <a:buClr>
                <a:srgbClr val="000000"/>
              </a:buClr>
              <a:buSzPct val="100000"/>
              <a:buFontTx/>
              <a:buChar char="•"/>
            </a:pPr>
            <a:r>
              <a:rPr lang="en-US" sz="1200" b="0">
                <a:solidFill>
                  <a:srgbClr val="000000"/>
                </a:solidFill>
                <a:latin typeface="Arial" charset="0"/>
                <a:cs typeface="Times New Roman" pitchFamily="18" charset="0"/>
              </a:rPr>
              <a:t>Contraseña de correo electrónico</a:t>
            </a:r>
          </a:p>
          <a:p>
            <a:pPr marL="228600" indent="-228600">
              <a:lnSpc>
                <a:spcPct val="110000"/>
              </a:lnSpc>
              <a:spcBef>
                <a:spcPct val="20000"/>
              </a:spcBef>
              <a:buClr>
                <a:srgbClr val="000000"/>
              </a:buClr>
              <a:buSzPct val="100000"/>
              <a:buFontTx/>
              <a:buChar char="•"/>
            </a:pPr>
            <a:r>
              <a:rPr lang="es-MX" sz="1200" b="0">
                <a:solidFill>
                  <a:srgbClr val="000000"/>
                </a:solidFill>
                <a:latin typeface="Arial" charset="0"/>
                <a:cs typeface="Times New Roman" pitchFamily="18" charset="0"/>
              </a:rPr>
              <a:t>Contraseña de encriptación de receptor Rx1</a:t>
            </a:r>
          </a:p>
          <a:p>
            <a:pPr marL="228600" indent="-228600">
              <a:lnSpc>
                <a:spcPct val="110000"/>
              </a:lnSpc>
              <a:spcBef>
                <a:spcPct val="20000"/>
              </a:spcBef>
              <a:buClr>
                <a:srgbClr val="000000"/>
              </a:buClr>
              <a:buSzPct val="100000"/>
              <a:buFontTx/>
              <a:buChar char="•"/>
            </a:pPr>
            <a:r>
              <a:rPr lang="es-MX" sz="1200" b="0">
                <a:solidFill>
                  <a:srgbClr val="000000"/>
                </a:solidFill>
                <a:latin typeface="Arial" charset="0"/>
                <a:cs typeface="Times New Roman" pitchFamily="18" charset="0"/>
              </a:rPr>
              <a:t>Contraseña de encriptación de receptor Rx2</a:t>
            </a:r>
          </a:p>
          <a:p>
            <a:pPr marL="228600" indent="-228600">
              <a:lnSpc>
                <a:spcPct val="110000"/>
              </a:lnSpc>
              <a:spcBef>
                <a:spcPct val="20000"/>
              </a:spcBef>
              <a:buClr>
                <a:srgbClr val="000000"/>
              </a:buClr>
              <a:buSzPct val="100000"/>
              <a:buFontTx/>
              <a:buChar char="•"/>
            </a:pPr>
            <a:r>
              <a:rPr lang="es-MX" sz="1200" b="0">
                <a:solidFill>
                  <a:srgbClr val="000000"/>
                </a:solidFill>
                <a:latin typeface="Arial" charset="0"/>
                <a:cs typeface="Times New Roman" pitchFamily="18" charset="0"/>
              </a:rPr>
              <a:t>Dirección IP de Servidor DNS</a:t>
            </a:r>
          </a:p>
          <a:p>
            <a:pPr marL="228600" indent="-228600">
              <a:lnSpc>
                <a:spcPct val="110000"/>
              </a:lnSpc>
              <a:spcBef>
                <a:spcPct val="20000"/>
              </a:spcBef>
              <a:buClr>
                <a:srgbClr val="000000"/>
              </a:buClr>
              <a:buSzPct val="100000"/>
              <a:buFontTx/>
              <a:buChar char="•"/>
            </a:pPr>
            <a:r>
              <a:rPr lang="pt-BR" sz="1200" b="0">
                <a:solidFill>
                  <a:srgbClr val="000000"/>
                </a:solidFill>
                <a:latin typeface="Arial" charset="0"/>
                <a:cs typeface="Times New Roman" pitchFamily="18" charset="0"/>
              </a:rPr>
              <a:t>Código de Cuenta de T-Link</a:t>
            </a:r>
          </a:p>
          <a:p>
            <a:pPr marL="228600" indent="-228600">
              <a:lnSpc>
                <a:spcPct val="110000"/>
              </a:lnSpc>
              <a:spcBef>
                <a:spcPct val="20000"/>
              </a:spcBef>
              <a:buClr>
                <a:srgbClr val="000000"/>
              </a:buClr>
              <a:buSzPct val="100000"/>
              <a:buFontTx/>
              <a:buChar char="•"/>
            </a:pPr>
            <a:r>
              <a:rPr lang="en-US" sz="1200" b="0">
                <a:solidFill>
                  <a:srgbClr val="000000"/>
                </a:solidFill>
                <a:latin typeface="Arial" charset="0"/>
                <a:cs typeface="Times New Roman" pitchFamily="18" charset="0"/>
              </a:rPr>
              <a:t>Reservado</a:t>
            </a:r>
          </a:p>
          <a:p>
            <a:pPr marL="228600" indent="-228600">
              <a:lnSpc>
                <a:spcPct val="110000"/>
              </a:lnSpc>
              <a:spcBef>
                <a:spcPct val="20000"/>
              </a:spcBef>
              <a:buClr>
                <a:srgbClr val="000000"/>
              </a:buClr>
              <a:buSzPct val="100000"/>
              <a:buFontTx/>
              <a:buChar char="•"/>
            </a:pPr>
            <a:r>
              <a:rPr lang="en-US" sz="1200" b="0">
                <a:solidFill>
                  <a:srgbClr val="000000"/>
                </a:solidFill>
                <a:latin typeface="Arial" charset="0"/>
                <a:cs typeface="Times New Roman" pitchFamily="18" charset="0"/>
              </a:rPr>
              <a:t>Código de instalador</a:t>
            </a:r>
          </a:p>
          <a:p>
            <a:pPr marL="228600" indent="-228600">
              <a:lnSpc>
                <a:spcPct val="110000"/>
              </a:lnSpc>
              <a:spcBef>
                <a:spcPct val="20000"/>
              </a:spcBef>
              <a:buClr>
                <a:srgbClr val="000000"/>
              </a:buClr>
              <a:buSzPct val="100000"/>
              <a:buFontTx/>
              <a:buChar char="•"/>
            </a:pPr>
            <a:r>
              <a:rPr lang="en-US" sz="1200" b="0">
                <a:solidFill>
                  <a:srgbClr val="000000"/>
                </a:solidFill>
                <a:latin typeface="Arial" charset="0"/>
                <a:cs typeface="Times New Roman" pitchFamily="18" charset="0"/>
              </a:rPr>
              <a:t>"Tiempo activo" para incendio</a:t>
            </a:r>
          </a:p>
          <a:p>
            <a:pPr marL="228600" indent="-228600">
              <a:lnSpc>
                <a:spcPct val="110000"/>
              </a:lnSpc>
              <a:spcBef>
                <a:spcPct val="20000"/>
              </a:spcBef>
              <a:buClr>
                <a:srgbClr val="000000"/>
              </a:buClr>
              <a:buSzPct val="100000"/>
              <a:buFontTx/>
              <a:buChar char="•"/>
            </a:pPr>
            <a:r>
              <a:rPr lang="en-US" sz="1200" b="0">
                <a:solidFill>
                  <a:srgbClr val="000000"/>
                </a:solidFill>
                <a:latin typeface="Arial" charset="0"/>
                <a:cs typeface="Times New Roman" pitchFamily="18" charset="0"/>
              </a:rPr>
              <a:t> "Tiempo desactivo" para incendio</a:t>
            </a:r>
          </a:p>
          <a:p>
            <a:pPr marL="228600" indent="-228600">
              <a:lnSpc>
                <a:spcPct val="110000"/>
              </a:lnSpc>
              <a:spcBef>
                <a:spcPct val="20000"/>
              </a:spcBef>
              <a:buClr>
                <a:srgbClr val="000000"/>
              </a:buClr>
              <a:buSzPct val="100000"/>
              <a:buFontTx/>
              <a:buChar char="•"/>
            </a:pPr>
            <a:r>
              <a:rPr lang="es-MX" sz="1200" b="0">
                <a:solidFill>
                  <a:srgbClr val="000000"/>
                </a:solidFill>
                <a:latin typeface="Arial" charset="0"/>
                <a:cs typeface="Times New Roman" pitchFamily="18" charset="0"/>
              </a:rPr>
              <a:t> </a:t>
            </a:r>
            <a:r>
              <a:rPr lang="es-MX" sz="1200">
                <a:solidFill>
                  <a:srgbClr val="000000"/>
                </a:solidFill>
                <a:latin typeface="Arial" charset="0"/>
                <a:cs typeface="Times New Roman" pitchFamily="18" charset="0"/>
              </a:rPr>
              <a:t>Tiempo de demora de restablecimiento</a:t>
            </a:r>
          </a:p>
          <a:p>
            <a:pPr marL="228600" indent="-228600">
              <a:lnSpc>
                <a:spcPct val="110000"/>
              </a:lnSpc>
              <a:spcBef>
                <a:spcPct val="20000"/>
              </a:spcBef>
              <a:buClr>
                <a:srgbClr val="333399"/>
              </a:buClr>
              <a:buSzPct val="100000"/>
              <a:buFontTx/>
              <a:buChar char="•"/>
            </a:pPr>
            <a:r>
              <a:rPr lang="en-US" sz="1200" b="0">
                <a:solidFill>
                  <a:srgbClr val="000000"/>
                </a:solidFill>
                <a:latin typeface="Arial" charset="0"/>
                <a:cs typeface="Times New Roman" pitchFamily="18" charset="0"/>
              </a:rPr>
              <a:t>Contador de pulsos de incendio</a:t>
            </a:r>
            <a:endParaRPr lang="en-US" sz="1200" b="0">
              <a:solidFill>
                <a:srgbClr val="333399"/>
              </a:solidFill>
              <a:latin typeface="Arial" charset="0"/>
              <a:cs typeface="Times New Roman" pitchFamily="18" charset="0"/>
            </a:endParaRPr>
          </a:p>
          <a:p>
            <a:pPr marL="228600" indent="-228600">
              <a:lnSpc>
                <a:spcPct val="110000"/>
              </a:lnSpc>
              <a:spcBef>
                <a:spcPct val="20000"/>
              </a:spcBef>
              <a:buClr>
                <a:srgbClr val="333399"/>
              </a:buClr>
              <a:buSzPct val="100000"/>
              <a:buFontTx/>
              <a:buChar char="•"/>
            </a:pPr>
            <a:endParaRPr lang="en-US" sz="1200" b="0">
              <a:solidFill>
                <a:srgbClr val="333399"/>
              </a:solidFill>
              <a:latin typeface="Arial" charset="0"/>
              <a:cs typeface="Times New Roman" pitchFamily="18" charset="0"/>
            </a:endParaRPr>
          </a:p>
          <a:p>
            <a:pPr marL="228600" indent="-228600">
              <a:lnSpc>
                <a:spcPct val="110000"/>
              </a:lnSpc>
              <a:spcBef>
                <a:spcPct val="20000"/>
              </a:spcBef>
              <a:buClr>
                <a:srgbClr val="333399"/>
              </a:buClr>
              <a:buSzPct val="100000"/>
              <a:buFontTx/>
              <a:buChar char="•"/>
            </a:pPr>
            <a:endParaRPr lang="en-US" sz="1200" b="0">
              <a:solidFill>
                <a:srgbClr val="333399"/>
              </a:solidFill>
              <a:latin typeface="Arial" charset="0"/>
              <a:cs typeface="Times New Roman" pitchFamily="18" charset="0"/>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es-CO" smtClean="0"/>
              <a:t>Programación</a:t>
            </a:r>
          </a:p>
        </p:txBody>
      </p:sp>
      <p:sp>
        <p:nvSpPr>
          <p:cNvPr id="73731" name="Content Placeholder 2"/>
          <p:cNvSpPr>
            <a:spLocks noGrp="1"/>
          </p:cNvSpPr>
          <p:nvPr>
            <p:ph idx="1"/>
          </p:nvPr>
        </p:nvSpPr>
        <p:spPr/>
        <p:txBody>
          <a:bodyPr/>
          <a:lstStyle/>
          <a:p>
            <a:r>
              <a:rPr lang="es-CO" smtClean="0"/>
              <a:t>Con simplemente programarle 5 datos la TL250 y TL300 están listas par transmitir</a:t>
            </a:r>
          </a:p>
          <a:p>
            <a:endParaRPr lang="es-CO" smtClean="0"/>
          </a:p>
          <a:p>
            <a:r>
              <a:rPr lang="es-CO" smtClean="0"/>
              <a:t>IP </a:t>
            </a:r>
          </a:p>
          <a:p>
            <a:r>
              <a:rPr lang="es-CO" smtClean="0"/>
              <a:t>Máscara</a:t>
            </a:r>
          </a:p>
          <a:p>
            <a:r>
              <a:rPr lang="es-CO" smtClean="0"/>
              <a:t>Puerta de enlace</a:t>
            </a:r>
          </a:p>
          <a:p>
            <a:r>
              <a:rPr lang="es-CO" smtClean="0"/>
              <a:t>Número de cuenta</a:t>
            </a:r>
          </a:p>
          <a:p>
            <a:r>
              <a:rPr lang="es-CO" smtClean="0"/>
              <a:t>IP receptora</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457200" y="152400"/>
            <a:ext cx="8229600" cy="487363"/>
          </a:xfrm>
        </p:spPr>
        <p:txBody>
          <a:bodyPr/>
          <a:lstStyle/>
          <a:p>
            <a:pPr eaLnBrk="1" hangingPunct="1"/>
            <a:r>
              <a:rPr lang="es-AR" sz="2800" smtClean="0"/>
              <a:t>Pruebe sus productos T-Link</a:t>
            </a:r>
          </a:p>
        </p:txBody>
      </p:sp>
      <p:sp>
        <p:nvSpPr>
          <p:cNvPr id="74755" name="Rectangle 3"/>
          <p:cNvSpPr>
            <a:spLocks noGrp="1" noChangeArrowheads="1"/>
          </p:cNvSpPr>
          <p:nvPr>
            <p:ph type="body" idx="1"/>
          </p:nvPr>
        </p:nvSpPr>
        <p:spPr>
          <a:xfrm>
            <a:off x="457200" y="838200"/>
            <a:ext cx="8229600" cy="533400"/>
          </a:xfrm>
        </p:spPr>
        <p:txBody>
          <a:bodyPr/>
          <a:lstStyle/>
          <a:p>
            <a:pPr eaLnBrk="1" hangingPunct="1">
              <a:buClr>
                <a:srgbClr val="000000"/>
              </a:buClr>
            </a:pPr>
            <a:r>
              <a:rPr lang="es-AR" sz="2000" smtClean="0">
                <a:hlinkClick r:id="rId3"/>
              </a:rPr>
              <a:t>http://www.dsc.com/iptesting/</a:t>
            </a:r>
            <a:endParaRPr lang="es-AR" sz="2000" smtClean="0"/>
          </a:p>
        </p:txBody>
      </p:sp>
      <p:pic>
        <p:nvPicPr>
          <p:cNvPr id="74756" name="Picture 4" descr="DSC IP Testing"/>
          <p:cNvPicPr>
            <a:picLocks noChangeAspect="1" noChangeArrowheads="1"/>
          </p:cNvPicPr>
          <p:nvPr/>
        </p:nvPicPr>
        <p:blipFill>
          <a:blip r:embed="rId4" cstate="print"/>
          <a:srcRect/>
          <a:stretch>
            <a:fillRect/>
          </a:stretch>
        </p:blipFill>
        <p:spPr bwMode="auto">
          <a:xfrm>
            <a:off x="1066800" y="1371600"/>
            <a:ext cx="7162800" cy="4476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778" name="Text Box 2"/>
          <p:cNvSpPr txBox="1">
            <a:spLocks noChangeArrowheads="1"/>
          </p:cNvSpPr>
          <p:nvPr/>
        </p:nvSpPr>
        <p:spPr bwMode="auto">
          <a:xfrm>
            <a:off x="533400" y="1524000"/>
            <a:ext cx="7315200" cy="504825"/>
          </a:xfrm>
          <a:prstGeom prst="rect">
            <a:avLst/>
          </a:prstGeom>
          <a:noFill/>
          <a:ln w="9525">
            <a:noFill/>
            <a:miter lim="800000"/>
            <a:headEnd/>
            <a:tailEnd/>
          </a:ln>
        </p:spPr>
        <p:txBody>
          <a:bodyPr>
            <a:spAutoFit/>
          </a:bodyPr>
          <a:lstStyle/>
          <a:p>
            <a:pPr marL="228600" indent="-228600" eaLnBrk="0" hangingPunct="0">
              <a:lnSpc>
                <a:spcPct val="150000"/>
              </a:lnSpc>
              <a:buFontTx/>
              <a:buChar char="•"/>
            </a:pPr>
            <a:endParaRPr lang="en-CA" b="0">
              <a:latin typeface="Arial" charset="0"/>
            </a:endParaRPr>
          </a:p>
        </p:txBody>
      </p:sp>
      <p:sp>
        <p:nvSpPr>
          <p:cNvPr id="75779" name="Text Box 3"/>
          <p:cNvSpPr txBox="1">
            <a:spLocks noChangeArrowheads="1"/>
          </p:cNvSpPr>
          <p:nvPr/>
        </p:nvSpPr>
        <p:spPr bwMode="auto">
          <a:xfrm>
            <a:off x="990600" y="152400"/>
            <a:ext cx="7391400" cy="519113"/>
          </a:xfrm>
          <a:prstGeom prst="rect">
            <a:avLst/>
          </a:prstGeom>
          <a:noFill/>
          <a:ln w="9525">
            <a:noFill/>
            <a:miter lim="800000"/>
            <a:headEnd/>
            <a:tailEnd/>
          </a:ln>
        </p:spPr>
        <p:txBody>
          <a:bodyPr>
            <a:spAutoFit/>
          </a:bodyPr>
          <a:lstStyle/>
          <a:p>
            <a:pPr algn="ctr"/>
            <a:r>
              <a:rPr lang="en-US" sz="2800" b="0">
                <a:solidFill>
                  <a:schemeClr val="bg1"/>
                </a:solidFill>
                <a:latin typeface="Arial" charset="0"/>
              </a:rPr>
              <a:t>Listados de aprobaciones para TL-250</a:t>
            </a:r>
          </a:p>
        </p:txBody>
      </p:sp>
      <p:sp>
        <p:nvSpPr>
          <p:cNvPr id="75780" name="Text Box 5"/>
          <p:cNvSpPr txBox="1">
            <a:spLocks noChangeArrowheads="1"/>
          </p:cNvSpPr>
          <p:nvPr/>
        </p:nvSpPr>
        <p:spPr bwMode="auto">
          <a:xfrm>
            <a:off x="457200" y="1066800"/>
            <a:ext cx="8153400" cy="4597400"/>
          </a:xfrm>
          <a:prstGeom prst="rect">
            <a:avLst/>
          </a:prstGeom>
          <a:noFill/>
          <a:ln w="9525">
            <a:noFill/>
            <a:miter lim="800000"/>
            <a:headEnd/>
            <a:tailEnd/>
          </a:ln>
        </p:spPr>
        <p:txBody>
          <a:bodyPr>
            <a:spAutoFit/>
          </a:bodyPr>
          <a:lstStyle/>
          <a:p>
            <a:pPr marL="228600" indent="-228600"/>
            <a:r>
              <a:rPr lang="en-US" b="0">
                <a:latin typeface="Arial" charset="0"/>
                <a:cs typeface="Times New Roman" pitchFamily="18" charset="0"/>
              </a:rPr>
              <a:t>Estados Unidos</a:t>
            </a:r>
          </a:p>
          <a:p>
            <a:pPr marL="228600" indent="-228600">
              <a:buClr>
                <a:srgbClr val="000000"/>
              </a:buClr>
              <a:buSzPct val="100000"/>
              <a:buFont typeface="Arial" charset="0"/>
              <a:buChar char="•"/>
            </a:pPr>
            <a:r>
              <a:rPr lang="en-US" b="0">
                <a:latin typeface="Arial" charset="0"/>
                <a:cs typeface="Times New Roman" pitchFamily="18" charset="0"/>
              </a:rPr>
              <a:t>UL1610, UL864, UL1635 – Comercial</a:t>
            </a:r>
          </a:p>
          <a:p>
            <a:pPr marL="228600" indent="-228600">
              <a:buClr>
                <a:srgbClr val="000000"/>
              </a:buClr>
              <a:buSzPct val="100000"/>
              <a:buFont typeface="Arial" charset="0"/>
              <a:buChar char="•"/>
            </a:pPr>
            <a:r>
              <a:rPr lang="pl-PL" b="0">
                <a:latin typeface="Arial" charset="0"/>
                <a:cs typeface="Times New Roman" pitchFamily="18" charset="0"/>
              </a:rPr>
              <a:t>UL1023, UL985, UL365, UL609 – Residencial</a:t>
            </a:r>
          </a:p>
          <a:p>
            <a:pPr marL="228600" indent="-228600">
              <a:buClr>
                <a:srgbClr val="000000"/>
              </a:buClr>
              <a:buSzPct val="100000"/>
              <a:buFont typeface="Arial" charset="0"/>
              <a:buChar char="•"/>
            </a:pPr>
            <a:r>
              <a:rPr lang="en-US" b="0">
                <a:latin typeface="Arial" charset="0"/>
                <a:cs typeface="Times New Roman" pitchFamily="18" charset="0"/>
              </a:rPr>
              <a:t>FCC Parte 15</a:t>
            </a:r>
          </a:p>
          <a:p>
            <a:pPr marL="228600" indent="-228600">
              <a:buClr>
                <a:srgbClr val="000000"/>
              </a:buClr>
              <a:buSzPct val="100000"/>
              <a:buFont typeface="Arial" charset="0"/>
              <a:buChar char="•"/>
            </a:pPr>
            <a:r>
              <a:rPr lang="en-US" b="0">
                <a:latin typeface="Arial" charset="0"/>
                <a:cs typeface="Times New Roman" pitchFamily="18" charset="0"/>
              </a:rPr>
              <a:t>CSFM</a:t>
            </a:r>
          </a:p>
          <a:p>
            <a:pPr marL="228600" indent="-228600">
              <a:buClr>
                <a:srgbClr val="000000"/>
              </a:buClr>
              <a:buSzPct val="100000"/>
              <a:buFont typeface="Arial" charset="0"/>
              <a:buChar char="•"/>
            </a:pPr>
            <a:endParaRPr lang="en-US" b="0">
              <a:latin typeface="Arial" charset="0"/>
              <a:cs typeface="Times New Roman" pitchFamily="18" charset="0"/>
            </a:endParaRPr>
          </a:p>
          <a:p>
            <a:pPr marL="228600" indent="-228600">
              <a:lnSpc>
                <a:spcPct val="110000"/>
              </a:lnSpc>
              <a:spcBef>
                <a:spcPct val="20000"/>
              </a:spcBef>
            </a:pPr>
            <a:r>
              <a:rPr lang="en-US" b="0">
                <a:latin typeface="Arial" charset="0"/>
                <a:cs typeface="Times New Roman" pitchFamily="18" charset="0"/>
              </a:rPr>
              <a:t>Canadá </a:t>
            </a:r>
          </a:p>
          <a:p>
            <a:pPr marL="228600" indent="-228600">
              <a:lnSpc>
                <a:spcPct val="110000"/>
              </a:lnSpc>
              <a:spcBef>
                <a:spcPct val="20000"/>
              </a:spcBef>
              <a:buClr>
                <a:srgbClr val="000000"/>
              </a:buClr>
              <a:buSzPct val="100000"/>
              <a:buFont typeface="Arial" charset="0"/>
              <a:buChar char="•"/>
            </a:pPr>
            <a:r>
              <a:rPr lang="en-US" b="0">
                <a:latin typeface="Arial" charset="0"/>
                <a:cs typeface="Times New Roman" pitchFamily="18" charset="0"/>
              </a:rPr>
              <a:t>ULC-S304, ULC-S527, ULC-C639 - Comercial </a:t>
            </a:r>
          </a:p>
          <a:p>
            <a:pPr marL="228600" indent="-228600">
              <a:lnSpc>
                <a:spcPct val="110000"/>
              </a:lnSpc>
              <a:spcBef>
                <a:spcPct val="20000"/>
              </a:spcBef>
              <a:buClr>
                <a:srgbClr val="000000"/>
              </a:buClr>
              <a:buSzPct val="100000"/>
              <a:buFont typeface="Arial" charset="0"/>
              <a:buChar char="•"/>
            </a:pPr>
            <a:r>
              <a:rPr lang="en-US" b="0">
                <a:latin typeface="Arial" charset="0"/>
                <a:cs typeface="Times New Roman" pitchFamily="18" charset="0"/>
              </a:rPr>
              <a:t>ULC-S545, ULC-C1023 (Tx) – Residencial </a:t>
            </a:r>
          </a:p>
          <a:p>
            <a:pPr marL="228600" indent="-228600">
              <a:lnSpc>
                <a:spcPct val="110000"/>
              </a:lnSpc>
              <a:spcBef>
                <a:spcPct val="20000"/>
              </a:spcBef>
              <a:buClr>
                <a:srgbClr val="000000"/>
              </a:buClr>
              <a:buSzPct val="100000"/>
              <a:buFont typeface="Arial" charset="0"/>
              <a:buChar char="•"/>
            </a:pPr>
            <a:endParaRPr lang="en-US" b="0">
              <a:latin typeface="Arial" charset="0"/>
              <a:cs typeface="Times New Roman" pitchFamily="18" charset="0"/>
            </a:endParaRPr>
          </a:p>
          <a:p>
            <a:pPr marL="228600" indent="-228600">
              <a:lnSpc>
                <a:spcPct val="110000"/>
              </a:lnSpc>
              <a:spcBef>
                <a:spcPct val="20000"/>
              </a:spcBef>
            </a:pPr>
            <a:r>
              <a:rPr lang="en-US" b="0">
                <a:latin typeface="Arial" charset="0"/>
                <a:cs typeface="Times New Roman" pitchFamily="18" charset="0"/>
              </a:rPr>
              <a:t>Europa	</a:t>
            </a:r>
          </a:p>
          <a:p>
            <a:pPr marL="228600" indent="-228600">
              <a:lnSpc>
                <a:spcPct val="110000"/>
              </a:lnSpc>
              <a:spcBef>
                <a:spcPct val="20000"/>
              </a:spcBef>
              <a:buClr>
                <a:srgbClr val="000000"/>
              </a:buClr>
              <a:buSzPct val="100000"/>
              <a:buFont typeface="Arial" charset="0"/>
              <a:buChar char="•"/>
            </a:pPr>
            <a:r>
              <a:rPr lang="es-MX" b="0">
                <a:latin typeface="Arial" charset="0"/>
                <a:cs typeface="Times New Roman" pitchFamily="18" charset="0"/>
              </a:rPr>
              <a:t>EN50022 Clase B - Emisiones digitales</a:t>
            </a:r>
          </a:p>
          <a:p>
            <a:pPr marL="228600" indent="-228600">
              <a:lnSpc>
                <a:spcPct val="110000"/>
              </a:lnSpc>
              <a:spcBef>
                <a:spcPct val="20000"/>
              </a:spcBef>
              <a:buClr>
                <a:srgbClr val="000000"/>
              </a:buClr>
              <a:buSzPct val="100000"/>
              <a:buFont typeface="Arial" charset="0"/>
              <a:buChar char="•"/>
            </a:pPr>
            <a:r>
              <a:rPr lang="en-US" b="0">
                <a:latin typeface="Arial" charset="0"/>
                <a:cs typeface="Times New Roman" pitchFamily="18" charset="0"/>
              </a:rPr>
              <a:t>EN50130-4:1995 - Inmunidad electromagnética</a:t>
            </a:r>
          </a:p>
          <a:p>
            <a:pPr marL="228600" indent="-228600">
              <a:lnSpc>
                <a:spcPct val="110000"/>
              </a:lnSpc>
              <a:spcBef>
                <a:spcPct val="20000"/>
              </a:spcBef>
              <a:buClr>
                <a:srgbClr val="000000"/>
              </a:buClr>
              <a:buSzPct val="100000"/>
              <a:buFont typeface="Arial" charset="0"/>
              <a:buChar char="•"/>
            </a:pPr>
            <a:r>
              <a:rPr lang="en-US" b="0">
                <a:latin typeface="Arial" charset="0"/>
                <a:cs typeface="Times New Roman" pitchFamily="18" charset="0"/>
              </a:rPr>
              <a:t>EN60950 – Seguridad</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457200" y="152400"/>
            <a:ext cx="8229600" cy="487363"/>
          </a:xfrm>
        </p:spPr>
        <p:txBody>
          <a:bodyPr/>
          <a:lstStyle/>
          <a:p>
            <a:pPr eaLnBrk="1" hangingPunct="1"/>
            <a:r>
              <a:rPr lang="es-AR" sz="2800" smtClean="0"/>
              <a:t>Casos de  Estudio </a:t>
            </a:r>
          </a:p>
        </p:txBody>
      </p:sp>
      <p:sp>
        <p:nvSpPr>
          <p:cNvPr id="76803" name="Rectangle 3"/>
          <p:cNvSpPr>
            <a:spLocks noGrp="1" noChangeArrowheads="1"/>
          </p:cNvSpPr>
          <p:nvPr>
            <p:ph type="body" idx="1"/>
          </p:nvPr>
        </p:nvSpPr>
        <p:spPr>
          <a:xfrm>
            <a:off x="457200" y="914400"/>
            <a:ext cx="8077200" cy="5059363"/>
          </a:xfrm>
        </p:spPr>
        <p:txBody>
          <a:bodyPr/>
          <a:lstStyle/>
          <a:p>
            <a:pPr eaLnBrk="1" hangingPunct="1">
              <a:lnSpc>
                <a:spcPct val="90000"/>
              </a:lnSpc>
              <a:buClr>
                <a:srgbClr val="000000"/>
              </a:buClr>
            </a:pPr>
            <a:r>
              <a:rPr lang="es-AR" sz="1800" smtClean="0"/>
              <a:t>País: Canadá </a:t>
            </a:r>
          </a:p>
          <a:p>
            <a:pPr eaLnBrk="1" hangingPunct="1">
              <a:lnSpc>
                <a:spcPct val="90000"/>
              </a:lnSpc>
              <a:buClr>
                <a:srgbClr val="000000"/>
              </a:buClr>
            </a:pPr>
            <a:endParaRPr lang="es-AR" sz="1800" smtClean="0"/>
          </a:p>
          <a:p>
            <a:pPr eaLnBrk="1" hangingPunct="1">
              <a:lnSpc>
                <a:spcPct val="90000"/>
              </a:lnSpc>
              <a:buClr>
                <a:srgbClr val="000000"/>
              </a:buClr>
            </a:pPr>
            <a:r>
              <a:rPr lang="es-AR" sz="1800" smtClean="0"/>
              <a:t>Cliente: LCBO (Liqueur Control Board of Ontario) </a:t>
            </a:r>
          </a:p>
          <a:p>
            <a:pPr eaLnBrk="1" hangingPunct="1">
              <a:lnSpc>
                <a:spcPct val="90000"/>
              </a:lnSpc>
              <a:buClr>
                <a:srgbClr val="000000"/>
              </a:buClr>
            </a:pPr>
            <a:endParaRPr lang="es-AR" sz="1800" smtClean="0"/>
          </a:p>
          <a:p>
            <a:pPr eaLnBrk="1" hangingPunct="1">
              <a:lnSpc>
                <a:spcPct val="90000"/>
              </a:lnSpc>
              <a:buClr>
                <a:srgbClr val="000000"/>
              </a:buClr>
            </a:pPr>
            <a:r>
              <a:rPr lang="es-AR" sz="1800" smtClean="0"/>
              <a:t>Sistema: </a:t>
            </a:r>
          </a:p>
          <a:p>
            <a:pPr lvl="1" eaLnBrk="1" hangingPunct="1">
              <a:lnSpc>
                <a:spcPct val="90000"/>
              </a:lnSpc>
              <a:buClr>
                <a:srgbClr val="000000"/>
              </a:buClr>
              <a:buFont typeface="Wingdings" pitchFamily="2" charset="2"/>
              <a:buChar char="§"/>
            </a:pPr>
            <a:r>
              <a:rPr lang="es-AR" sz="1600" smtClean="0"/>
              <a:t>367 unidades de TL250 </a:t>
            </a:r>
          </a:p>
          <a:p>
            <a:pPr lvl="1" eaLnBrk="1" hangingPunct="1">
              <a:lnSpc>
                <a:spcPct val="90000"/>
              </a:lnSpc>
              <a:buClr>
                <a:srgbClr val="000000"/>
              </a:buClr>
              <a:buFont typeface="Wingdings" pitchFamily="2" charset="2"/>
              <a:buChar char="§"/>
            </a:pPr>
            <a:r>
              <a:rPr lang="es-AR" sz="1600" smtClean="0"/>
              <a:t>367 unidades de panel de control PC1864 + Teclado + Sensores </a:t>
            </a:r>
          </a:p>
          <a:p>
            <a:pPr lvl="1" eaLnBrk="1" hangingPunct="1">
              <a:lnSpc>
                <a:spcPct val="90000"/>
              </a:lnSpc>
              <a:buClr>
                <a:srgbClr val="000000"/>
              </a:buClr>
              <a:buFont typeface="Wingdings" pitchFamily="2" charset="2"/>
              <a:buChar char="§"/>
            </a:pPr>
            <a:r>
              <a:rPr lang="es-AR" sz="1400" smtClean="0"/>
              <a:t>1 unidad de Receptor Sur-Gard System II</a:t>
            </a:r>
            <a:endParaRPr lang="es-AR" sz="1600" smtClean="0"/>
          </a:p>
          <a:p>
            <a:pPr lvl="1" eaLnBrk="1" hangingPunct="1">
              <a:lnSpc>
                <a:spcPct val="90000"/>
              </a:lnSpc>
              <a:buClr>
                <a:srgbClr val="000000"/>
              </a:buClr>
              <a:buFont typeface="Wingdings" pitchFamily="2" charset="2"/>
              <a:buChar char="§"/>
            </a:pPr>
            <a:endParaRPr lang="es-AR" sz="1600" smtClean="0"/>
          </a:p>
          <a:p>
            <a:pPr eaLnBrk="1" hangingPunct="1">
              <a:lnSpc>
                <a:spcPct val="90000"/>
              </a:lnSpc>
              <a:buClr>
                <a:srgbClr val="000000"/>
              </a:buClr>
            </a:pPr>
            <a:r>
              <a:rPr lang="es-AR" sz="1800" smtClean="0"/>
              <a:t>Aplicación: Tienda de venta al por menor (monitoreo propio)</a:t>
            </a:r>
          </a:p>
          <a:p>
            <a:pPr eaLnBrk="1" hangingPunct="1">
              <a:lnSpc>
                <a:spcPct val="90000"/>
              </a:lnSpc>
              <a:buClr>
                <a:srgbClr val="000000"/>
              </a:buClr>
            </a:pPr>
            <a:endParaRPr lang="es-AR" sz="1800" smtClean="0"/>
          </a:p>
          <a:p>
            <a:pPr eaLnBrk="1" hangingPunct="1">
              <a:lnSpc>
                <a:spcPct val="90000"/>
              </a:lnSpc>
              <a:buClr>
                <a:srgbClr val="000000"/>
              </a:buClr>
            </a:pPr>
            <a:r>
              <a:rPr lang="es-AR" sz="1800" smtClean="0"/>
              <a:t>Beneficios:</a:t>
            </a:r>
          </a:p>
          <a:p>
            <a:pPr lvl="1" eaLnBrk="1" hangingPunct="1">
              <a:lnSpc>
                <a:spcPct val="90000"/>
              </a:lnSpc>
              <a:buClr>
                <a:srgbClr val="000000"/>
              </a:buClr>
              <a:buFont typeface="Wingdings" pitchFamily="2" charset="2"/>
              <a:buChar char="§"/>
            </a:pPr>
            <a:r>
              <a:rPr lang="es-AR" sz="1600" smtClean="0"/>
              <a:t>Utilización de la red de Internet existente para comunicación de alarmas</a:t>
            </a:r>
          </a:p>
          <a:p>
            <a:pPr lvl="1" eaLnBrk="1" hangingPunct="1">
              <a:lnSpc>
                <a:spcPct val="90000"/>
              </a:lnSpc>
              <a:buClr>
                <a:srgbClr val="000000"/>
              </a:buClr>
              <a:buFont typeface="Wingdings" pitchFamily="2" charset="2"/>
              <a:buChar char="§"/>
            </a:pPr>
            <a:r>
              <a:rPr lang="es-AR" sz="1600" smtClean="0"/>
              <a:t>Comunicación de alarmas más veloz y más confiable </a:t>
            </a:r>
          </a:p>
          <a:p>
            <a:pPr lvl="1" eaLnBrk="1" hangingPunct="1">
              <a:lnSpc>
                <a:spcPct val="90000"/>
              </a:lnSpc>
              <a:buClr>
                <a:srgbClr val="000000"/>
              </a:buClr>
              <a:buFont typeface="Wingdings" pitchFamily="2" charset="2"/>
              <a:buChar char="§"/>
            </a:pPr>
            <a:r>
              <a:rPr lang="es-AR" sz="1600" smtClean="0"/>
              <a:t>Ahorro en cargos por líneas telefónicas y llamadas de larga distancia</a:t>
            </a:r>
          </a:p>
          <a:p>
            <a:pPr lvl="1" eaLnBrk="1" hangingPunct="1">
              <a:lnSpc>
                <a:spcPct val="90000"/>
              </a:lnSpc>
              <a:buClr>
                <a:srgbClr val="000000"/>
              </a:buClr>
              <a:buFont typeface="Wingdings" pitchFamily="2" charset="2"/>
              <a:buChar char="§"/>
            </a:pPr>
            <a:r>
              <a:rPr lang="es-AR" sz="1600" smtClean="0"/>
              <a:t>Monitorean sus propias cuentas</a:t>
            </a:r>
          </a:p>
          <a:p>
            <a:pPr lvl="1" eaLnBrk="1" hangingPunct="1">
              <a:lnSpc>
                <a:spcPct val="90000"/>
              </a:lnSpc>
              <a:buClr>
                <a:srgbClr val="000000"/>
              </a:buClr>
              <a:buFont typeface="Wingdings" pitchFamily="2" charset="2"/>
              <a:buChar char="§"/>
            </a:pPr>
            <a:r>
              <a:rPr lang="es-AR" sz="1400" smtClean="0"/>
              <a:t>Ahorran </a:t>
            </a:r>
            <a:r>
              <a:rPr lang="es-AR" sz="1400" b="1" smtClean="0">
                <a:solidFill>
                  <a:srgbClr val="333399"/>
                </a:solidFill>
              </a:rPr>
              <a:t>$140,000</a:t>
            </a:r>
            <a:r>
              <a:rPr lang="es-AR" sz="1400" smtClean="0">
                <a:solidFill>
                  <a:srgbClr val="000000"/>
                </a:solidFill>
              </a:rPr>
              <a:t> por año</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457200" y="152400"/>
            <a:ext cx="8229600" cy="487363"/>
          </a:xfrm>
        </p:spPr>
        <p:txBody>
          <a:bodyPr/>
          <a:lstStyle/>
          <a:p>
            <a:pPr eaLnBrk="1" hangingPunct="1"/>
            <a:r>
              <a:rPr lang="es-AR" sz="2800" smtClean="0"/>
              <a:t>Estudio de casos </a:t>
            </a:r>
          </a:p>
        </p:txBody>
      </p:sp>
      <p:sp>
        <p:nvSpPr>
          <p:cNvPr id="77827" name="Rectangle 3"/>
          <p:cNvSpPr>
            <a:spLocks noGrp="1" noChangeArrowheads="1"/>
          </p:cNvSpPr>
          <p:nvPr>
            <p:ph type="body" idx="1"/>
          </p:nvPr>
        </p:nvSpPr>
        <p:spPr>
          <a:xfrm>
            <a:off x="457200" y="914400"/>
            <a:ext cx="8229600" cy="5257800"/>
          </a:xfrm>
        </p:spPr>
        <p:txBody>
          <a:bodyPr/>
          <a:lstStyle/>
          <a:p>
            <a:pPr eaLnBrk="1" hangingPunct="1">
              <a:lnSpc>
                <a:spcPct val="80000"/>
              </a:lnSpc>
              <a:buClr>
                <a:srgbClr val="000000"/>
              </a:buClr>
            </a:pPr>
            <a:r>
              <a:rPr lang="es-AR" sz="1800" smtClean="0"/>
              <a:t>País: Sudáfrica </a:t>
            </a:r>
          </a:p>
          <a:p>
            <a:pPr eaLnBrk="1" hangingPunct="1">
              <a:lnSpc>
                <a:spcPct val="80000"/>
              </a:lnSpc>
              <a:buClr>
                <a:srgbClr val="000000"/>
              </a:buClr>
            </a:pPr>
            <a:endParaRPr lang="es-AR" sz="1800" smtClean="0"/>
          </a:p>
          <a:p>
            <a:pPr eaLnBrk="1" hangingPunct="1">
              <a:lnSpc>
                <a:spcPct val="80000"/>
              </a:lnSpc>
              <a:buClr>
                <a:srgbClr val="000000"/>
              </a:buClr>
            </a:pPr>
            <a:r>
              <a:rPr lang="es-AR" sz="1800" smtClean="0"/>
              <a:t>Cliente: XXX Bank		</a:t>
            </a:r>
          </a:p>
          <a:p>
            <a:pPr eaLnBrk="1" hangingPunct="1">
              <a:lnSpc>
                <a:spcPct val="80000"/>
              </a:lnSpc>
              <a:buClr>
                <a:srgbClr val="000000"/>
              </a:buClr>
            </a:pPr>
            <a:endParaRPr lang="es-AR" sz="1800" smtClean="0"/>
          </a:p>
          <a:p>
            <a:pPr eaLnBrk="1" hangingPunct="1">
              <a:lnSpc>
                <a:spcPct val="80000"/>
              </a:lnSpc>
              <a:buClr>
                <a:srgbClr val="000000"/>
              </a:buClr>
            </a:pPr>
            <a:r>
              <a:rPr lang="es-AR" sz="1800" smtClean="0"/>
              <a:t>Sistema:</a:t>
            </a:r>
          </a:p>
          <a:p>
            <a:pPr lvl="1" eaLnBrk="1" hangingPunct="1">
              <a:lnSpc>
                <a:spcPct val="80000"/>
              </a:lnSpc>
              <a:buClr>
                <a:srgbClr val="000000"/>
              </a:buClr>
              <a:buFont typeface="Wingdings" pitchFamily="2" charset="2"/>
              <a:buChar char="§"/>
            </a:pPr>
            <a:r>
              <a:rPr lang="es-AR" sz="1600" smtClean="0"/>
              <a:t>700 unidades de TL250</a:t>
            </a:r>
          </a:p>
          <a:p>
            <a:pPr lvl="1" eaLnBrk="1" hangingPunct="1">
              <a:lnSpc>
                <a:spcPct val="80000"/>
              </a:lnSpc>
              <a:buClr>
                <a:srgbClr val="000000"/>
              </a:buClr>
              <a:buFont typeface="Wingdings" pitchFamily="2" charset="2"/>
              <a:buChar char="§"/>
            </a:pPr>
            <a:r>
              <a:rPr lang="es-AR" sz="1600" smtClean="0"/>
              <a:t>700 unidades de panel de control PC1864 + Teclado + Sensores </a:t>
            </a:r>
          </a:p>
          <a:p>
            <a:pPr lvl="1" eaLnBrk="1" hangingPunct="1">
              <a:lnSpc>
                <a:spcPct val="80000"/>
              </a:lnSpc>
              <a:buClr>
                <a:srgbClr val="000000"/>
              </a:buClr>
              <a:buFont typeface="Wingdings" pitchFamily="2" charset="2"/>
              <a:buChar char="§"/>
            </a:pPr>
            <a:r>
              <a:rPr lang="es-AR" sz="1400" smtClean="0"/>
              <a:t>1 unidad de Receptor Sur-Gard System III</a:t>
            </a:r>
            <a:endParaRPr lang="es-AR" sz="1600" smtClean="0"/>
          </a:p>
          <a:p>
            <a:pPr lvl="1" eaLnBrk="1" hangingPunct="1">
              <a:lnSpc>
                <a:spcPct val="80000"/>
              </a:lnSpc>
              <a:buClr>
                <a:srgbClr val="000000"/>
              </a:buClr>
            </a:pPr>
            <a:endParaRPr lang="es-AR" sz="1600" smtClean="0"/>
          </a:p>
          <a:p>
            <a:pPr eaLnBrk="1" hangingPunct="1">
              <a:lnSpc>
                <a:spcPct val="80000"/>
              </a:lnSpc>
              <a:buClr>
                <a:srgbClr val="000000"/>
              </a:buClr>
            </a:pPr>
            <a:r>
              <a:rPr lang="es-AR" sz="1800" smtClean="0"/>
              <a:t>Aplicación: Monitoreo bancario de sucursales, cajas de caudales y ATMs </a:t>
            </a:r>
          </a:p>
          <a:p>
            <a:pPr eaLnBrk="1" hangingPunct="1">
              <a:lnSpc>
                <a:spcPct val="80000"/>
              </a:lnSpc>
              <a:buClr>
                <a:srgbClr val="000000"/>
              </a:buClr>
            </a:pPr>
            <a:endParaRPr lang="es-AR" sz="1800" smtClean="0"/>
          </a:p>
          <a:p>
            <a:pPr eaLnBrk="1" hangingPunct="1">
              <a:lnSpc>
                <a:spcPct val="80000"/>
              </a:lnSpc>
              <a:buClr>
                <a:srgbClr val="000000"/>
              </a:buClr>
            </a:pPr>
            <a:r>
              <a:rPr lang="es-AR" sz="1800" smtClean="0"/>
              <a:t>Beneficios:</a:t>
            </a:r>
          </a:p>
          <a:p>
            <a:pPr lvl="1" eaLnBrk="1" hangingPunct="1">
              <a:lnSpc>
                <a:spcPct val="80000"/>
              </a:lnSpc>
              <a:buClr>
                <a:srgbClr val="000000"/>
              </a:buClr>
              <a:buFont typeface="Wingdings" pitchFamily="2" charset="2"/>
              <a:buChar char="§"/>
            </a:pPr>
            <a:r>
              <a:rPr lang="es-AR" sz="1600" smtClean="0"/>
              <a:t>Utilización de la red de Internet existente para la comunicación (respaldo de línea telefónica) </a:t>
            </a:r>
          </a:p>
          <a:p>
            <a:pPr lvl="1" eaLnBrk="1" hangingPunct="1">
              <a:lnSpc>
                <a:spcPct val="80000"/>
              </a:lnSpc>
              <a:buClr>
                <a:srgbClr val="000000"/>
              </a:buClr>
              <a:buFont typeface="Wingdings" pitchFamily="2" charset="2"/>
              <a:buChar char="§"/>
            </a:pPr>
            <a:r>
              <a:rPr lang="es-AR" sz="1600" smtClean="0"/>
              <a:t>Implementación de las características de supervisión y encriptación para monitoreo de alto nivel de seguridad</a:t>
            </a:r>
          </a:p>
          <a:p>
            <a:pPr lvl="1" eaLnBrk="1" hangingPunct="1">
              <a:lnSpc>
                <a:spcPct val="80000"/>
              </a:lnSpc>
              <a:buClr>
                <a:srgbClr val="000000"/>
              </a:buClr>
              <a:buFont typeface="Wingdings" pitchFamily="2" charset="2"/>
              <a:buChar char="§"/>
            </a:pPr>
            <a:r>
              <a:rPr lang="es-AR" sz="1600" smtClean="0"/>
              <a:t>Usan TL250 como sistema autónomo para ATM</a:t>
            </a:r>
          </a:p>
          <a:p>
            <a:pPr lvl="1" eaLnBrk="1" hangingPunct="1">
              <a:lnSpc>
                <a:spcPct val="80000"/>
              </a:lnSpc>
              <a:buClr>
                <a:srgbClr val="000000"/>
              </a:buClr>
              <a:buFont typeface="Wingdings" pitchFamily="2" charset="2"/>
              <a:buChar char="§"/>
            </a:pPr>
            <a:r>
              <a:rPr lang="es-AR" sz="1600" smtClean="0"/>
              <a:t>Reciben la alarma más rápido por lo tanto pueden despachar más rápido</a:t>
            </a:r>
          </a:p>
          <a:p>
            <a:pPr lvl="1" eaLnBrk="1" hangingPunct="1">
              <a:lnSpc>
                <a:spcPct val="80000"/>
              </a:lnSpc>
              <a:buClr>
                <a:srgbClr val="000000"/>
              </a:buClr>
              <a:buFont typeface="Wingdings" pitchFamily="2" charset="2"/>
              <a:buChar char="§"/>
            </a:pPr>
            <a:r>
              <a:rPr lang="es-AR" sz="1600" smtClean="0"/>
              <a:t>Comunicación redundante de alarma a segundo Receptor Sur-Gard</a:t>
            </a:r>
          </a:p>
          <a:p>
            <a:pPr lvl="1" eaLnBrk="1" hangingPunct="1">
              <a:lnSpc>
                <a:spcPct val="80000"/>
              </a:lnSpc>
              <a:buClr>
                <a:srgbClr val="000000"/>
              </a:buClr>
              <a:buFont typeface="Wingdings" pitchFamily="2" charset="2"/>
              <a:buChar char="§"/>
            </a:pPr>
            <a:r>
              <a:rPr lang="es-AR" sz="1400" smtClean="0"/>
              <a:t>Ahorran </a:t>
            </a:r>
            <a:r>
              <a:rPr lang="es-AR" sz="1400" b="1" smtClean="0">
                <a:solidFill>
                  <a:srgbClr val="333399"/>
                </a:solidFill>
              </a:rPr>
              <a:t>$252.000</a:t>
            </a:r>
            <a:r>
              <a:rPr lang="es-AR" sz="1400" smtClean="0">
                <a:solidFill>
                  <a:srgbClr val="000000"/>
                </a:solidFill>
              </a:rPr>
              <a:t> por año</a:t>
            </a:r>
            <a:endParaRPr lang="es-AR" sz="1600" smtClean="0">
              <a:solidFill>
                <a:srgbClr val="000000"/>
              </a:solidFill>
            </a:endParaRPr>
          </a:p>
          <a:p>
            <a:pPr lvl="1" eaLnBrk="1" hangingPunct="1">
              <a:lnSpc>
                <a:spcPct val="80000"/>
              </a:lnSpc>
              <a:buClr>
                <a:srgbClr val="000000"/>
              </a:buClr>
              <a:buFont typeface="Wingdings" pitchFamily="2" charset="2"/>
              <a:buChar char="§"/>
            </a:pPr>
            <a:endParaRPr lang="es-AR" sz="1400" smtClean="0">
              <a:solidFill>
                <a:srgbClr val="000000"/>
              </a:solidFill>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57200" y="152400"/>
            <a:ext cx="8229600" cy="487363"/>
          </a:xfrm>
        </p:spPr>
        <p:txBody>
          <a:bodyPr/>
          <a:lstStyle/>
          <a:p>
            <a:pPr eaLnBrk="1" hangingPunct="1"/>
            <a:r>
              <a:rPr lang="es-AR" sz="2800" smtClean="0"/>
              <a:t>Penetración global de internet </a:t>
            </a:r>
          </a:p>
        </p:txBody>
      </p:sp>
      <p:sp>
        <p:nvSpPr>
          <p:cNvPr id="45059" name="Rectangle 3"/>
          <p:cNvSpPr>
            <a:spLocks noGrp="1" noChangeArrowheads="1"/>
          </p:cNvSpPr>
          <p:nvPr>
            <p:ph type="body" idx="1"/>
          </p:nvPr>
        </p:nvSpPr>
        <p:spPr>
          <a:xfrm>
            <a:off x="457200" y="914400"/>
            <a:ext cx="8229600" cy="1295400"/>
          </a:xfrm>
        </p:spPr>
        <p:txBody>
          <a:bodyPr/>
          <a:lstStyle/>
          <a:p>
            <a:pPr eaLnBrk="1" hangingPunct="1">
              <a:lnSpc>
                <a:spcPct val="80000"/>
              </a:lnSpc>
              <a:buClr>
                <a:srgbClr val="000000"/>
              </a:buClr>
            </a:pPr>
            <a:r>
              <a:rPr lang="es-AR" sz="1800" smtClean="0"/>
              <a:t>El promedio mundial de penetración de Internet está en un 19% en septiembre de 2007. </a:t>
            </a:r>
          </a:p>
          <a:p>
            <a:pPr eaLnBrk="1" hangingPunct="1">
              <a:lnSpc>
                <a:spcPct val="80000"/>
              </a:lnSpc>
              <a:buClr>
                <a:srgbClr val="000000"/>
              </a:buClr>
            </a:pPr>
            <a:endParaRPr lang="es-AR" sz="1800" smtClean="0"/>
          </a:p>
          <a:p>
            <a:pPr eaLnBrk="1" hangingPunct="1">
              <a:lnSpc>
                <a:spcPct val="80000"/>
              </a:lnSpc>
              <a:buClr>
                <a:srgbClr val="000000"/>
              </a:buClr>
            </a:pPr>
            <a:r>
              <a:rPr lang="es-AR" sz="1800" smtClean="0"/>
              <a:t>La mayor penetración se da en Norteamérica con un 70% de su población, seguido por Australia (55%), Europa (42%) y Latinoamérica (21%). Oriente Medio, Asia y Africa tienen el promedio más bajo.</a:t>
            </a:r>
            <a:r>
              <a:rPr lang="es-AR" sz="2000" smtClean="0"/>
              <a:t>   </a:t>
            </a:r>
          </a:p>
        </p:txBody>
      </p:sp>
      <p:pic>
        <p:nvPicPr>
          <p:cNvPr id="45060" name="Picture 4" descr="penetration"/>
          <p:cNvPicPr>
            <a:picLocks noChangeAspect="1" noChangeArrowheads="1"/>
          </p:cNvPicPr>
          <p:nvPr/>
        </p:nvPicPr>
        <p:blipFill>
          <a:blip r:embed="rId3" cstate="print"/>
          <a:srcRect t="8745" b="4416"/>
          <a:stretch>
            <a:fillRect/>
          </a:stretch>
        </p:blipFill>
        <p:spPr bwMode="auto">
          <a:xfrm>
            <a:off x="2667000" y="2535238"/>
            <a:ext cx="5638800" cy="3255962"/>
          </a:xfrm>
          <a:prstGeom prst="rect">
            <a:avLst/>
          </a:prstGeom>
          <a:noFill/>
          <a:ln w="19050">
            <a:solidFill>
              <a:schemeClr val="tx1"/>
            </a:solidFill>
            <a:miter lim="800000"/>
            <a:headEnd/>
            <a:tailEnd/>
          </a:ln>
        </p:spPr>
      </p:pic>
      <p:sp>
        <p:nvSpPr>
          <p:cNvPr id="45061" name="Rectangle 5"/>
          <p:cNvSpPr>
            <a:spLocks noChangeArrowheads="1"/>
          </p:cNvSpPr>
          <p:nvPr/>
        </p:nvSpPr>
        <p:spPr bwMode="auto">
          <a:xfrm>
            <a:off x="2667000" y="5867400"/>
            <a:ext cx="2133600" cy="228600"/>
          </a:xfrm>
          <a:prstGeom prst="rect">
            <a:avLst/>
          </a:prstGeom>
          <a:noFill/>
          <a:ln w="9525">
            <a:noFill/>
            <a:miter lim="800000"/>
            <a:headEnd/>
            <a:tailEnd/>
          </a:ln>
        </p:spPr>
        <p:txBody>
          <a:bodyPr/>
          <a:lstStyle/>
          <a:p>
            <a:pPr marL="342900" indent="-342900">
              <a:lnSpc>
                <a:spcPct val="80000"/>
              </a:lnSpc>
              <a:spcBef>
                <a:spcPct val="20000"/>
              </a:spcBef>
            </a:pPr>
            <a:r>
              <a:rPr lang="en-US" sz="1000" b="0">
                <a:latin typeface="Arial" charset="0"/>
              </a:rPr>
              <a:t>Fuente: Nielsen/NetRatings</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457200" y="152400"/>
            <a:ext cx="8229600" cy="487363"/>
          </a:xfrm>
        </p:spPr>
        <p:txBody>
          <a:bodyPr/>
          <a:lstStyle/>
          <a:p>
            <a:pPr eaLnBrk="1" hangingPunct="1"/>
            <a:r>
              <a:rPr lang="es-AR" sz="2800" smtClean="0"/>
              <a:t>Casos de Estudio</a:t>
            </a:r>
          </a:p>
        </p:txBody>
      </p:sp>
      <p:sp>
        <p:nvSpPr>
          <p:cNvPr id="78851" name="Rectangle 3"/>
          <p:cNvSpPr>
            <a:spLocks noGrp="1" noChangeArrowheads="1"/>
          </p:cNvSpPr>
          <p:nvPr>
            <p:ph type="body" idx="1"/>
          </p:nvPr>
        </p:nvSpPr>
        <p:spPr>
          <a:xfrm>
            <a:off x="457200" y="1066800"/>
            <a:ext cx="8229600" cy="5181600"/>
          </a:xfrm>
        </p:spPr>
        <p:txBody>
          <a:bodyPr/>
          <a:lstStyle/>
          <a:p>
            <a:pPr eaLnBrk="1" hangingPunct="1">
              <a:buClr>
                <a:srgbClr val="000000"/>
              </a:buClr>
            </a:pPr>
            <a:r>
              <a:rPr lang="es-AR" sz="1800" smtClean="0"/>
              <a:t>País: Estados Unidos de América </a:t>
            </a:r>
          </a:p>
          <a:p>
            <a:pPr eaLnBrk="1" hangingPunct="1">
              <a:buClr>
                <a:srgbClr val="000000"/>
              </a:buClr>
            </a:pPr>
            <a:endParaRPr lang="es-AR" sz="1800" smtClean="0"/>
          </a:p>
          <a:p>
            <a:pPr eaLnBrk="1" hangingPunct="1">
              <a:buClr>
                <a:srgbClr val="000000"/>
              </a:buClr>
            </a:pPr>
            <a:r>
              <a:rPr lang="es-AR" sz="1800" smtClean="0"/>
              <a:t>Cliente: Los Angeles Unified School Board</a:t>
            </a:r>
          </a:p>
          <a:p>
            <a:pPr eaLnBrk="1" hangingPunct="1">
              <a:buClr>
                <a:srgbClr val="000000"/>
              </a:buClr>
            </a:pPr>
            <a:endParaRPr lang="es-AR" sz="1800" smtClean="0"/>
          </a:p>
          <a:p>
            <a:pPr eaLnBrk="1" hangingPunct="1">
              <a:buClr>
                <a:srgbClr val="000000"/>
              </a:buClr>
            </a:pPr>
            <a:r>
              <a:rPr lang="es-AR" sz="1800" smtClean="0"/>
              <a:t>Sistema:</a:t>
            </a:r>
          </a:p>
          <a:p>
            <a:pPr lvl="1" eaLnBrk="1" hangingPunct="1">
              <a:buClr>
                <a:srgbClr val="000000"/>
              </a:buClr>
            </a:pPr>
            <a:r>
              <a:rPr lang="es-AR" sz="1600" smtClean="0"/>
              <a:t>Más de 300 unidades de TL250</a:t>
            </a:r>
          </a:p>
          <a:p>
            <a:pPr lvl="1" eaLnBrk="1" hangingPunct="1">
              <a:buClr>
                <a:srgbClr val="000000"/>
              </a:buClr>
            </a:pPr>
            <a:r>
              <a:rPr lang="es-AR" sz="1600" smtClean="0"/>
              <a:t>300+ unidades de paneles de control Maxsys 4020 y 5020</a:t>
            </a:r>
          </a:p>
          <a:p>
            <a:pPr lvl="1" eaLnBrk="1" hangingPunct="1">
              <a:buClr>
                <a:srgbClr val="000000"/>
              </a:buClr>
            </a:pPr>
            <a:r>
              <a:rPr lang="es-AR" sz="1600" smtClean="0"/>
              <a:t>1 unidad de Receptor Sur-Gard System III</a:t>
            </a:r>
          </a:p>
          <a:p>
            <a:pPr lvl="1" eaLnBrk="1" hangingPunct="1">
              <a:buClr>
                <a:srgbClr val="000000"/>
              </a:buClr>
            </a:pPr>
            <a:endParaRPr lang="es-AR" sz="1600" smtClean="0"/>
          </a:p>
          <a:p>
            <a:pPr eaLnBrk="1" hangingPunct="1">
              <a:buClr>
                <a:srgbClr val="000000"/>
              </a:buClr>
            </a:pPr>
            <a:r>
              <a:rPr lang="es-AR" sz="1800" smtClean="0"/>
              <a:t>Aplicación: Campus/Escuela </a:t>
            </a:r>
          </a:p>
          <a:p>
            <a:pPr eaLnBrk="1" hangingPunct="1">
              <a:buClr>
                <a:srgbClr val="000000"/>
              </a:buClr>
            </a:pPr>
            <a:endParaRPr lang="es-AR" sz="1800" smtClean="0"/>
          </a:p>
          <a:p>
            <a:pPr eaLnBrk="1" hangingPunct="1">
              <a:buClr>
                <a:srgbClr val="000000"/>
              </a:buClr>
            </a:pPr>
            <a:r>
              <a:rPr lang="es-AR" sz="1800" smtClean="0"/>
              <a:t>Beneficios:</a:t>
            </a:r>
          </a:p>
          <a:p>
            <a:pPr lvl="1" eaLnBrk="1" hangingPunct="1">
              <a:buClr>
                <a:srgbClr val="000000"/>
              </a:buClr>
            </a:pPr>
            <a:r>
              <a:rPr lang="es-AR" sz="1600" smtClean="0"/>
              <a:t>Utilización de la red de Internet existente para comunicación de alarmas</a:t>
            </a:r>
          </a:p>
          <a:p>
            <a:pPr lvl="1" eaLnBrk="1" hangingPunct="1">
              <a:buClr>
                <a:srgbClr val="000000"/>
              </a:buClr>
            </a:pPr>
            <a:r>
              <a:rPr lang="es-AR" sz="1600" smtClean="0"/>
              <a:t>Ahorran el costos de las líneas telefónicas</a:t>
            </a:r>
          </a:p>
          <a:p>
            <a:pPr lvl="1" eaLnBrk="1" hangingPunct="1">
              <a:buClr>
                <a:srgbClr val="000000"/>
              </a:buClr>
            </a:pPr>
            <a:r>
              <a:rPr lang="es-AR" sz="1600" smtClean="0"/>
              <a:t>Usan DLS2002SA para la programación remota de códigos de usuario</a:t>
            </a:r>
          </a:p>
          <a:p>
            <a:pPr lvl="1" eaLnBrk="1" hangingPunct="1">
              <a:buClr>
                <a:srgbClr val="000000"/>
              </a:buClr>
            </a:pPr>
            <a:r>
              <a:rPr lang="es-AR" sz="1600" smtClean="0"/>
              <a:t>Ahorran </a:t>
            </a:r>
            <a:r>
              <a:rPr lang="es-AR" sz="1600" b="1" smtClean="0">
                <a:solidFill>
                  <a:srgbClr val="333399"/>
                </a:solidFill>
              </a:rPr>
              <a:t>$180.000</a:t>
            </a:r>
            <a:r>
              <a:rPr lang="es-AR" sz="1600" smtClean="0">
                <a:solidFill>
                  <a:srgbClr val="000000"/>
                </a:solidFill>
              </a:rPr>
              <a:t> por año</a:t>
            </a:r>
          </a:p>
          <a:p>
            <a:pPr lvl="1" eaLnBrk="1" hangingPunct="1">
              <a:buClr>
                <a:srgbClr val="000000"/>
              </a:buClr>
            </a:pPr>
            <a:endParaRPr lang="es-AR" sz="1600" smtClean="0">
              <a:solidFill>
                <a:srgbClr val="000000"/>
              </a:solidFill>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457200" y="152400"/>
            <a:ext cx="8229600" cy="487363"/>
          </a:xfrm>
        </p:spPr>
        <p:txBody>
          <a:bodyPr/>
          <a:lstStyle/>
          <a:p>
            <a:pPr eaLnBrk="1" hangingPunct="1"/>
            <a:r>
              <a:rPr lang="es-AR" sz="2800" smtClean="0"/>
              <a:t>Beneficios principales de T-Link TL250/TL300</a:t>
            </a:r>
          </a:p>
        </p:txBody>
      </p:sp>
      <p:sp>
        <p:nvSpPr>
          <p:cNvPr id="79875" name="Rectangle 3"/>
          <p:cNvSpPr>
            <a:spLocks noGrp="1" noChangeArrowheads="1"/>
          </p:cNvSpPr>
          <p:nvPr>
            <p:ph type="body" idx="1"/>
          </p:nvPr>
        </p:nvSpPr>
        <p:spPr>
          <a:xfrm>
            <a:off x="457200" y="1905000"/>
            <a:ext cx="5181600" cy="4191000"/>
          </a:xfrm>
        </p:spPr>
        <p:txBody>
          <a:bodyPr/>
          <a:lstStyle/>
          <a:p>
            <a:pPr eaLnBrk="1" hangingPunct="1">
              <a:lnSpc>
                <a:spcPct val="70000"/>
              </a:lnSpc>
              <a:buClr>
                <a:srgbClr val="000000"/>
              </a:buClr>
            </a:pPr>
            <a:endParaRPr lang="es-AR" sz="1800" smtClean="0"/>
          </a:p>
          <a:p>
            <a:pPr eaLnBrk="1" hangingPunct="1">
              <a:lnSpc>
                <a:spcPct val="70000"/>
              </a:lnSpc>
              <a:buClr>
                <a:srgbClr val="000000"/>
              </a:buClr>
            </a:pPr>
            <a:r>
              <a:rPr lang="es-AR" sz="1800" smtClean="0"/>
              <a:t>No más fallas de línea telefónica del sistema de seguridad</a:t>
            </a:r>
          </a:p>
          <a:p>
            <a:pPr eaLnBrk="1" hangingPunct="1">
              <a:lnSpc>
                <a:spcPct val="70000"/>
              </a:lnSpc>
              <a:buClr>
                <a:srgbClr val="000000"/>
              </a:buClr>
            </a:pPr>
            <a:endParaRPr lang="es-AR" sz="1800" smtClean="0"/>
          </a:p>
          <a:p>
            <a:pPr eaLnBrk="1" hangingPunct="1">
              <a:lnSpc>
                <a:spcPct val="70000"/>
              </a:lnSpc>
              <a:buClr>
                <a:srgbClr val="000000"/>
              </a:buClr>
            </a:pPr>
            <a:endParaRPr lang="es-AR" sz="1800" smtClean="0"/>
          </a:p>
          <a:p>
            <a:pPr eaLnBrk="1" hangingPunct="1">
              <a:lnSpc>
                <a:spcPct val="70000"/>
              </a:lnSpc>
              <a:buClr>
                <a:srgbClr val="000000"/>
              </a:buClr>
            </a:pPr>
            <a:r>
              <a:rPr lang="es-AR" sz="1800" smtClean="0"/>
              <a:t>T-Link de DSC detecta fallas con la estación central dentro de los 90 segundos. </a:t>
            </a:r>
          </a:p>
          <a:p>
            <a:pPr eaLnBrk="1" hangingPunct="1">
              <a:lnSpc>
                <a:spcPct val="70000"/>
              </a:lnSpc>
              <a:buClr>
                <a:srgbClr val="000000"/>
              </a:buClr>
            </a:pPr>
            <a:endParaRPr lang="es-AR" sz="1800" smtClean="0"/>
          </a:p>
          <a:p>
            <a:pPr eaLnBrk="1" hangingPunct="1">
              <a:lnSpc>
                <a:spcPct val="70000"/>
              </a:lnSpc>
              <a:buClr>
                <a:srgbClr val="000000"/>
              </a:buClr>
            </a:pPr>
            <a:r>
              <a:rPr lang="es-AR" sz="1800" smtClean="0"/>
              <a:t>La comunicación vía Internet dispone de múltiples rutas. Redireccionamiento (ruteo) instantáneo de mensajes de seguridad, en caso de necesidad, para una protección confiable e ininterrumpida</a:t>
            </a:r>
          </a:p>
          <a:p>
            <a:pPr eaLnBrk="1" hangingPunct="1">
              <a:lnSpc>
                <a:spcPct val="70000"/>
              </a:lnSpc>
              <a:buClr>
                <a:srgbClr val="000000"/>
              </a:buClr>
            </a:pPr>
            <a:endParaRPr lang="es-AR" sz="1800" smtClean="0"/>
          </a:p>
          <a:p>
            <a:pPr eaLnBrk="1" hangingPunct="1">
              <a:lnSpc>
                <a:spcPct val="70000"/>
              </a:lnSpc>
              <a:buClr>
                <a:srgbClr val="000000"/>
              </a:buClr>
            </a:pPr>
            <a:r>
              <a:rPr lang="es-AR" sz="1800" smtClean="0"/>
              <a:t>Los eventos se reciben más rápidamente en la estación, por lo tanto la respuesta es más veloz</a:t>
            </a:r>
          </a:p>
          <a:p>
            <a:pPr eaLnBrk="1" hangingPunct="1">
              <a:lnSpc>
                <a:spcPct val="70000"/>
              </a:lnSpc>
              <a:buClr>
                <a:srgbClr val="000000"/>
              </a:buClr>
            </a:pPr>
            <a:endParaRPr lang="es-AR" sz="1800" smtClean="0"/>
          </a:p>
          <a:p>
            <a:pPr eaLnBrk="1" hangingPunct="1">
              <a:lnSpc>
                <a:spcPct val="70000"/>
              </a:lnSpc>
              <a:buClr>
                <a:srgbClr val="000000"/>
              </a:buClr>
            </a:pPr>
            <a:endParaRPr lang="es-AR" sz="1800" smtClean="0"/>
          </a:p>
          <a:p>
            <a:pPr eaLnBrk="1" hangingPunct="1">
              <a:lnSpc>
                <a:spcPct val="70000"/>
              </a:lnSpc>
              <a:buFontTx/>
              <a:buNone/>
            </a:pPr>
            <a:endParaRPr lang="es-AR" sz="1800" smtClean="0"/>
          </a:p>
          <a:p>
            <a:pPr eaLnBrk="1" hangingPunct="1">
              <a:lnSpc>
                <a:spcPct val="70000"/>
              </a:lnSpc>
              <a:buFontTx/>
              <a:buNone/>
            </a:pPr>
            <a:endParaRPr lang="es-AR" sz="1800" smtClean="0"/>
          </a:p>
        </p:txBody>
      </p:sp>
      <p:sp>
        <p:nvSpPr>
          <p:cNvPr id="79876" name="Text Box 4"/>
          <p:cNvSpPr txBox="1">
            <a:spLocks noChangeArrowheads="1"/>
          </p:cNvSpPr>
          <p:nvPr/>
        </p:nvSpPr>
        <p:spPr bwMode="auto">
          <a:xfrm>
            <a:off x="457200" y="1143000"/>
            <a:ext cx="7543800" cy="701675"/>
          </a:xfrm>
          <a:prstGeom prst="rect">
            <a:avLst/>
          </a:prstGeom>
          <a:noFill/>
          <a:ln w="9525">
            <a:noFill/>
            <a:miter lim="800000"/>
            <a:headEnd/>
            <a:tailEnd/>
          </a:ln>
        </p:spPr>
        <p:txBody>
          <a:bodyPr>
            <a:spAutoFit/>
          </a:bodyPr>
          <a:lstStyle/>
          <a:p>
            <a:r>
              <a:rPr lang="es-MX" sz="2000">
                <a:latin typeface="Arial" charset="0"/>
              </a:rPr>
              <a:t>PROTECCION MAS CONFIABLE PARA PERSONAS Y PROPIEDADES</a:t>
            </a:r>
          </a:p>
          <a:p>
            <a:endParaRPr lang="en-US" sz="2000">
              <a:latin typeface="Arial" charset="0"/>
            </a:endParaRPr>
          </a:p>
        </p:txBody>
      </p:sp>
      <p:pic>
        <p:nvPicPr>
          <p:cNvPr id="79877" name="Picture 5" descr="network"/>
          <p:cNvPicPr>
            <a:picLocks noChangeAspect="1" noChangeArrowheads="1"/>
          </p:cNvPicPr>
          <p:nvPr/>
        </p:nvPicPr>
        <p:blipFill>
          <a:blip r:embed="rId3" cstate="print"/>
          <a:srcRect/>
          <a:stretch>
            <a:fillRect/>
          </a:stretch>
        </p:blipFill>
        <p:spPr bwMode="auto">
          <a:xfrm>
            <a:off x="5638800" y="2819400"/>
            <a:ext cx="2895600" cy="2895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457200" y="152400"/>
            <a:ext cx="8229600" cy="487363"/>
          </a:xfrm>
        </p:spPr>
        <p:txBody>
          <a:bodyPr/>
          <a:lstStyle/>
          <a:p>
            <a:pPr eaLnBrk="1" hangingPunct="1"/>
            <a:r>
              <a:rPr lang="es-AR" sz="2800" smtClean="0"/>
              <a:t>Beneficios principales de T-Link TL250/TL300</a:t>
            </a:r>
          </a:p>
        </p:txBody>
      </p:sp>
      <p:sp>
        <p:nvSpPr>
          <p:cNvPr id="80899" name="Rectangle 3"/>
          <p:cNvSpPr>
            <a:spLocks noGrp="1" noChangeArrowheads="1"/>
          </p:cNvSpPr>
          <p:nvPr>
            <p:ph type="body" idx="1"/>
          </p:nvPr>
        </p:nvSpPr>
        <p:spPr>
          <a:xfrm>
            <a:off x="381000" y="1646238"/>
            <a:ext cx="5867400" cy="4525962"/>
          </a:xfrm>
        </p:spPr>
        <p:txBody>
          <a:bodyPr/>
          <a:lstStyle/>
          <a:p>
            <a:pPr eaLnBrk="1" hangingPunct="1">
              <a:lnSpc>
                <a:spcPct val="90000"/>
              </a:lnSpc>
              <a:buClr>
                <a:srgbClr val="000000"/>
              </a:buClr>
            </a:pPr>
            <a:r>
              <a:rPr lang="es-AR" sz="1800" smtClean="0"/>
              <a:t>Ud. utiliza su red existente y el software System Administration</a:t>
            </a:r>
          </a:p>
          <a:p>
            <a:pPr eaLnBrk="1" hangingPunct="1">
              <a:lnSpc>
                <a:spcPct val="90000"/>
              </a:lnSpc>
              <a:buClr>
                <a:srgbClr val="000000"/>
              </a:buClr>
            </a:pPr>
            <a:endParaRPr lang="es-AR" sz="1800" smtClean="0"/>
          </a:p>
          <a:p>
            <a:pPr eaLnBrk="1" hangingPunct="1">
              <a:lnSpc>
                <a:spcPct val="90000"/>
              </a:lnSpc>
              <a:buClr>
                <a:srgbClr val="000000"/>
              </a:buClr>
            </a:pPr>
            <a:r>
              <a:rPr lang="es-AR" sz="1800" smtClean="0"/>
              <a:t>Administre el sistema, agregue usuarios, elimine usuarios y descargue eventos</a:t>
            </a:r>
          </a:p>
          <a:p>
            <a:pPr eaLnBrk="1" hangingPunct="1">
              <a:lnSpc>
                <a:spcPct val="90000"/>
              </a:lnSpc>
              <a:buClr>
                <a:srgbClr val="000000"/>
              </a:buClr>
            </a:pPr>
            <a:endParaRPr lang="es-AR" sz="1800" smtClean="0"/>
          </a:p>
          <a:p>
            <a:pPr eaLnBrk="1" hangingPunct="1">
              <a:lnSpc>
                <a:spcPct val="90000"/>
              </a:lnSpc>
              <a:buClr>
                <a:srgbClr val="000000"/>
              </a:buClr>
            </a:pPr>
            <a:r>
              <a:rPr lang="es-AR" sz="1800" smtClean="0"/>
              <a:t>La encriptación altamente segura AES de 128 bits aprobada por NIST para aplicaciones de seguridad de propiedades lo protege al estar conectado</a:t>
            </a:r>
          </a:p>
          <a:p>
            <a:pPr eaLnBrk="1" hangingPunct="1">
              <a:lnSpc>
                <a:spcPct val="90000"/>
              </a:lnSpc>
              <a:buClr>
                <a:srgbClr val="000000"/>
              </a:buClr>
            </a:pPr>
            <a:endParaRPr lang="es-AR" sz="1800" smtClean="0"/>
          </a:p>
          <a:p>
            <a:pPr eaLnBrk="1" hangingPunct="1">
              <a:lnSpc>
                <a:spcPct val="90000"/>
              </a:lnSpc>
              <a:buClr>
                <a:srgbClr val="000000"/>
              </a:buClr>
            </a:pPr>
            <a:r>
              <a:rPr lang="es-AR" sz="1800" smtClean="0"/>
              <a:t>UL AA High-Line Security aprobado para robo e incendio comercial</a:t>
            </a:r>
          </a:p>
        </p:txBody>
      </p:sp>
      <p:sp>
        <p:nvSpPr>
          <p:cNvPr id="80900" name="Text Box 4"/>
          <p:cNvSpPr txBox="1">
            <a:spLocks noChangeArrowheads="1"/>
          </p:cNvSpPr>
          <p:nvPr/>
        </p:nvSpPr>
        <p:spPr bwMode="auto">
          <a:xfrm>
            <a:off x="457200" y="1066800"/>
            <a:ext cx="7407275" cy="396875"/>
          </a:xfrm>
          <a:prstGeom prst="rect">
            <a:avLst/>
          </a:prstGeom>
          <a:noFill/>
          <a:ln w="9525">
            <a:noFill/>
            <a:miter lim="800000"/>
            <a:headEnd/>
            <a:tailEnd/>
          </a:ln>
        </p:spPr>
        <p:txBody>
          <a:bodyPr>
            <a:spAutoFit/>
          </a:bodyPr>
          <a:lstStyle/>
          <a:p>
            <a:r>
              <a:rPr lang="es-MX" sz="2000">
                <a:latin typeface="Arial" charset="0"/>
              </a:rPr>
              <a:t>MAYOR CONTROL USANDO SU RED DE DATOS</a:t>
            </a:r>
            <a:endParaRPr lang="en-US" sz="2000">
              <a:latin typeface="Arial" charset="0"/>
            </a:endParaRPr>
          </a:p>
        </p:txBody>
      </p:sp>
      <p:pic>
        <p:nvPicPr>
          <p:cNvPr id="80901" name="Picture 5" descr="URL"/>
          <p:cNvPicPr>
            <a:picLocks noChangeAspect="1" noChangeArrowheads="1"/>
          </p:cNvPicPr>
          <p:nvPr/>
        </p:nvPicPr>
        <p:blipFill>
          <a:blip r:embed="rId3" cstate="print"/>
          <a:srcRect/>
          <a:stretch>
            <a:fillRect/>
          </a:stretch>
        </p:blipFill>
        <p:spPr bwMode="auto">
          <a:xfrm>
            <a:off x="6324600" y="2133600"/>
            <a:ext cx="2420938" cy="18161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152400"/>
            <a:ext cx="8229600" cy="487363"/>
          </a:xfrm>
        </p:spPr>
        <p:txBody>
          <a:bodyPr/>
          <a:lstStyle/>
          <a:p>
            <a:pPr eaLnBrk="1" hangingPunct="1"/>
            <a:r>
              <a:rPr lang="es-AR" sz="2800" smtClean="0"/>
              <a:t>Beneficios adicionales</a:t>
            </a:r>
          </a:p>
        </p:txBody>
      </p:sp>
      <p:sp>
        <p:nvSpPr>
          <p:cNvPr id="81923" name="Rectangle 3"/>
          <p:cNvSpPr>
            <a:spLocks noGrp="1" noChangeArrowheads="1"/>
          </p:cNvSpPr>
          <p:nvPr>
            <p:ph type="body" idx="1"/>
          </p:nvPr>
        </p:nvSpPr>
        <p:spPr/>
        <p:txBody>
          <a:bodyPr/>
          <a:lstStyle/>
          <a:p>
            <a:pPr eaLnBrk="1" hangingPunct="1">
              <a:lnSpc>
                <a:spcPct val="90000"/>
              </a:lnSpc>
              <a:buClr>
                <a:srgbClr val="000000"/>
              </a:buClr>
            </a:pPr>
            <a:r>
              <a:rPr lang="es-AR" sz="1800" smtClean="0"/>
              <a:t>T-Link es el producto líder del mercado para Internet y redes y es el destinatario de los principales premios de la industria</a:t>
            </a:r>
          </a:p>
          <a:p>
            <a:pPr eaLnBrk="1" hangingPunct="1">
              <a:lnSpc>
                <a:spcPct val="90000"/>
              </a:lnSpc>
              <a:buClr>
                <a:srgbClr val="000000"/>
              </a:buClr>
            </a:pPr>
            <a:endParaRPr lang="es-AR" sz="1800" smtClean="0"/>
          </a:p>
          <a:p>
            <a:pPr eaLnBrk="1" hangingPunct="1">
              <a:lnSpc>
                <a:spcPct val="90000"/>
              </a:lnSpc>
              <a:buClr>
                <a:srgbClr val="000000"/>
              </a:buClr>
            </a:pPr>
            <a:r>
              <a:rPr lang="es-AR" sz="1800" smtClean="0"/>
              <a:t>El T-Link envía muy pequeños paquetes de información de 80 bytes por lo tanto el impacto sobre la red es prácticamente inexistente</a:t>
            </a:r>
          </a:p>
          <a:p>
            <a:pPr eaLnBrk="1" hangingPunct="1">
              <a:lnSpc>
                <a:spcPct val="90000"/>
              </a:lnSpc>
              <a:buClr>
                <a:srgbClr val="000000"/>
              </a:buClr>
            </a:pPr>
            <a:endParaRPr lang="es-AR" sz="1800" smtClean="0"/>
          </a:p>
          <a:p>
            <a:pPr eaLnBrk="1" hangingPunct="1">
              <a:lnSpc>
                <a:spcPct val="90000"/>
              </a:lnSpc>
              <a:buClr>
                <a:srgbClr val="000000"/>
              </a:buClr>
            </a:pPr>
            <a:r>
              <a:rPr lang="es-AR" sz="1800" smtClean="0"/>
              <a:t>El T-Link puede ser configurado para operar como un comunicador autónomo para equipos existentes de control de terceros, por ej. pueden monitorearse ATMs en forma centralizada</a:t>
            </a:r>
          </a:p>
          <a:p>
            <a:pPr eaLnBrk="1" hangingPunct="1">
              <a:lnSpc>
                <a:spcPct val="90000"/>
              </a:lnSpc>
              <a:buClr>
                <a:srgbClr val="000000"/>
              </a:buClr>
            </a:pPr>
            <a:endParaRPr lang="es-AR" sz="1800" smtClean="0"/>
          </a:p>
          <a:p>
            <a:pPr eaLnBrk="1" hangingPunct="1">
              <a:lnSpc>
                <a:spcPct val="90000"/>
              </a:lnSpc>
              <a:buClr>
                <a:srgbClr val="000000"/>
              </a:buClr>
            </a:pPr>
            <a:r>
              <a:rPr lang="es-AR" sz="1800" smtClean="0"/>
              <a:t>Capacidad de Recuperación ante desastres, en el caso de que una dirección IP no sea accesible puede enviarse la señal a una dirección de respaldo en la estación central de monitoreo</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457200" y="152400"/>
            <a:ext cx="8229600" cy="487363"/>
          </a:xfrm>
        </p:spPr>
        <p:txBody>
          <a:bodyPr/>
          <a:lstStyle/>
          <a:p>
            <a:pPr eaLnBrk="1" hangingPunct="1"/>
            <a:r>
              <a:rPr lang="es-AR" sz="2800" smtClean="0"/>
              <a:t>Comunicador de alarmas IP DSC T-Link</a:t>
            </a:r>
          </a:p>
        </p:txBody>
      </p:sp>
      <p:sp>
        <p:nvSpPr>
          <p:cNvPr id="82947" name="Rectangle 3"/>
          <p:cNvSpPr>
            <a:spLocks noGrp="1" noChangeArrowheads="1"/>
          </p:cNvSpPr>
          <p:nvPr>
            <p:ph type="body" idx="1"/>
          </p:nvPr>
        </p:nvSpPr>
        <p:spPr>
          <a:xfrm>
            <a:off x="3352800" y="838200"/>
            <a:ext cx="5334000" cy="4648200"/>
          </a:xfrm>
        </p:spPr>
        <p:txBody>
          <a:bodyPr/>
          <a:lstStyle/>
          <a:p>
            <a:pPr eaLnBrk="1" hangingPunct="1">
              <a:lnSpc>
                <a:spcPct val="80000"/>
              </a:lnSpc>
              <a:buFontTx/>
              <a:buNone/>
            </a:pPr>
            <a:endParaRPr lang="es-AR" sz="2400" smtClean="0"/>
          </a:p>
          <a:p>
            <a:pPr lvl="1" eaLnBrk="1" hangingPunct="1">
              <a:lnSpc>
                <a:spcPct val="80000"/>
              </a:lnSpc>
              <a:buClr>
                <a:srgbClr val="000000"/>
              </a:buClr>
            </a:pPr>
            <a:r>
              <a:rPr lang="es-AR" sz="1800" b="1" smtClean="0"/>
              <a:t>Es fácil de vender:</a:t>
            </a:r>
            <a:endParaRPr lang="es-AR" sz="1800" smtClean="0"/>
          </a:p>
          <a:p>
            <a:pPr lvl="2" eaLnBrk="1" hangingPunct="1">
              <a:lnSpc>
                <a:spcPct val="80000"/>
              </a:lnSpc>
              <a:buFontTx/>
              <a:buNone/>
            </a:pPr>
            <a:r>
              <a:rPr lang="es-AR" sz="1000" smtClean="0"/>
              <a:t>	</a:t>
            </a:r>
            <a:r>
              <a:rPr lang="es-AR" sz="1600" smtClean="0"/>
              <a:t>El ROI es fácil de demostrar y la seguridad adicional es claramente evidente</a:t>
            </a:r>
          </a:p>
          <a:p>
            <a:pPr lvl="2" eaLnBrk="1" hangingPunct="1">
              <a:lnSpc>
                <a:spcPct val="80000"/>
              </a:lnSpc>
              <a:buFontTx/>
              <a:buNone/>
            </a:pPr>
            <a:endParaRPr lang="es-AR" sz="1600" smtClean="0"/>
          </a:p>
          <a:p>
            <a:pPr lvl="1" eaLnBrk="1" hangingPunct="1">
              <a:lnSpc>
                <a:spcPct val="80000"/>
              </a:lnSpc>
              <a:buClr>
                <a:srgbClr val="000000"/>
              </a:buClr>
            </a:pPr>
            <a:r>
              <a:rPr lang="es-AR" sz="1800" b="1" smtClean="0"/>
              <a:t>El soporte de DSC a su alcance:</a:t>
            </a:r>
          </a:p>
          <a:p>
            <a:pPr lvl="2" eaLnBrk="1" hangingPunct="1">
              <a:lnSpc>
                <a:spcPct val="80000"/>
              </a:lnSpc>
              <a:buClr>
                <a:srgbClr val="000000"/>
              </a:buClr>
              <a:buFontTx/>
              <a:buNone/>
            </a:pPr>
            <a:r>
              <a:rPr lang="es-AR" sz="1600" smtClean="0"/>
              <a:t>	Materiales de publicidad disponibles que ayudan a su personal de ventas a explicar las ventajas de T-Link.</a:t>
            </a:r>
          </a:p>
          <a:p>
            <a:pPr lvl="2" eaLnBrk="1" hangingPunct="1">
              <a:lnSpc>
                <a:spcPct val="80000"/>
              </a:lnSpc>
              <a:buClr>
                <a:srgbClr val="000000"/>
              </a:buClr>
              <a:buFontTx/>
              <a:buChar char="–"/>
            </a:pPr>
            <a:endParaRPr lang="es-AR" sz="1600" smtClean="0"/>
          </a:p>
          <a:p>
            <a:pPr lvl="1" eaLnBrk="1" hangingPunct="1">
              <a:lnSpc>
                <a:spcPct val="80000"/>
              </a:lnSpc>
              <a:buClr>
                <a:srgbClr val="000000"/>
              </a:buClr>
            </a:pPr>
            <a:r>
              <a:rPr lang="es-AR" sz="1800" b="1" smtClean="0"/>
              <a:t>Instalaciones que generan ingresos:</a:t>
            </a:r>
          </a:p>
          <a:p>
            <a:pPr lvl="2" eaLnBrk="1" hangingPunct="1">
              <a:lnSpc>
                <a:spcPct val="80000"/>
              </a:lnSpc>
              <a:buClr>
                <a:srgbClr val="000000"/>
              </a:buClr>
              <a:buFontTx/>
              <a:buNone/>
            </a:pPr>
            <a:r>
              <a:rPr lang="es-AR" sz="1600" smtClean="0"/>
              <a:t>	Se crea un ingreso recurrente porque el cliente pagará cargos adicionales por monitoreo vía Internet. </a:t>
            </a:r>
          </a:p>
          <a:p>
            <a:pPr lvl="2" eaLnBrk="1" hangingPunct="1">
              <a:lnSpc>
                <a:spcPct val="80000"/>
              </a:lnSpc>
              <a:buClr>
                <a:srgbClr val="000000"/>
              </a:buClr>
              <a:buFontTx/>
              <a:buChar char="–"/>
            </a:pPr>
            <a:endParaRPr lang="es-AR" sz="1600" smtClean="0"/>
          </a:p>
        </p:txBody>
      </p:sp>
      <p:pic>
        <p:nvPicPr>
          <p:cNvPr id="82948" name="Picture 4"/>
          <p:cNvPicPr>
            <a:picLocks noChangeAspect="1" noChangeArrowheads="1"/>
          </p:cNvPicPr>
          <p:nvPr/>
        </p:nvPicPr>
        <p:blipFill>
          <a:blip r:embed="rId3" cstate="print"/>
          <a:srcRect/>
          <a:stretch>
            <a:fillRect/>
          </a:stretch>
        </p:blipFill>
        <p:spPr bwMode="auto">
          <a:xfrm>
            <a:off x="381000" y="1295400"/>
            <a:ext cx="2792413" cy="4191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1447800" y="2057400"/>
            <a:ext cx="6324600" cy="762000"/>
          </a:xfrm>
          <a:prstGeom prst="rect">
            <a:avLst/>
          </a:prstGeom>
          <a:noFill/>
          <a:ln w="9525">
            <a:noFill/>
            <a:miter lim="800000"/>
            <a:headEnd/>
            <a:tailEnd/>
          </a:ln>
        </p:spPr>
        <p:txBody>
          <a:bodyPr>
            <a:spAutoFit/>
          </a:bodyPr>
          <a:lstStyle/>
          <a:p>
            <a:pPr algn="ctr">
              <a:spcBef>
                <a:spcPct val="50000"/>
              </a:spcBef>
            </a:pPr>
            <a:r>
              <a:rPr lang="en-US" sz="4400">
                <a:solidFill>
                  <a:schemeClr val="bg1"/>
                </a:solidFill>
              </a:rPr>
              <a:t>Técnicamente hablando</a:t>
            </a:r>
          </a:p>
        </p:txBody>
      </p:sp>
      <p:pic>
        <p:nvPicPr>
          <p:cNvPr id="83971" name="Picture 3" descr="Tyco Safety products logo"/>
          <p:cNvPicPr>
            <a:picLocks noChangeAspect="1" noChangeArrowheads="1"/>
          </p:cNvPicPr>
          <p:nvPr/>
        </p:nvPicPr>
        <p:blipFill>
          <a:blip r:embed="rId3" cstate="print"/>
          <a:srcRect/>
          <a:stretch>
            <a:fillRect/>
          </a:stretch>
        </p:blipFill>
        <p:spPr bwMode="auto">
          <a:xfrm rot="10800000" flipH="1" flipV="1">
            <a:off x="5943600" y="5791200"/>
            <a:ext cx="2743200" cy="488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17"/>
          <p:cNvSpPr txBox="1">
            <a:spLocks noChangeArrowheads="1"/>
          </p:cNvSpPr>
          <p:nvPr/>
        </p:nvSpPr>
        <p:spPr bwMode="auto">
          <a:xfrm>
            <a:off x="609600" y="1752600"/>
            <a:ext cx="2286000" cy="3255963"/>
          </a:xfrm>
          <a:prstGeom prst="rect">
            <a:avLst/>
          </a:prstGeom>
          <a:noFill/>
          <a:ln w="19050">
            <a:noFill/>
            <a:miter lim="800000"/>
            <a:headEnd/>
            <a:tailEnd/>
          </a:ln>
        </p:spPr>
        <p:txBody>
          <a:bodyPr>
            <a:spAutoFit/>
          </a:bodyPr>
          <a:lstStyle/>
          <a:p>
            <a:pPr>
              <a:spcBef>
                <a:spcPct val="50000"/>
              </a:spcBef>
              <a:buFontTx/>
              <a:buChar char="•"/>
            </a:pPr>
            <a:r>
              <a:rPr lang="es-CO">
                <a:latin typeface="Arial" charset="0"/>
                <a:cs typeface="Times New Roman" pitchFamily="18" charset="0"/>
              </a:rPr>
              <a:t>DHCP		</a:t>
            </a:r>
          </a:p>
          <a:p>
            <a:pPr>
              <a:spcBef>
                <a:spcPct val="50000"/>
              </a:spcBef>
              <a:buFontTx/>
              <a:buChar char="•"/>
            </a:pPr>
            <a:r>
              <a:rPr lang="es-CO">
                <a:latin typeface="Arial" charset="0"/>
                <a:cs typeface="Times New Roman" pitchFamily="18" charset="0"/>
              </a:rPr>
              <a:t>Encripci</a:t>
            </a:r>
            <a:r>
              <a:rPr lang="es-CO">
                <a:latin typeface="Arial" charset="0"/>
              </a:rPr>
              <a:t>ón</a:t>
            </a:r>
          </a:p>
          <a:p>
            <a:pPr>
              <a:spcBef>
                <a:spcPct val="50000"/>
              </a:spcBef>
              <a:buFontTx/>
              <a:buChar char="•"/>
            </a:pPr>
            <a:r>
              <a:rPr lang="es-CO">
                <a:latin typeface="Arial" charset="0"/>
                <a:cs typeface="Times New Roman" pitchFamily="18" charset="0"/>
              </a:rPr>
              <a:t>Ethernet</a:t>
            </a:r>
          </a:p>
          <a:p>
            <a:pPr>
              <a:spcBef>
                <a:spcPct val="50000"/>
              </a:spcBef>
              <a:buFontTx/>
              <a:buChar char="•"/>
            </a:pPr>
            <a:r>
              <a:rPr lang="es-CO">
                <a:latin typeface="Arial" charset="0"/>
                <a:cs typeface="Times New Roman" pitchFamily="18" charset="0"/>
              </a:rPr>
              <a:t>Intranet / Internet</a:t>
            </a:r>
          </a:p>
          <a:p>
            <a:pPr>
              <a:spcBef>
                <a:spcPct val="50000"/>
              </a:spcBef>
              <a:buFontTx/>
              <a:buChar char="•"/>
            </a:pPr>
            <a:r>
              <a:rPr lang="es-CO">
                <a:latin typeface="Arial" charset="0"/>
                <a:cs typeface="Times New Roman" pitchFamily="18" charset="0"/>
              </a:rPr>
              <a:t>Direcci</a:t>
            </a:r>
            <a:r>
              <a:rPr lang="es-CO">
                <a:latin typeface="Arial" charset="0"/>
              </a:rPr>
              <a:t>ón </a:t>
            </a:r>
            <a:r>
              <a:rPr lang="es-CO">
                <a:latin typeface="Arial" charset="0"/>
                <a:cs typeface="Times New Roman" pitchFamily="18" charset="0"/>
              </a:rPr>
              <a:t>IP</a:t>
            </a:r>
          </a:p>
          <a:p>
            <a:pPr>
              <a:spcBef>
                <a:spcPct val="50000"/>
              </a:spcBef>
              <a:buFontTx/>
              <a:buChar char="•"/>
            </a:pPr>
            <a:r>
              <a:rPr lang="es-CO">
                <a:latin typeface="Arial" charset="0"/>
                <a:cs typeface="Times New Roman" pitchFamily="18" charset="0"/>
              </a:rPr>
              <a:t>LAN / WAN</a:t>
            </a:r>
          </a:p>
          <a:p>
            <a:pPr>
              <a:spcBef>
                <a:spcPct val="50000"/>
              </a:spcBef>
              <a:buFontTx/>
              <a:buChar char="•"/>
            </a:pPr>
            <a:r>
              <a:rPr lang="es-CO">
                <a:latin typeface="Arial" charset="0"/>
                <a:cs typeface="Times New Roman" pitchFamily="18" charset="0"/>
              </a:rPr>
              <a:t>Red</a:t>
            </a:r>
          </a:p>
          <a:p>
            <a:pPr>
              <a:spcBef>
                <a:spcPct val="50000"/>
              </a:spcBef>
              <a:buFontTx/>
              <a:buChar char="•"/>
            </a:pPr>
            <a:r>
              <a:rPr lang="es-CO">
                <a:latin typeface="Arial" charset="0"/>
                <a:cs typeface="Times New Roman" pitchFamily="18" charset="0"/>
              </a:rPr>
              <a:t>etc</a:t>
            </a:r>
            <a:endParaRPr lang="es-CO">
              <a:latin typeface="Arial" charset="0"/>
            </a:endParaRPr>
          </a:p>
        </p:txBody>
      </p:sp>
      <p:sp>
        <p:nvSpPr>
          <p:cNvPr id="84995" name="Text Box 21"/>
          <p:cNvSpPr txBox="1">
            <a:spLocks noChangeArrowheads="1"/>
          </p:cNvSpPr>
          <p:nvPr/>
        </p:nvSpPr>
        <p:spPr bwMode="auto">
          <a:xfrm>
            <a:off x="2895600" y="1754188"/>
            <a:ext cx="6019800" cy="3255962"/>
          </a:xfrm>
          <a:prstGeom prst="rect">
            <a:avLst/>
          </a:prstGeom>
          <a:noFill/>
          <a:ln w="19050">
            <a:noFill/>
            <a:miter lim="800000"/>
            <a:headEnd/>
            <a:tailEnd/>
          </a:ln>
        </p:spPr>
        <p:txBody>
          <a:bodyPr>
            <a:spAutoFit/>
          </a:bodyPr>
          <a:lstStyle/>
          <a:p>
            <a:pPr>
              <a:spcBef>
                <a:spcPct val="50000"/>
              </a:spcBef>
            </a:pPr>
            <a:r>
              <a:rPr lang="es-CO" i="1" u="sng">
                <a:latin typeface="Arial" charset="0"/>
              </a:rPr>
              <a:t>D</a:t>
            </a:r>
            <a:r>
              <a:rPr lang="es-CO" i="1">
                <a:latin typeface="Arial" charset="0"/>
              </a:rPr>
              <a:t>ynamic </a:t>
            </a:r>
            <a:r>
              <a:rPr lang="es-CO" i="1" u="sng">
                <a:latin typeface="Arial" charset="0"/>
              </a:rPr>
              <a:t>H</a:t>
            </a:r>
            <a:r>
              <a:rPr lang="es-CO" i="1">
                <a:latin typeface="Arial" charset="0"/>
              </a:rPr>
              <a:t>ost </a:t>
            </a:r>
            <a:r>
              <a:rPr lang="es-CO" i="1" u="sng">
                <a:latin typeface="Arial" charset="0"/>
              </a:rPr>
              <a:t>C</a:t>
            </a:r>
            <a:r>
              <a:rPr lang="es-CO" i="1">
                <a:latin typeface="Arial" charset="0"/>
              </a:rPr>
              <a:t>onfiguration </a:t>
            </a:r>
            <a:r>
              <a:rPr lang="es-CO" i="1" u="sng">
                <a:latin typeface="Arial" charset="0"/>
              </a:rPr>
              <a:t>P</a:t>
            </a:r>
            <a:r>
              <a:rPr lang="es-CO" i="1">
                <a:latin typeface="Arial" charset="0"/>
              </a:rPr>
              <a:t>rotocol</a:t>
            </a:r>
          </a:p>
          <a:p>
            <a:pPr>
              <a:spcBef>
                <a:spcPct val="50000"/>
              </a:spcBef>
            </a:pPr>
            <a:r>
              <a:rPr lang="es-CO" i="1">
                <a:latin typeface="Arial" charset="0"/>
              </a:rPr>
              <a:t>128 AES</a:t>
            </a:r>
          </a:p>
          <a:p>
            <a:pPr>
              <a:spcBef>
                <a:spcPct val="50000"/>
              </a:spcBef>
            </a:pPr>
            <a:r>
              <a:rPr lang="es-CO" i="1">
                <a:latin typeface="Arial" charset="0"/>
              </a:rPr>
              <a:t>Protocolo de Redes, 10/100/1000 baseT</a:t>
            </a:r>
          </a:p>
          <a:p>
            <a:pPr>
              <a:spcBef>
                <a:spcPct val="50000"/>
              </a:spcBef>
            </a:pPr>
            <a:r>
              <a:rPr lang="es-CO" i="1">
                <a:latin typeface="Arial" charset="0"/>
              </a:rPr>
              <a:t>Red Privada vs Red Pública</a:t>
            </a:r>
          </a:p>
          <a:p>
            <a:pPr>
              <a:spcBef>
                <a:spcPct val="50000"/>
              </a:spcBef>
            </a:pPr>
            <a:r>
              <a:rPr lang="es-CO" i="1">
                <a:latin typeface="Arial" charset="0"/>
              </a:rPr>
              <a:t>identificador de un CPU ó dispositivo de red</a:t>
            </a:r>
          </a:p>
          <a:p>
            <a:pPr>
              <a:spcBef>
                <a:spcPct val="50000"/>
              </a:spcBef>
            </a:pPr>
            <a:r>
              <a:rPr lang="es-CO" i="1" u="sng">
                <a:latin typeface="Arial" charset="0"/>
              </a:rPr>
              <a:t>L</a:t>
            </a:r>
            <a:r>
              <a:rPr lang="es-CO" i="1">
                <a:latin typeface="Arial" charset="0"/>
              </a:rPr>
              <a:t>ocal </a:t>
            </a:r>
            <a:r>
              <a:rPr lang="es-CO" i="1" u="sng">
                <a:latin typeface="Arial" charset="0"/>
              </a:rPr>
              <a:t>A</a:t>
            </a:r>
            <a:r>
              <a:rPr lang="es-CO" i="1">
                <a:latin typeface="Arial" charset="0"/>
              </a:rPr>
              <a:t>rea </a:t>
            </a:r>
            <a:r>
              <a:rPr lang="es-CO" i="1" u="sng">
                <a:latin typeface="Arial" charset="0"/>
              </a:rPr>
              <a:t>N</a:t>
            </a:r>
            <a:r>
              <a:rPr lang="es-CO" i="1">
                <a:latin typeface="Arial" charset="0"/>
              </a:rPr>
              <a:t>etwork vs </a:t>
            </a:r>
            <a:r>
              <a:rPr lang="es-CO" i="1" u="sng">
                <a:latin typeface="Arial" charset="0"/>
              </a:rPr>
              <a:t>W</a:t>
            </a:r>
            <a:r>
              <a:rPr lang="es-CO" i="1">
                <a:latin typeface="Arial" charset="0"/>
              </a:rPr>
              <a:t>ide </a:t>
            </a:r>
            <a:r>
              <a:rPr lang="es-CO" i="1" u="sng">
                <a:latin typeface="Arial" charset="0"/>
              </a:rPr>
              <a:t>A</a:t>
            </a:r>
            <a:r>
              <a:rPr lang="es-CO" i="1">
                <a:latin typeface="Arial" charset="0"/>
              </a:rPr>
              <a:t>rea </a:t>
            </a:r>
            <a:r>
              <a:rPr lang="es-CO" i="1" u="sng">
                <a:latin typeface="Arial" charset="0"/>
              </a:rPr>
              <a:t>N</a:t>
            </a:r>
            <a:r>
              <a:rPr lang="es-CO" i="1">
                <a:latin typeface="Arial" charset="0"/>
              </a:rPr>
              <a:t>etwork</a:t>
            </a:r>
          </a:p>
          <a:p>
            <a:pPr>
              <a:spcBef>
                <a:spcPct val="50000"/>
              </a:spcBef>
            </a:pPr>
            <a:r>
              <a:rPr lang="es-CO" i="1">
                <a:latin typeface="Arial" charset="0"/>
              </a:rPr>
              <a:t>Dos o más PC’s conectados en grupos</a:t>
            </a:r>
          </a:p>
          <a:p>
            <a:pPr>
              <a:spcBef>
                <a:spcPct val="50000"/>
              </a:spcBef>
            </a:pPr>
            <a:endParaRPr lang="es-CO" i="1">
              <a:latin typeface="Arial" charset="0"/>
            </a:endParaRPr>
          </a:p>
        </p:txBody>
      </p:sp>
      <p:sp>
        <p:nvSpPr>
          <p:cNvPr id="142358" name="Rectangle 22"/>
          <p:cNvSpPr>
            <a:spLocks noChangeArrowheads="1"/>
          </p:cNvSpPr>
          <p:nvPr/>
        </p:nvSpPr>
        <p:spPr bwMode="auto">
          <a:xfrm>
            <a:off x="6334125" y="457200"/>
            <a:ext cx="2733675" cy="457200"/>
          </a:xfrm>
          <a:prstGeom prst="rect">
            <a:avLst/>
          </a:prstGeom>
          <a:noFill/>
          <a:ln w="19050">
            <a:noFill/>
            <a:miter lim="800000"/>
            <a:headEnd/>
            <a:tailEnd/>
          </a:ln>
          <a:effectLst/>
        </p:spPr>
        <p:txBody>
          <a:bodyPr wrap="none">
            <a:spAutoFit/>
          </a:bodyPr>
          <a:lstStyle/>
          <a:p>
            <a:pPr>
              <a:defRPr/>
            </a:pPr>
            <a:r>
              <a:rPr lang="es-CO">
                <a:solidFill>
                  <a:srgbClr val="FFFFFF"/>
                </a:solidFill>
                <a:effectLst>
                  <a:outerShdw blurRad="38100" dist="38100" dir="2700000" algn="tl">
                    <a:srgbClr val="7F0600"/>
                  </a:outerShdw>
                </a:effectLst>
              </a:rPr>
              <a:t>Terminos Comunes</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12"/>
          <p:cNvPicPr>
            <a:picLocks noChangeAspect="1" noChangeArrowheads="1"/>
          </p:cNvPicPr>
          <p:nvPr/>
        </p:nvPicPr>
        <p:blipFill>
          <a:blip r:embed="rId2" cstate="print"/>
          <a:srcRect/>
          <a:stretch>
            <a:fillRect/>
          </a:stretch>
        </p:blipFill>
        <p:spPr bwMode="auto">
          <a:xfrm>
            <a:off x="1409700" y="1371600"/>
            <a:ext cx="6362700" cy="3629025"/>
          </a:xfrm>
          <a:prstGeom prst="rect">
            <a:avLst/>
          </a:prstGeom>
          <a:noFill/>
          <a:ln w="19050">
            <a:noFill/>
            <a:miter lim="800000"/>
            <a:headEnd/>
            <a:tailEnd/>
          </a:ln>
        </p:spPr>
      </p:pic>
      <p:sp>
        <p:nvSpPr>
          <p:cNvPr id="141326" name="Rectangle 14"/>
          <p:cNvSpPr>
            <a:spLocks noChangeArrowheads="1"/>
          </p:cNvSpPr>
          <p:nvPr/>
        </p:nvSpPr>
        <p:spPr bwMode="auto">
          <a:xfrm>
            <a:off x="6834188" y="457200"/>
            <a:ext cx="2233612" cy="457200"/>
          </a:xfrm>
          <a:prstGeom prst="rect">
            <a:avLst/>
          </a:prstGeom>
          <a:noFill/>
          <a:ln w="19050">
            <a:noFill/>
            <a:miter lim="800000"/>
            <a:headEnd/>
            <a:tailEnd/>
          </a:ln>
          <a:effectLst/>
        </p:spPr>
        <p:txBody>
          <a:bodyPr wrap="none">
            <a:spAutoFit/>
          </a:bodyPr>
          <a:lstStyle/>
          <a:p>
            <a:pPr>
              <a:defRPr/>
            </a:pPr>
            <a:r>
              <a:rPr lang="en-US">
                <a:solidFill>
                  <a:srgbClr val="FFFFFF"/>
                </a:solidFill>
                <a:effectLst>
                  <a:outerShdw blurRad="38100" dist="38100" dir="2700000" algn="tl">
                    <a:srgbClr val="7F0600"/>
                  </a:outerShdw>
                </a:effectLst>
              </a:rPr>
              <a:t>Compatibilidad</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42" name="Text Box 10"/>
          <p:cNvSpPr txBox="1">
            <a:spLocks noChangeArrowheads="1"/>
          </p:cNvSpPr>
          <p:nvPr/>
        </p:nvSpPr>
        <p:spPr bwMode="auto">
          <a:xfrm>
            <a:off x="5943600" y="381000"/>
            <a:ext cx="5410200" cy="400050"/>
          </a:xfrm>
          <a:prstGeom prst="rect">
            <a:avLst/>
          </a:prstGeom>
          <a:noFill/>
          <a:ln w="9525">
            <a:noFill/>
            <a:miter lim="800000"/>
            <a:headEnd/>
            <a:tailEnd/>
          </a:ln>
          <a:effectLst/>
        </p:spPr>
        <p:txBody>
          <a:bodyPr>
            <a:spAutoFit/>
          </a:bodyPr>
          <a:lstStyle/>
          <a:p>
            <a:pPr>
              <a:defRPr/>
            </a:pPr>
            <a:r>
              <a:rPr lang="es-CO" sz="2000" dirty="0" err="1">
                <a:solidFill>
                  <a:schemeClr val="bg1"/>
                </a:solidFill>
                <a:effectLst>
                  <a:outerShdw blurRad="38100" dist="38100" dir="2700000" algn="tl">
                    <a:srgbClr val="7F0600"/>
                  </a:outerShdw>
                </a:effectLst>
                <a:latin typeface="Arial" charset="0"/>
              </a:rPr>
              <a:t>Espeficaciones</a:t>
            </a:r>
            <a:r>
              <a:rPr lang="es-CO" sz="2000" dirty="0">
                <a:solidFill>
                  <a:schemeClr val="bg1"/>
                </a:solidFill>
                <a:effectLst>
                  <a:outerShdw blurRad="38100" dist="38100" dir="2700000" algn="tl">
                    <a:srgbClr val="7F0600"/>
                  </a:outerShdw>
                </a:effectLst>
                <a:latin typeface="Arial" charset="0"/>
              </a:rPr>
              <a:t> Técnicas</a:t>
            </a:r>
          </a:p>
        </p:txBody>
      </p:sp>
      <p:sp>
        <p:nvSpPr>
          <p:cNvPr id="87043" name="Text Box 11"/>
          <p:cNvSpPr txBox="1">
            <a:spLocks noChangeArrowheads="1"/>
          </p:cNvSpPr>
          <p:nvPr/>
        </p:nvSpPr>
        <p:spPr bwMode="auto">
          <a:xfrm>
            <a:off x="304800" y="1371600"/>
            <a:ext cx="4267200" cy="4629150"/>
          </a:xfrm>
          <a:prstGeom prst="rect">
            <a:avLst/>
          </a:prstGeom>
          <a:noFill/>
          <a:ln w="19050">
            <a:noFill/>
            <a:miter lim="800000"/>
            <a:headEnd/>
            <a:tailEnd/>
          </a:ln>
        </p:spPr>
        <p:txBody>
          <a:bodyPr>
            <a:spAutoFit/>
          </a:bodyPr>
          <a:lstStyle/>
          <a:p>
            <a:pPr>
              <a:spcBef>
                <a:spcPct val="50000"/>
              </a:spcBef>
              <a:buFontTx/>
              <a:buChar char="•"/>
            </a:pPr>
            <a:r>
              <a:rPr lang="es-CO">
                <a:latin typeface="Arial" charset="0"/>
              </a:rPr>
              <a:t> 250mA @12 VDC </a:t>
            </a:r>
          </a:p>
          <a:p>
            <a:pPr>
              <a:spcBef>
                <a:spcPct val="50000"/>
              </a:spcBef>
              <a:buFontTx/>
              <a:buChar char="•"/>
            </a:pPr>
            <a:r>
              <a:rPr lang="es-CO">
                <a:latin typeface="Arial" charset="0"/>
              </a:rPr>
              <a:t> 12 VDC voltaje de entrada</a:t>
            </a:r>
          </a:p>
          <a:p>
            <a:pPr>
              <a:spcBef>
                <a:spcPct val="50000"/>
              </a:spcBef>
              <a:buFontTx/>
              <a:buChar char="•"/>
            </a:pPr>
            <a:r>
              <a:rPr lang="es-CO">
                <a:latin typeface="Arial" charset="0"/>
              </a:rPr>
              <a:t> Tamaño: 3.25” × 5.25” (8.3 cm × 13.3 cm)</a:t>
            </a:r>
          </a:p>
          <a:p>
            <a:pPr>
              <a:spcBef>
                <a:spcPct val="50000"/>
              </a:spcBef>
              <a:buFontTx/>
              <a:buChar char="•"/>
            </a:pPr>
            <a:r>
              <a:rPr lang="es-CO">
                <a:latin typeface="Arial" charset="0"/>
              </a:rPr>
              <a:t> Temperatura de operación: 32°-122°F (0°-49°C)</a:t>
            </a:r>
          </a:p>
          <a:p>
            <a:pPr>
              <a:spcBef>
                <a:spcPct val="50000"/>
              </a:spcBef>
              <a:buFontTx/>
              <a:buChar char="•"/>
            </a:pPr>
            <a:r>
              <a:rPr lang="es-CO">
                <a:latin typeface="Arial" charset="0"/>
              </a:rPr>
              <a:t> Protocolos: UDP/IP 10/100 BaseT half duplex</a:t>
            </a:r>
          </a:p>
          <a:p>
            <a:pPr>
              <a:spcBef>
                <a:spcPct val="50000"/>
              </a:spcBef>
              <a:buFontTx/>
              <a:buChar char="•"/>
            </a:pPr>
            <a:r>
              <a:rPr lang="es-CO">
                <a:latin typeface="Arial" charset="0"/>
              </a:rPr>
              <a:t> Protocolo de entrada: PC-Link (SIA format)</a:t>
            </a:r>
          </a:p>
          <a:p>
            <a:pPr>
              <a:spcBef>
                <a:spcPct val="50000"/>
              </a:spcBef>
              <a:buFontTx/>
              <a:buChar char="•"/>
            </a:pPr>
            <a:r>
              <a:rPr lang="es-CO">
                <a:latin typeface="Arial" charset="0"/>
              </a:rPr>
              <a:t> Conectores: conector 4-pin para PC-Link y RJ-45 para Ethernet</a:t>
            </a:r>
          </a:p>
          <a:p>
            <a:pPr>
              <a:spcBef>
                <a:spcPct val="50000"/>
              </a:spcBef>
              <a:buFontTx/>
              <a:buChar char="•"/>
            </a:pPr>
            <a:endParaRPr lang="es-CO">
              <a:latin typeface="Arial" charset="0"/>
            </a:endParaRPr>
          </a:p>
        </p:txBody>
      </p:sp>
      <p:sp>
        <p:nvSpPr>
          <p:cNvPr id="87044" name="Text Box 12"/>
          <p:cNvSpPr txBox="1">
            <a:spLocks noChangeArrowheads="1"/>
          </p:cNvSpPr>
          <p:nvPr/>
        </p:nvSpPr>
        <p:spPr bwMode="auto">
          <a:xfrm>
            <a:off x="4572000" y="1371600"/>
            <a:ext cx="4495800" cy="3665538"/>
          </a:xfrm>
          <a:prstGeom prst="rect">
            <a:avLst/>
          </a:prstGeom>
          <a:noFill/>
          <a:ln w="19050">
            <a:noFill/>
            <a:miter lim="800000"/>
            <a:headEnd/>
            <a:tailEnd/>
          </a:ln>
        </p:spPr>
        <p:txBody>
          <a:bodyPr>
            <a:spAutoFit/>
          </a:bodyPr>
          <a:lstStyle/>
          <a:p>
            <a:pPr>
              <a:spcBef>
                <a:spcPct val="50000"/>
              </a:spcBef>
              <a:buFontTx/>
              <a:buChar char="•"/>
            </a:pPr>
            <a:r>
              <a:rPr lang="es-CO">
                <a:latin typeface="Arial" charset="0"/>
              </a:rPr>
              <a:t> Red: Ethernet LAN/WAN 10 BaseT ó 10/100 BaseT </a:t>
            </a:r>
          </a:p>
          <a:p>
            <a:pPr>
              <a:spcBef>
                <a:spcPct val="50000"/>
              </a:spcBef>
              <a:buFontTx/>
              <a:buChar char="•"/>
            </a:pPr>
            <a:r>
              <a:rPr lang="es-CO">
                <a:latin typeface="Arial" charset="0"/>
              </a:rPr>
              <a:t> Programación Remota para el PC4020 V3.3+/PC5020: usando DLS2002 y/ó System Administrator software</a:t>
            </a:r>
          </a:p>
          <a:p>
            <a:pPr>
              <a:spcBef>
                <a:spcPct val="50000"/>
              </a:spcBef>
              <a:buFontTx/>
              <a:buChar char="•"/>
            </a:pPr>
            <a:r>
              <a:rPr lang="es-CO">
                <a:latin typeface="Arial" charset="0"/>
              </a:rPr>
              <a:t> 4 entradas digitales (puede ser incrementado a 12 usando el PC5108)</a:t>
            </a:r>
          </a:p>
          <a:p>
            <a:pPr>
              <a:spcBef>
                <a:spcPct val="50000"/>
              </a:spcBef>
              <a:buFontTx/>
              <a:buChar char="•"/>
            </a:pPr>
            <a:r>
              <a:rPr lang="es-CO">
                <a:latin typeface="Arial" charset="0"/>
              </a:rPr>
              <a:t> Capaz de enviar mensajes de alarmas a dos direcciones de correo electrónico</a:t>
            </a:r>
          </a:p>
          <a:p>
            <a:pPr>
              <a:spcBef>
                <a:spcPct val="50000"/>
              </a:spcBef>
              <a:buFontTx/>
              <a:buChar char="•"/>
            </a:pPr>
            <a:endParaRPr lang="es-CO">
              <a:latin typeface="Arial" charset="0"/>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32" descr="T-Link 2"/>
          <p:cNvPicPr>
            <a:picLocks noGrp="1" noChangeAspect="1" noChangeArrowheads="1"/>
          </p:cNvPicPr>
          <p:nvPr>
            <p:ph sz="half" idx="2"/>
          </p:nvPr>
        </p:nvPicPr>
        <p:blipFill>
          <a:blip r:embed="rId2" cstate="print"/>
          <a:srcRect l="6667" t="16229" r="6667" b="12457"/>
          <a:stretch>
            <a:fillRect/>
          </a:stretch>
        </p:blipFill>
        <p:spPr>
          <a:xfrm>
            <a:off x="1433513" y="1727200"/>
            <a:ext cx="5619750" cy="3190875"/>
          </a:xfrm>
        </p:spPr>
      </p:pic>
      <p:sp>
        <p:nvSpPr>
          <p:cNvPr id="173066" name="Text Box 10"/>
          <p:cNvSpPr txBox="1">
            <a:spLocks noChangeArrowheads="1"/>
          </p:cNvSpPr>
          <p:nvPr/>
        </p:nvSpPr>
        <p:spPr bwMode="auto">
          <a:xfrm>
            <a:off x="5257800" y="381000"/>
            <a:ext cx="5410200" cy="461963"/>
          </a:xfrm>
          <a:prstGeom prst="rect">
            <a:avLst/>
          </a:prstGeom>
          <a:noFill/>
          <a:ln w="9525">
            <a:noFill/>
            <a:miter lim="800000"/>
            <a:headEnd/>
            <a:tailEnd/>
          </a:ln>
          <a:effectLst/>
        </p:spPr>
        <p:txBody>
          <a:bodyPr>
            <a:spAutoFit/>
          </a:bodyPr>
          <a:lstStyle/>
          <a:p>
            <a:pPr>
              <a:defRPr/>
            </a:pPr>
            <a:r>
              <a:rPr lang="es-CO" sz="2400" dirty="0">
                <a:solidFill>
                  <a:srgbClr val="FFFFFF"/>
                </a:solidFill>
                <a:effectLst>
                  <a:outerShdw blurRad="38100" dist="38100" dir="2700000" algn="tl">
                    <a:srgbClr val="7F0600"/>
                  </a:outerShdw>
                </a:effectLst>
                <a:latin typeface="Arial" charset="0"/>
              </a:rPr>
              <a:t>Descripción de la Tarjeta</a:t>
            </a:r>
          </a:p>
        </p:txBody>
      </p:sp>
      <p:sp>
        <p:nvSpPr>
          <p:cNvPr id="88068" name="Text Box 13"/>
          <p:cNvSpPr txBox="1">
            <a:spLocks noChangeArrowheads="1"/>
          </p:cNvSpPr>
          <p:nvPr/>
        </p:nvSpPr>
        <p:spPr bwMode="auto">
          <a:xfrm>
            <a:off x="152400" y="1143000"/>
            <a:ext cx="1905000" cy="293688"/>
          </a:xfrm>
          <a:prstGeom prst="rect">
            <a:avLst/>
          </a:prstGeom>
          <a:noFill/>
          <a:ln w="19050">
            <a:solidFill>
              <a:srgbClr val="FF3300"/>
            </a:solidFill>
            <a:miter lim="800000"/>
            <a:headEnd/>
            <a:tailEnd/>
          </a:ln>
        </p:spPr>
        <p:txBody>
          <a:bodyPr>
            <a:spAutoFit/>
          </a:bodyPr>
          <a:lstStyle/>
          <a:p>
            <a:pPr>
              <a:spcBef>
                <a:spcPct val="50000"/>
              </a:spcBef>
            </a:pPr>
            <a:r>
              <a:rPr lang="es-CO" sz="1200" b="0">
                <a:solidFill>
                  <a:srgbClr val="000099"/>
                </a:solidFill>
                <a:latin typeface="Arial" charset="0"/>
              </a:rPr>
              <a:t>Conector PC Link </a:t>
            </a:r>
          </a:p>
        </p:txBody>
      </p:sp>
      <p:sp>
        <p:nvSpPr>
          <p:cNvPr id="88069" name="Line 14"/>
          <p:cNvSpPr>
            <a:spLocks noChangeShapeType="1"/>
          </p:cNvSpPr>
          <p:nvPr/>
        </p:nvSpPr>
        <p:spPr bwMode="auto">
          <a:xfrm>
            <a:off x="1143000" y="1447800"/>
            <a:ext cx="0" cy="1143000"/>
          </a:xfrm>
          <a:prstGeom prst="line">
            <a:avLst/>
          </a:prstGeom>
          <a:noFill/>
          <a:ln w="19050">
            <a:solidFill>
              <a:srgbClr val="FF3300"/>
            </a:solidFill>
            <a:round/>
            <a:headEnd/>
            <a:tailEnd/>
          </a:ln>
        </p:spPr>
        <p:txBody>
          <a:bodyPr>
            <a:spAutoFit/>
          </a:bodyPr>
          <a:lstStyle/>
          <a:p>
            <a:endParaRPr lang="en-US"/>
          </a:p>
        </p:txBody>
      </p:sp>
      <p:sp>
        <p:nvSpPr>
          <p:cNvPr id="88070" name="Line 15"/>
          <p:cNvSpPr>
            <a:spLocks noChangeShapeType="1"/>
          </p:cNvSpPr>
          <p:nvPr/>
        </p:nvSpPr>
        <p:spPr bwMode="auto">
          <a:xfrm>
            <a:off x="1143000" y="2590800"/>
            <a:ext cx="838200" cy="0"/>
          </a:xfrm>
          <a:prstGeom prst="line">
            <a:avLst/>
          </a:prstGeom>
          <a:noFill/>
          <a:ln w="19050">
            <a:solidFill>
              <a:srgbClr val="FF3300"/>
            </a:solidFill>
            <a:round/>
            <a:headEnd/>
            <a:tailEnd type="triangle" w="med" len="med"/>
          </a:ln>
        </p:spPr>
        <p:txBody>
          <a:bodyPr>
            <a:spAutoFit/>
          </a:bodyPr>
          <a:lstStyle/>
          <a:p>
            <a:endParaRPr lang="en-US"/>
          </a:p>
        </p:txBody>
      </p:sp>
      <p:sp>
        <p:nvSpPr>
          <p:cNvPr id="88071" name="Text Box 16"/>
          <p:cNvSpPr txBox="1">
            <a:spLocks noChangeArrowheads="1"/>
          </p:cNvSpPr>
          <p:nvPr/>
        </p:nvSpPr>
        <p:spPr bwMode="auto">
          <a:xfrm>
            <a:off x="4876800" y="4430713"/>
            <a:ext cx="4191000" cy="1023937"/>
          </a:xfrm>
          <a:prstGeom prst="rect">
            <a:avLst/>
          </a:prstGeom>
          <a:noFill/>
          <a:ln w="19050">
            <a:solidFill>
              <a:srgbClr val="FF3300"/>
            </a:solidFill>
            <a:miter lim="800000"/>
            <a:headEnd/>
            <a:tailEnd/>
          </a:ln>
        </p:spPr>
        <p:txBody>
          <a:bodyPr>
            <a:spAutoFit/>
          </a:bodyPr>
          <a:lstStyle/>
          <a:p>
            <a:r>
              <a:rPr lang="es-CO" sz="1200">
                <a:solidFill>
                  <a:srgbClr val="000099"/>
                </a:solidFill>
                <a:latin typeface="Arial" charset="0"/>
              </a:rPr>
              <a:t>LED1 </a:t>
            </a:r>
            <a:r>
              <a:rPr lang="es-CO" sz="1200" b="0">
                <a:solidFill>
                  <a:srgbClr val="000099"/>
                </a:solidFill>
                <a:latin typeface="Arial" charset="0"/>
              </a:rPr>
              <a:t>= Indicador de Velocidad </a:t>
            </a:r>
          </a:p>
          <a:p>
            <a:r>
              <a:rPr lang="es-CO" sz="1200" b="0">
                <a:solidFill>
                  <a:srgbClr val="000099"/>
                </a:solidFill>
                <a:latin typeface="Arial" charset="0"/>
              </a:rPr>
              <a:t>(ON = 100Mbps  OFF = 10Mbps)</a:t>
            </a:r>
          </a:p>
          <a:p>
            <a:r>
              <a:rPr lang="es-CO" sz="1200">
                <a:solidFill>
                  <a:srgbClr val="000099"/>
                </a:solidFill>
                <a:latin typeface="Arial" charset="0"/>
              </a:rPr>
              <a:t>LED2 </a:t>
            </a:r>
            <a:r>
              <a:rPr lang="es-CO" sz="1200" b="0">
                <a:solidFill>
                  <a:srgbClr val="000099"/>
                </a:solidFill>
                <a:latin typeface="Arial" charset="0"/>
              </a:rPr>
              <a:t>= Status de Actividad </a:t>
            </a:r>
          </a:p>
          <a:p>
            <a:r>
              <a:rPr lang="es-CO" sz="1200">
                <a:solidFill>
                  <a:srgbClr val="000099"/>
                </a:solidFill>
                <a:latin typeface="Arial" charset="0"/>
              </a:rPr>
              <a:t>LED3 </a:t>
            </a:r>
            <a:r>
              <a:rPr lang="es-CO" sz="1200" b="0">
                <a:solidFill>
                  <a:srgbClr val="000099"/>
                </a:solidFill>
                <a:latin typeface="Arial" charset="0"/>
              </a:rPr>
              <a:t>= Link Status (ON = Ethernet Presente OFF = Ethernet Ausente)</a:t>
            </a:r>
            <a:r>
              <a:rPr lang="es-CO" sz="1200" b="0">
                <a:solidFill>
                  <a:srgbClr val="FFFF00"/>
                </a:solidFill>
                <a:latin typeface="Arial" charset="0"/>
              </a:rPr>
              <a:t> </a:t>
            </a:r>
          </a:p>
        </p:txBody>
      </p:sp>
      <p:sp>
        <p:nvSpPr>
          <p:cNvPr id="88072" name="Line 18"/>
          <p:cNvSpPr>
            <a:spLocks noChangeShapeType="1"/>
          </p:cNvSpPr>
          <p:nvPr/>
        </p:nvSpPr>
        <p:spPr bwMode="auto">
          <a:xfrm flipV="1">
            <a:off x="5791200" y="2209800"/>
            <a:ext cx="0" cy="2209800"/>
          </a:xfrm>
          <a:prstGeom prst="line">
            <a:avLst/>
          </a:prstGeom>
          <a:noFill/>
          <a:ln w="19050">
            <a:solidFill>
              <a:srgbClr val="FF3300"/>
            </a:solidFill>
            <a:round/>
            <a:headEnd/>
            <a:tailEnd type="triangle" w="med" len="med"/>
          </a:ln>
        </p:spPr>
        <p:txBody>
          <a:bodyPr>
            <a:spAutoFit/>
          </a:bodyPr>
          <a:lstStyle/>
          <a:p>
            <a:endParaRPr lang="en-US"/>
          </a:p>
        </p:txBody>
      </p:sp>
      <p:sp>
        <p:nvSpPr>
          <p:cNvPr id="88073" name="Text Box 20"/>
          <p:cNvSpPr txBox="1">
            <a:spLocks noChangeArrowheads="1"/>
          </p:cNvSpPr>
          <p:nvPr/>
        </p:nvSpPr>
        <p:spPr bwMode="auto">
          <a:xfrm>
            <a:off x="7162800" y="1447800"/>
            <a:ext cx="1676400" cy="293688"/>
          </a:xfrm>
          <a:prstGeom prst="rect">
            <a:avLst/>
          </a:prstGeom>
          <a:noFill/>
          <a:ln w="19050">
            <a:solidFill>
              <a:srgbClr val="FF3300"/>
            </a:solidFill>
            <a:miter lim="800000"/>
            <a:headEnd/>
            <a:tailEnd/>
          </a:ln>
        </p:spPr>
        <p:txBody>
          <a:bodyPr>
            <a:spAutoFit/>
          </a:bodyPr>
          <a:lstStyle/>
          <a:p>
            <a:pPr>
              <a:spcBef>
                <a:spcPct val="50000"/>
              </a:spcBef>
            </a:pPr>
            <a:r>
              <a:rPr lang="es-CO" sz="1200" b="0">
                <a:solidFill>
                  <a:srgbClr val="000099"/>
                </a:solidFill>
                <a:latin typeface="Arial" charset="0"/>
              </a:rPr>
              <a:t>Conexión a la Red</a:t>
            </a:r>
          </a:p>
        </p:txBody>
      </p:sp>
      <p:sp>
        <p:nvSpPr>
          <p:cNvPr id="88074" name="Line 21"/>
          <p:cNvSpPr>
            <a:spLocks noChangeShapeType="1"/>
          </p:cNvSpPr>
          <p:nvPr/>
        </p:nvSpPr>
        <p:spPr bwMode="auto">
          <a:xfrm>
            <a:off x="7772400" y="1752600"/>
            <a:ext cx="0" cy="1905000"/>
          </a:xfrm>
          <a:prstGeom prst="line">
            <a:avLst/>
          </a:prstGeom>
          <a:noFill/>
          <a:ln w="19050">
            <a:solidFill>
              <a:srgbClr val="FF3300"/>
            </a:solidFill>
            <a:round/>
            <a:headEnd/>
            <a:tailEnd/>
          </a:ln>
        </p:spPr>
        <p:txBody>
          <a:bodyPr>
            <a:spAutoFit/>
          </a:bodyPr>
          <a:lstStyle/>
          <a:p>
            <a:endParaRPr lang="en-US"/>
          </a:p>
        </p:txBody>
      </p:sp>
      <p:sp>
        <p:nvSpPr>
          <p:cNvPr id="88075" name="Line 22"/>
          <p:cNvSpPr>
            <a:spLocks noChangeShapeType="1"/>
          </p:cNvSpPr>
          <p:nvPr/>
        </p:nvSpPr>
        <p:spPr bwMode="auto">
          <a:xfrm flipH="1">
            <a:off x="6934200" y="3657600"/>
            <a:ext cx="838200" cy="0"/>
          </a:xfrm>
          <a:prstGeom prst="line">
            <a:avLst/>
          </a:prstGeom>
          <a:noFill/>
          <a:ln w="19050">
            <a:solidFill>
              <a:srgbClr val="FF3300"/>
            </a:solidFill>
            <a:round/>
            <a:headEnd/>
            <a:tailEnd type="triangle" w="med" len="med"/>
          </a:ln>
        </p:spPr>
        <p:txBody>
          <a:bodyPr>
            <a:spAutoFit/>
          </a:bodyPr>
          <a:lstStyle/>
          <a:p>
            <a:endParaRPr lang="en-US"/>
          </a:p>
        </p:txBody>
      </p:sp>
      <p:sp>
        <p:nvSpPr>
          <p:cNvPr id="88076" name="Text Box 23"/>
          <p:cNvSpPr txBox="1">
            <a:spLocks noChangeArrowheads="1"/>
          </p:cNvSpPr>
          <p:nvPr/>
        </p:nvSpPr>
        <p:spPr bwMode="auto">
          <a:xfrm>
            <a:off x="1447800" y="5029200"/>
            <a:ext cx="1371600" cy="293688"/>
          </a:xfrm>
          <a:prstGeom prst="rect">
            <a:avLst/>
          </a:prstGeom>
          <a:noFill/>
          <a:ln w="19050">
            <a:solidFill>
              <a:srgbClr val="FF3300"/>
            </a:solidFill>
            <a:miter lim="800000"/>
            <a:headEnd/>
            <a:tailEnd/>
          </a:ln>
        </p:spPr>
        <p:txBody>
          <a:bodyPr>
            <a:spAutoFit/>
          </a:bodyPr>
          <a:lstStyle/>
          <a:p>
            <a:pPr>
              <a:spcBef>
                <a:spcPct val="50000"/>
              </a:spcBef>
            </a:pPr>
            <a:r>
              <a:rPr lang="es-CO" sz="1200" b="0">
                <a:solidFill>
                  <a:srgbClr val="000099"/>
                </a:solidFill>
                <a:latin typeface="Arial" charset="0"/>
              </a:rPr>
              <a:t>12VDC y tierra</a:t>
            </a:r>
          </a:p>
        </p:txBody>
      </p:sp>
      <p:sp>
        <p:nvSpPr>
          <p:cNvPr id="88077" name="Line 24"/>
          <p:cNvSpPr>
            <a:spLocks noChangeShapeType="1"/>
          </p:cNvSpPr>
          <p:nvPr/>
        </p:nvSpPr>
        <p:spPr bwMode="auto">
          <a:xfrm flipH="1" flipV="1">
            <a:off x="2819400" y="5181600"/>
            <a:ext cx="533400" cy="0"/>
          </a:xfrm>
          <a:prstGeom prst="line">
            <a:avLst/>
          </a:prstGeom>
          <a:noFill/>
          <a:ln w="19050">
            <a:solidFill>
              <a:srgbClr val="FF3300"/>
            </a:solidFill>
            <a:round/>
            <a:headEnd/>
            <a:tailEnd/>
          </a:ln>
        </p:spPr>
        <p:txBody>
          <a:bodyPr>
            <a:spAutoFit/>
          </a:bodyPr>
          <a:lstStyle/>
          <a:p>
            <a:endParaRPr lang="en-US"/>
          </a:p>
        </p:txBody>
      </p:sp>
      <p:sp>
        <p:nvSpPr>
          <p:cNvPr id="88078" name="Line 25"/>
          <p:cNvSpPr>
            <a:spLocks noChangeShapeType="1"/>
          </p:cNvSpPr>
          <p:nvPr/>
        </p:nvSpPr>
        <p:spPr bwMode="auto">
          <a:xfrm flipV="1">
            <a:off x="3352800" y="4495800"/>
            <a:ext cx="0" cy="685800"/>
          </a:xfrm>
          <a:prstGeom prst="line">
            <a:avLst/>
          </a:prstGeom>
          <a:noFill/>
          <a:ln w="19050">
            <a:solidFill>
              <a:srgbClr val="FF3300"/>
            </a:solidFill>
            <a:round/>
            <a:headEnd/>
            <a:tailEnd type="triangle" w="med" len="med"/>
          </a:ln>
        </p:spPr>
        <p:txBody>
          <a:bodyPr>
            <a:spAutoFit/>
          </a:bodyPr>
          <a:lstStyle/>
          <a:p>
            <a:endParaRPr lang="en-US"/>
          </a:p>
        </p:txBody>
      </p:sp>
      <p:sp>
        <p:nvSpPr>
          <p:cNvPr id="88079" name="Text Box 26"/>
          <p:cNvSpPr txBox="1">
            <a:spLocks noChangeArrowheads="1"/>
          </p:cNvSpPr>
          <p:nvPr/>
        </p:nvSpPr>
        <p:spPr bwMode="auto">
          <a:xfrm>
            <a:off x="2590800" y="5562600"/>
            <a:ext cx="1752600" cy="293688"/>
          </a:xfrm>
          <a:prstGeom prst="rect">
            <a:avLst/>
          </a:prstGeom>
          <a:noFill/>
          <a:ln w="19050">
            <a:solidFill>
              <a:srgbClr val="FF3300"/>
            </a:solidFill>
            <a:miter lim="800000"/>
            <a:headEnd/>
            <a:tailEnd/>
          </a:ln>
        </p:spPr>
        <p:txBody>
          <a:bodyPr>
            <a:spAutoFit/>
          </a:bodyPr>
          <a:lstStyle/>
          <a:p>
            <a:pPr>
              <a:spcBef>
                <a:spcPct val="50000"/>
              </a:spcBef>
            </a:pPr>
            <a:r>
              <a:rPr lang="es-CO" sz="1200" b="0">
                <a:solidFill>
                  <a:srgbClr val="000099"/>
                </a:solidFill>
                <a:latin typeface="Arial" charset="0"/>
              </a:rPr>
              <a:t>“Keybus” al PC5108</a:t>
            </a:r>
          </a:p>
        </p:txBody>
      </p:sp>
      <p:sp>
        <p:nvSpPr>
          <p:cNvPr id="88080" name="Line 28"/>
          <p:cNvSpPr>
            <a:spLocks noChangeShapeType="1"/>
          </p:cNvSpPr>
          <p:nvPr/>
        </p:nvSpPr>
        <p:spPr bwMode="auto">
          <a:xfrm flipV="1">
            <a:off x="3962400" y="4343400"/>
            <a:ext cx="0" cy="1219200"/>
          </a:xfrm>
          <a:prstGeom prst="line">
            <a:avLst/>
          </a:prstGeom>
          <a:noFill/>
          <a:ln w="19050">
            <a:solidFill>
              <a:srgbClr val="FF3300"/>
            </a:solidFill>
            <a:round/>
            <a:headEnd/>
            <a:tailEnd type="triangle" w="med" len="med"/>
          </a:ln>
        </p:spPr>
        <p:txBody>
          <a:bodyPr>
            <a:spAutoFit/>
          </a:bodyPr>
          <a:lstStyle/>
          <a:p>
            <a:endParaRPr lang="en-US"/>
          </a:p>
        </p:txBody>
      </p:sp>
      <p:sp>
        <p:nvSpPr>
          <p:cNvPr id="88081" name="Text Box 29"/>
          <p:cNvSpPr txBox="1">
            <a:spLocks noChangeArrowheads="1"/>
          </p:cNvSpPr>
          <p:nvPr/>
        </p:nvSpPr>
        <p:spPr bwMode="auto">
          <a:xfrm>
            <a:off x="5105400" y="5634038"/>
            <a:ext cx="2438400" cy="293687"/>
          </a:xfrm>
          <a:prstGeom prst="rect">
            <a:avLst/>
          </a:prstGeom>
          <a:noFill/>
          <a:ln w="19050">
            <a:solidFill>
              <a:srgbClr val="FF3300"/>
            </a:solidFill>
            <a:miter lim="800000"/>
            <a:headEnd/>
            <a:tailEnd/>
          </a:ln>
        </p:spPr>
        <p:txBody>
          <a:bodyPr>
            <a:spAutoFit/>
          </a:bodyPr>
          <a:lstStyle/>
          <a:p>
            <a:pPr>
              <a:spcBef>
                <a:spcPct val="50000"/>
              </a:spcBef>
            </a:pPr>
            <a:r>
              <a:rPr lang="es-CO" sz="1200" b="0">
                <a:solidFill>
                  <a:srgbClr val="000099"/>
                </a:solidFill>
                <a:latin typeface="Arial" charset="0"/>
              </a:rPr>
              <a:t>Zonas 1 - 4</a:t>
            </a:r>
          </a:p>
        </p:txBody>
      </p:sp>
      <p:sp>
        <p:nvSpPr>
          <p:cNvPr id="88082" name="Line 31"/>
          <p:cNvSpPr>
            <a:spLocks noChangeShapeType="1"/>
          </p:cNvSpPr>
          <p:nvPr/>
        </p:nvSpPr>
        <p:spPr bwMode="auto">
          <a:xfrm flipV="1">
            <a:off x="4724400" y="4267200"/>
            <a:ext cx="0" cy="1519238"/>
          </a:xfrm>
          <a:prstGeom prst="line">
            <a:avLst/>
          </a:prstGeom>
          <a:noFill/>
          <a:ln w="19050">
            <a:solidFill>
              <a:srgbClr val="FF3300"/>
            </a:solidFill>
            <a:round/>
            <a:headEnd/>
            <a:tailEnd type="triangle" w="med" len="med"/>
          </a:ln>
        </p:spPr>
        <p:txBody>
          <a:bodyPr>
            <a:spAutoFit/>
          </a:bodyPr>
          <a:lstStyle/>
          <a:p>
            <a:endParaRPr lang="en-US"/>
          </a:p>
        </p:txBody>
      </p:sp>
      <p:sp>
        <p:nvSpPr>
          <p:cNvPr id="88083" name="Line 36"/>
          <p:cNvSpPr>
            <a:spLocks noChangeShapeType="1"/>
          </p:cNvSpPr>
          <p:nvPr/>
        </p:nvSpPr>
        <p:spPr bwMode="auto">
          <a:xfrm>
            <a:off x="4724400" y="5786438"/>
            <a:ext cx="381000" cy="0"/>
          </a:xfrm>
          <a:prstGeom prst="line">
            <a:avLst/>
          </a:prstGeom>
          <a:noFill/>
          <a:ln w="19050">
            <a:solidFill>
              <a:srgbClr val="FF3300"/>
            </a:solidFill>
            <a:round/>
            <a:headEnd/>
            <a:tailEnd/>
          </a:ln>
        </p:spPr>
        <p:txBody>
          <a:bodyPr/>
          <a:lstStyle/>
          <a:p>
            <a:endParaRPr lang="en-US"/>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152400"/>
            <a:ext cx="8229600" cy="487363"/>
          </a:xfrm>
        </p:spPr>
        <p:txBody>
          <a:bodyPr/>
          <a:lstStyle/>
          <a:p>
            <a:pPr eaLnBrk="1" hangingPunct="1"/>
            <a:r>
              <a:rPr lang="es-AR" sz="2800" smtClean="0"/>
              <a:t>Penetración de Internet por países|</a:t>
            </a:r>
          </a:p>
        </p:txBody>
      </p:sp>
      <p:sp>
        <p:nvSpPr>
          <p:cNvPr id="46083" name="Rectangle 3"/>
          <p:cNvSpPr>
            <a:spLocks noGrp="1" noChangeArrowheads="1"/>
          </p:cNvSpPr>
          <p:nvPr>
            <p:ph type="body" sz="half" idx="1"/>
          </p:nvPr>
        </p:nvSpPr>
        <p:spPr>
          <a:xfrm>
            <a:off x="457200" y="1295400"/>
            <a:ext cx="4114800" cy="3657600"/>
          </a:xfrm>
        </p:spPr>
        <p:txBody>
          <a:bodyPr/>
          <a:lstStyle/>
          <a:p>
            <a:pPr eaLnBrk="1" hangingPunct="1">
              <a:buClr>
                <a:srgbClr val="000000"/>
              </a:buClr>
            </a:pPr>
            <a:r>
              <a:rPr lang="es-AR" sz="1800" smtClean="0"/>
              <a:t>En el primer trimestre de 2007, 51% de viviendas de EE.UU. tenían conexión de banda ancha mientras que Canadá estaba en 62% de acuerdo al reporte de ITIF.</a:t>
            </a:r>
          </a:p>
          <a:p>
            <a:pPr eaLnBrk="1" hangingPunct="1">
              <a:buFontTx/>
              <a:buNone/>
            </a:pPr>
            <a:r>
              <a:rPr lang="es-AR" sz="1800" smtClean="0"/>
              <a:t> </a:t>
            </a:r>
          </a:p>
          <a:p>
            <a:pPr eaLnBrk="1" hangingPunct="1">
              <a:buClr>
                <a:srgbClr val="000000"/>
              </a:buClr>
            </a:pPr>
            <a:r>
              <a:rPr lang="es-AR" sz="1800" smtClean="0"/>
              <a:t>Corea del Sur lidera el grupo con 90%.</a:t>
            </a:r>
            <a:r>
              <a:rPr lang="es-AR" sz="2400" smtClean="0"/>
              <a:t> </a:t>
            </a:r>
          </a:p>
        </p:txBody>
      </p:sp>
      <p:grpSp>
        <p:nvGrpSpPr>
          <p:cNvPr id="46084" name="Group 4"/>
          <p:cNvGrpSpPr>
            <a:grpSpLocks/>
          </p:cNvGrpSpPr>
          <p:nvPr/>
        </p:nvGrpSpPr>
        <p:grpSpPr bwMode="auto">
          <a:xfrm>
            <a:off x="4572000" y="1371600"/>
            <a:ext cx="4054475" cy="4191000"/>
            <a:chOff x="2592" y="1293"/>
            <a:chExt cx="2410" cy="2403"/>
          </a:xfrm>
        </p:grpSpPr>
        <p:pic>
          <p:nvPicPr>
            <p:cNvPr id="46086" name="Picture 5"/>
            <p:cNvPicPr>
              <a:picLocks noChangeAspect="1" noChangeArrowheads="1"/>
            </p:cNvPicPr>
            <p:nvPr/>
          </p:nvPicPr>
          <p:blipFill>
            <a:blip r:embed="rId3" cstate="print"/>
            <a:srcRect l="1164" t="41882" r="78706" b="8626"/>
            <a:stretch>
              <a:fillRect/>
            </a:stretch>
          </p:blipFill>
          <p:spPr bwMode="auto">
            <a:xfrm>
              <a:off x="2670" y="1296"/>
              <a:ext cx="1928" cy="2400"/>
            </a:xfrm>
            <a:prstGeom prst="rect">
              <a:avLst/>
            </a:prstGeom>
            <a:noFill/>
            <a:ln w="19050">
              <a:solidFill>
                <a:schemeClr val="tx1"/>
              </a:solidFill>
              <a:miter lim="800000"/>
              <a:headEnd/>
              <a:tailEnd/>
            </a:ln>
          </p:spPr>
        </p:pic>
        <p:pic>
          <p:nvPicPr>
            <p:cNvPr id="46087" name="Picture 6"/>
            <p:cNvPicPr>
              <a:picLocks noChangeAspect="1" noChangeArrowheads="1"/>
            </p:cNvPicPr>
            <p:nvPr/>
          </p:nvPicPr>
          <p:blipFill>
            <a:blip r:embed="rId3" cstate="print"/>
            <a:srcRect l="38533" t="41821" r="57361" b="8626"/>
            <a:stretch>
              <a:fillRect/>
            </a:stretch>
          </p:blipFill>
          <p:spPr bwMode="auto">
            <a:xfrm>
              <a:off x="4608" y="1293"/>
              <a:ext cx="394" cy="2403"/>
            </a:xfrm>
            <a:prstGeom prst="rect">
              <a:avLst/>
            </a:prstGeom>
            <a:noFill/>
            <a:ln w="19050">
              <a:solidFill>
                <a:schemeClr val="tx1"/>
              </a:solidFill>
              <a:miter lim="800000"/>
              <a:headEnd/>
              <a:tailEnd/>
            </a:ln>
          </p:spPr>
        </p:pic>
        <p:sp>
          <p:nvSpPr>
            <p:cNvPr id="46088" name="Oval 7"/>
            <p:cNvSpPr>
              <a:spLocks noChangeArrowheads="1"/>
            </p:cNvSpPr>
            <p:nvPr/>
          </p:nvSpPr>
          <p:spPr bwMode="auto">
            <a:xfrm>
              <a:off x="2592" y="2421"/>
              <a:ext cx="1259" cy="423"/>
            </a:xfrm>
            <a:prstGeom prst="ellipse">
              <a:avLst/>
            </a:prstGeom>
            <a:noFill/>
            <a:ln w="19050">
              <a:solidFill>
                <a:srgbClr val="FF0000"/>
              </a:solidFill>
              <a:round/>
              <a:headEnd/>
              <a:tailEnd/>
            </a:ln>
          </p:spPr>
          <p:txBody>
            <a:bodyPr wrap="none" anchor="ctr"/>
            <a:lstStyle/>
            <a:p>
              <a:endParaRPr lang="es-CO"/>
            </a:p>
          </p:txBody>
        </p:sp>
      </p:grpSp>
      <p:sp>
        <p:nvSpPr>
          <p:cNvPr id="46085" name="Rectangle 8"/>
          <p:cNvSpPr>
            <a:spLocks noChangeArrowheads="1"/>
          </p:cNvSpPr>
          <p:nvPr/>
        </p:nvSpPr>
        <p:spPr bwMode="auto">
          <a:xfrm>
            <a:off x="4648200" y="5715000"/>
            <a:ext cx="3962400" cy="228600"/>
          </a:xfrm>
          <a:prstGeom prst="rect">
            <a:avLst/>
          </a:prstGeom>
          <a:noFill/>
          <a:ln w="9525">
            <a:noFill/>
            <a:miter lim="800000"/>
            <a:headEnd/>
            <a:tailEnd/>
          </a:ln>
        </p:spPr>
        <p:txBody>
          <a:bodyPr/>
          <a:lstStyle/>
          <a:p>
            <a:pPr marL="342900" indent="-342900">
              <a:lnSpc>
                <a:spcPct val="80000"/>
              </a:lnSpc>
              <a:spcBef>
                <a:spcPct val="20000"/>
              </a:spcBef>
            </a:pPr>
            <a:r>
              <a:rPr lang="en-US" sz="1000" b="0">
                <a:latin typeface="Arial" charset="0"/>
              </a:rPr>
              <a:t>Fuente: Information Technology and Innovation Foundation (ITIF) </a:t>
            </a: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4" descr="T-Link 2"/>
          <p:cNvPicPr>
            <a:picLocks noChangeAspect="1" noChangeArrowheads="1"/>
          </p:cNvPicPr>
          <p:nvPr/>
        </p:nvPicPr>
        <p:blipFill>
          <a:blip r:embed="rId2" cstate="print"/>
          <a:srcRect l="6667" t="16229" r="6667" b="12457"/>
          <a:stretch>
            <a:fillRect/>
          </a:stretch>
        </p:blipFill>
        <p:spPr bwMode="auto">
          <a:xfrm>
            <a:off x="228600" y="1447800"/>
            <a:ext cx="5486400" cy="2909888"/>
          </a:xfrm>
          <a:prstGeom prst="rect">
            <a:avLst/>
          </a:prstGeom>
          <a:noFill/>
          <a:ln w="9525">
            <a:noFill/>
            <a:miter lim="800000"/>
            <a:headEnd/>
            <a:tailEnd/>
          </a:ln>
        </p:spPr>
      </p:pic>
      <p:sp>
        <p:nvSpPr>
          <p:cNvPr id="196618" name="Text Box 10"/>
          <p:cNvSpPr txBox="1">
            <a:spLocks noChangeArrowheads="1"/>
          </p:cNvSpPr>
          <p:nvPr/>
        </p:nvSpPr>
        <p:spPr bwMode="auto">
          <a:xfrm>
            <a:off x="1828800" y="685800"/>
            <a:ext cx="5410200" cy="457200"/>
          </a:xfrm>
          <a:prstGeom prst="rect">
            <a:avLst/>
          </a:prstGeom>
          <a:noFill/>
          <a:ln w="9525">
            <a:noFill/>
            <a:miter lim="800000"/>
            <a:headEnd/>
            <a:tailEnd/>
          </a:ln>
          <a:effectLst/>
        </p:spPr>
        <p:txBody>
          <a:bodyPr>
            <a:spAutoFit/>
          </a:bodyPr>
          <a:lstStyle/>
          <a:p>
            <a:pPr>
              <a:defRPr/>
            </a:pPr>
            <a:endParaRPr lang="es-CO">
              <a:solidFill>
                <a:srgbClr val="FFFFFF"/>
              </a:solidFill>
              <a:effectLst>
                <a:outerShdw blurRad="38100" dist="38100" dir="2700000" algn="tl">
                  <a:srgbClr val="7F0600"/>
                </a:outerShdw>
              </a:effectLst>
              <a:latin typeface="Arial" charset="0"/>
            </a:endParaRPr>
          </a:p>
        </p:txBody>
      </p:sp>
      <p:sp>
        <p:nvSpPr>
          <p:cNvPr id="196619" name="Text Box 11"/>
          <p:cNvSpPr txBox="1">
            <a:spLocks noChangeArrowheads="1"/>
          </p:cNvSpPr>
          <p:nvPr/>
        </p:nvSpPr>
        <p:spPr bwMode="auto">
          <a:xfrm>
            <a:off x="6553200" y="381000"/>
            <a:ext cx="5410200" cy="461963"/>
          </a:xfrm>
          <a:prstGeom prst="rect">
            <a:avLst/>
          </a:prstGeom>
          <a:noFill/>
          <a:ln w="9525">
            <a:noFill/>
            <a:miter lim="800000"/>
            <a:headEnd/>
            <a:tailEnd/>
          </a:ln>
          <a:effectLst/>
        </p:spPr>
        <p:txBody>
          <a:bodyPr>
            <a:spAutoFit/>
          </a:bodyPr>
          <a:lstStyle/>
          <a:p>
            <a:pPr>
              <a:defRPr/>
            </a:pPr>
            <a:r>
              <a:rPr lang="es-CO" sz="2400" dirty="0">
                <a:solidFill>
                  <a:srgbClr val="FFFFFF"/>
                </a:solidFill>
                <a:effectLst>
                  <a:outerShdw blurRad="38100" dist="38100" dir="2700000" algn="tl">
                    <a:srgbClr val="7F0600"/>
                  </a:outerShdw>
                </a:effectLst>
                <a:latin typeface="Arial" charset="0"/>
              </a:rPr>
              <a:t>LED de estado</a:t>
            </a:r>
          </a:p>
        </p:txBody>
      </p:sp>
      <p:sp>
        <p:nvSpPr>
          <p:cNvPr id="89093" name="Text Box 12"/>
          <p:cNvSpPr txBox="1">
            <a:spLocks noChangeArrowheads="1"/>
          </p:cNvSpPr>
          <p:nvPr/>
        </p:nvSpPr>
        <p:spPr bwMode="auto">
          <a:xfrm>
            <a:off x="5867400" y="1447800"/>
            <a:ext cx="3124200" cy="3514725"/>
          </a:xfrm>
          <a:prstGeom prst="rect">
            <a:avLst/>
          </a:prstGeom>
          <a:noFill/>
          <a:ln w="19050">
            <a:solidFill>
              <a:srgbClr val="FF3300"/>
            </a:solidFill>
            <a:miter lim="800000"/>
            <a:headEnd/>
            <a:tailEnd/>
          </a:ln>
        </p:spPr>
        <p:txBody>
          <a:bodyPr>
            <a:spAutoFit/>
          </a:bodyPr>
          <a:lstStyle/>
          <a:p>
            <a:r>
              <a:rPr lang="es-CO" sz="1400" b="0">
                <a:solidFill>
                  <a:srgbClr val="000099"/>
                </a:solidFill>
              </a:rPr>
              <a:t>Flashes </a:t>
            </a:r>
          </a:p>
          <a:p>
            <a:r>
              <a:rPr lang="es-CO" sz="1400" b="0" u="sng">
                <a:solidFill>
                  <a:srgbClr val="000099"/>
                </a:solidFill>
              </a:rPr>
              <a:t>Per sec.</a:t>
            </a:r>
            <a:r>
              <a:rPr lang="es-CO" sz="1400" b="0">
                <a:solidFill>
                  <a:srgbClr val="000099"/>
                </a:solidFill>
              </a:rPr>
              <a:t>   	 </a:t>
            </a:r>
            <a:r>
              <a:rPr lang="es-CO" sz="1400" b="0" u="sng">
                <a:solidFill>
                  <a:srgbClr val="000099"/>
                </a:solidFill>
              </a:rPr>
              <a:t>TL250 Status</a:t>
            </a:r>
          </a:p>
          <a:p>
            <a:r>
              <a:rPr lang="es-CO" sz="1400" b="0">
                <a:solidFill>
                  <a:srgbClr val="000099"/>
                </a:solidFill>
              </a:rPr>
              <a:t>1/3 Flash	- Normal</a:t>
            </a:r>
          </a:p>
          <a:p>
            <a:r>
              <a:rPr lang="es-CO" sz="1400" b="0">
                <a:solidFill>
                  <a:srgbClr val="000099"/>
                </a:solidFill>
              </a:rPr>
              <a:t>1 Flash  	- Red Ausente</a:t>
            </a:r>
          </a:p>
          <a:p>
            <a:r>
              <a:rPr lang="es-CO" sz="1400" b="0">
                <a:solidFill>
                  <a:srgbClr val="000099"/>
                </a:solidFill>
              </a:rPr>
              <a:t>2 Flash  	- # de cuenta invalida </a:t>
            </a:r>
          </a:p>
          <a:p>
            <a:r>
              <a:rPr lang="es-CO" sz="1400" b="0">
                <a:solidFill>
                  <a:srgbClr val="000099"/>
                </a:solidFill>
              </a:rPr>
              <a:t>3 Flash  	- Receptor #1 Ausente </a:t>
            </a:r>
          </a:p>
          <a:p>
            <a:r>
              <a:rPr lang="es-CO" sz="1400" b="0">
                <a:solidFill>
                  <a:srgbClr val="000099"/>
                </a:solidFill>
              </a:rPr>
              <a:t>4 Flash  	- Panel Ausente</a:t>
            </a:r>
          </a:p>
          <a:p>
            <a:r>
              <a:rPr lang="es-CO" sz="1400" b="0">
                <a:solidFill>
                  <a:srgbClr val="000099"/>
                </a:solidFill>
              </a:rPr>
              <a:t>5 Flash  	- Alarmas en zonas </a:t>
            </a:r>
          </a:p>
          <a:p>
            <a:r>
              <a:rPr lang="es-CO" sz="1400" b="0">
                <a:solidFill>
                  <a:srgbClr val="000099"/>
                </a:solidFill>
              </a:rPr>
              <a:t>6 Flash  	- FTC 1</a:t>
            </a:r>
          </a:p>
          <a:p>
            <a:r>
              <a:rPr lang="es-CO" sz="1400" b="0">
                <a:solidFill>
                  <a:srgbClr val="000099"/>
                </a:solidFill>
              </a:rPr>
              <a:t>7 Flash  	- PC5108 Ausente </a:t>
            </a:r>
          </a:p>
          <a:p>
            <a:r>
              <a:rPr lang="es-CO" sz="1400" b="0">
                <a:solidFill>
                  <a:srgbClr val="000099"/>
                </a:solidFill>
              </a:rPr>
              <a:t>8 Flash  	- PC5108 Tamper </a:t>
            </a:r>
          </a:p>
          <a:p>
            <a:r>
              <a:rPr lang="es-CO" sz="1400" b="0">
                <a:solidFill>
                  <a:srgbClr val="000099"/>
                </a:solidFill>
              </a:rPr>
              <a:t>9 Flash  	- FTC 2 </a:t>
            </a:r>
          </a:p>
          <a:p>
            <a:r>
              <a:rPr lang="es-CO" sz="1400" b="0">
                <a:solidFill>
                  <a:srgbClr val="000099"/>
                </a:solidFill>
              </a:rPr>
              <a:t>10 Flash 	- Armado por switch </a:t>
            </a:r>
          </a:p>
          <a:p>
            <a:r>
              <a:rPr lang="es-CO" sz="1400" b="0">
                <a:solidFill>
                  <a:srgbClr val="000099"/>
                </a:solidFill>
              </a:rPr>
              <a:t>11 Flash 	- Programaci</a:t>
            </a:r>
            <a:r>
              <a:rPr lang="es-CO" sz="1400" b="0">
                <a:solidFill>
                  <a:srgbClr val="000099"/>
                </a:solidFill>
                <a:cs typeface="Times New Roman" pitchFamily="18" charset="0"/>
              </a:rPr>
              <a:t>ón </a:t>
            </a:r>
            <a:r>
              <a:rPr lang="es-CO" sz="1400" b="0">
                <a:solidFill>
                  <a:srgbClr val="000099"/>
                </a:solidFill>
              </a:rPr>
              <a:t>Remota </a:t>
            </a:r>
          </a:p>
          <a:p>
            <a:r>
              <a:rPr lang="es-CO" sz="1400" b="0">
                <a:solidFill>
                  <a:srgbClr val="000099"/>
                </a:solidFill>
              </a:rPr>
              <a:t>12 Flash 	- Programaci</a:t>
            </a:r>
            <a:r>
              <a:rPr lang="es-CO" sz="1400" b="0">
                <a:solidFill>
                  <a:srgbClr val="000099"/>
                </a:solidFill>
                <a:cs typeface="Times New Roman" pitchFamily="18" charset="0"/>
              </a:rPr>
              <a:t>ón Local</a:t>
            </a:r>
            <a:r>
              <a:rPr lang="es-CO" sz="1400" b="0">
                <a:solidFill>
                  <a:srgbClr val="000099"/>
                </a:solidFill>
              </a:rPr>
              <a:t> </a:t>
            </a:r>
          </a:p>
          <a:p>
            <a:r>
              <a:rPr lang="es-CO" sz="1400" b="0">
                <a:solidFill>
                  <a:srgbClr val="000099"/>
                </a:solidFill>
              </a:rPr>
              <a:t>13 Flash 	- Receptor #2 Ausente </a:t>
            </a:r>
          </a:p>
        </p:txBody>
      </p:sp>
      <p:sp>
        <p:nvSpPr>
          <p:cNvPr id="89094" name="Line 18"/>
          <p:cNvSpPr>
            <a:spLocks noChangeShapeType="1"/>
          </p:cNvSpPr>
          <p:nvPr/>
        </p:nvSpPr>
        <p:spPr bwMode="auto">
          <a:xfrm flipH="1">
            <a:off x="1447800" y="1600200"/>
            <a:ext cx="4419600" cy="0"/>
          </a:xfrm>
          <a:prstGeom prst="line">
            <a:avLst/>
          </a:prstGeom>
          <a:noFill/>
          <a:ln w="19050">
            <a:solidFill>
              <a:srgbClr val="FF3300"/>
            </a:solidFill>
            <a:round/>
            <a:headEnd/>
            <a:tailEnd/>
          </a:ln>
        </p:spPr>
        <p:txBody>
          <a:bodyPr/>
          <a:lstStyle/>
          <a:p>
            <a:endParaRPr lang="en-US"/>
          </a:p>
        </p:txBody>
      </p:sp>
      <p:sp>
        <p:nvSpPr>
          <p:cNvPr id="89095" name="Line 19"/>
          <p:cNvSpPr>
            <a:spLocks noChangeShapeType="1"/>
          </p:cNvSpPr>
          <p:nvPr/>
        </p:nvSpPr>
        <p:spPr bwMode="auto">
          <a:xfrm>
            <a:off x="1447800" y="1600200"/>
            <a:ext cx="0" cy="762000"/>
          </a:xfrm>
          <a:prstGeom prst="line">
            <a:avLst/>
          </a:prstGeom>
          <a:noFill/>
          <a:ln w="19050">
            <a:solidFill>
              <a:srgbClr val="FF3300"/>
            </a:solidFill>
            <a:round/>
            <a:headEnd/>
            <a:tailEnd type="triangle" w="med" len="med"/>
          </a:ln>
        </p:spPr>
        <p:txBody>
          <a:bodyPr/>
          <a:lstStyle/>
          <a:p>
            <a:endParaRPr lang="en-US"/>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16"/>
          <p:cNvPicPr>
            <a:picLocks noChangeAspect="1" noChangeArrowheads="1"/>
          </p:cNvPicPr>
          <p:nvPr/>
        </p:nvPicPr>
        <p:blipFill>
          <a:blip r:embed="rId2" cstate="print"/>
          <a:srcRect/>
          <a:stretch>
            <a:fillRect/>
          </a:stretch>
        </p:blipFill>
        <p:spPr bwMode="auto">
          <a:xfrm>
            <a:off x="609600" y="1025525"/>
            <a:ext cx="5486400" cy="4900613"/>
          </a:xfrm>
          <a:prstGeom prst="rect">
            <a:avLst/>
          </a:prstGeom>
          <a:noFill/>
          <a:ln w="19050">
            <a:noFill/>
            <a:miter lim="800000"/>
            <a:headEnd/>
            <a:tailEnd/>
          </a:ln>
        </p:spPr>
      </p:pic>
      <p:sp>
        <p:nvSpPr>
          <p:cNvPr id="143367" name="Text Box 7"/>
          <p:cNvSpPr txBox="1">
            <a:spLocks noChangeArrowheads="1"/>
          </p:cNvSpPr>
          <p:nvPr/>
        </p:nvSpPr>
        <p:spPr bwMode="auto">
          <a:xfrm>
            <a:off x="4876800" y="381000"/>
            <a:ext cx="5410200" cy="461963"/>
          </a:xfrm>
          <a:prstGeom prst="rect">
            <a:avLst/>
          </a:prstGeom>
          <a:noFill/>
          <a:ln w="9525">
            <a:noFill/>
            <a:miter lim="800000"/>
            <a:headEnd/>
            <a:tailEnd/>
          </a:ln>
          <a:effectLst/>
        </p:spPr>
        <p:txBody>
          <a:bodyPr>
            <a:spAutoFit/>
          </a:bodyPr>
          <a:lstStyle/>
          <a:p>
            <a:pPr>
              <a:defRPr/>
            </a:pPr>
            <a:r>
              <a:rPr lang="en-US" sz="2400" dirty="0" err="1">
                <a:solidFill>
                  <a:srgbClr val="FFFFFF"/>
                </a:solidFill>
                <a:effectLst>
                  <a:outerShdw blurRad="38100" dist="38100" dir="2700000" algn="tl">
                    <a:srgbClr val="7F0600"/>
                  </a:outerShdw>
                </a:effectLst>
                <a:latin typeface="Arial" charset="0"/>
              </a:rPr>
              <a:t>Conexión</a:t>
            </a:r>
            <a:r>
              <a:rPr lang="en-US" sz="2400" dirty="0">
                <a:solidFill>
                  <a:srgbClr val="FFFFFF"/>
                </a:solidFill>
                <a:effectLst>
                  <a:outerShdw blurRad="38100" dist="38100" dir="2700000" algn="tl">
                    <a:srgbClr val="7F0600"/>
                  </a:outerShdw>
                </a:effectLst>
                <a:latin typeface="Arial" charset="0"/>
              </a:rPr>
              <a:t> al panel </a:t>
            </a:r>
            <a:r>
              <a:rPr lang="en-US" dirty="0">
                <a:solidFill>
                  <a:srgbClr val="FFFFFF"/>
                </a:solidFill>
                <a:effectLst>
                  <a:outerShdw blurRad="38100" dist="38100" dir="2700000" algn="tl">
                    <a:srgbClr val="7F0600"/>
                  </a:outerShdw>
                </a:effectLst>
                <a:latin typeface="Arial" charset="0"/>
              </a:rPr>
              <a:t>(PC4020/5020)</a:t>
            </a:r>
            <a:endParaRPr lang="en-US" i="1" dirty="0">
              <a:solidFill>
                <a:srgbClr val="FFFFFF"/>
              </a:solidFill>
              <a:effectLst>
                <a:outerShdw blurRad="38100" dist="38100" dir="2700000" algn="tl">
                  <a:srgbClr val="7F0600"/>
                </a:outerShdw>
              </a:effectLst>
              <a:latin typeface="Arial" charset="0"/>
            </a:endParaRPr>
          </a:p>
        </p:txBody>
      </p:sp>
      <p:sp>
        <p:nvSpPr>
          <p:cNvPr id="90116" name="Line 18"/>
          <p:cNvSpPr>
            <a:spLocks noChangeShapeType="1"/>
          </p:cNvSpPr>
          <p:nvPr/>
        </p:nvSpPr>
        <p:spPr bwMode="auto">
          <a:xfrm flipV="1">
            <a:off x="1752600" y="1230313"/>
            <a:ext cx="1066800" cy="0"/>
          </a:xfrm>
          <a:prstGeom prst="line">
            <a:avLst/>
          </a:prstGeom>
          <a:noFill/>
          <a:ln w="19050">
            <a:solidFill>
              <a:srgbClr val="FF3300"/>
            </a:solidFill>
            <a:round/>
            <a:headEnd/>
            <a:tailEnd type="triangle" w="med" len="med"/>
          </a:ln>
        </p:spPr>
        <p:txBody>
          <a:bodyPr/>
          <a:lstStyle/>
          <a:p>
            <a:endParaRPr lang="en-US"/>
          </a:p>
        </p:txBody>
      </p:sp>
      <p:sp>
        <p:nvSpPr>
          <p:cNvPr id="90117" name="Line 20"/>
          <p:cNvSpPr>
            <a:spLocks noChangeShapeType="1"/>
          </p:cNvSpPr>
          <p:nvPr/>
        </p:nvSpPr>
        <p:spPr bwMode="auto">
          <a:xfrm flipH="1" flipV="1">
            <a:off x="4953000" y="1905000"/>
            <a:ext cx="0" cy="1219200"/>
          </a:xfrm>
          <a:prstGeom prst="line">
            <a:avLst/>
          </a:prstGeom>
          <a:noFill/>
          <a:ln w="19050">
            <a:solidFill>
              <a:srgbClr val="FF3300"/>
            </a:solidFill>
            <a:round/>
            <a:headEnd/>
            <a:tailEnd type="triangle" w="med" len="med"/>
          </a:ln>
        </p:spPr>
        <p:txBody>
          <a:bodyPr/>
          <a:lstStyle/>
          <a:p>
            <a:endParaRPr lang="en-US"/>
          </a:p>
        </p:txBody>
      </p:sp>
      <p:sp>
        <p:nvSpPr>
          <p:cNvPr id="90118" name="Line 21"/>
          <p:cNvSpPr>
            <a:spLocks noChangeShapeType="1"/>
          </p:cNvSpPr>
          <p:nvPr/>
        </p:nvSpPr>
        <p:spPr bwMode="auto">
          <a:xfrm flipH="1" flipV="1">
            <a:off x="3048000" y="2057400"/>
            <a:ext cx="2209800" cy="1828800"/>
          </a:xfrm>
          <a:prstGeom prst="line">
            <a:avLst/>
          </a:prstGeom>
          <a:noFill/>
          <a:ln w="19050">
            <a:solidFill>
              <a:srgbClr val="FF3300"/>
            </a:solidFill>
            <a:round/>
            <a:headEnd/>
            <a:tailEnd type="triangle" w="med" len="med"/>
          </a:ln>
        </p:spPr>
        <p:txBody>
          <a:bodyPr/>
          <a:lstStyle/>
          <a:p>
            <a:endParaRPr lang="en-US"/>
          </a:p>
        </p:txBody>
      </p:sp>
      <p:sp>
        <p:nvSpPr>
          <p:cNvPr id="90119" name="Text Box 25"/>
          <p:cNvSpPr txBox="1">
            <a:spLocks noChangeArrowheads="1"/>
          </p:cNvSpPr>
          <p:nvPr/>
        </p:nvSpPr>
        <p:spPr bwMode="auto">
          <a:xfrm>
            <a:off x="6096000" y="2971800"/>
            <a:ext cx="1828800" cy="293688"/>
          </a:xfrm>
          <a:prstGeom prst="rect">
            <a:avLst/>
          </a:prstGeom>
          <a:noFill/>
          <a:ln w="19050">
            <a:solidFill>
              <a:srgbClr val="FF3300"/>
            </a:solidFill>
            <a:miter lim="800000"/>
            <a:headEnd/>
            <a:tailEnd/>
          </a:ln>
        </p:spPr>
        <p:txBody>
          <a:bodyPr>
            <a:spAutoFit/>
          </a:bodyPr>
          <a:lstStyle/>
          <a:p>
            <a:pPr>
              <a:spcBef>
                <a:spcPct val="50000"/>
              </a:spcBef>
            </a:pPr>
            <a:r>
              <a:rPr lang="en-US" sz="1200" b="0">
                <a:solidFill>
                  <a:srgbClr val="000099"/>
                </a:solidFill>
                <a:latin typeface="Arial" charset="0"/>
              </a:rPr>
              <a:t>Conecte Cable de Red</a:t>
            </a:r>
          </a:p>
        </p:txBody>
      </p:sp>
      <p:sp>
        <p:nvSpPr>
          <p:cNvPr id="90120" name="Line 26"/>
          <p:cNvSpPr>
            <a:spLocks noChangeShapeType="1"/>
          </p:cNvSpPr>
          <p:nvPr/>
        </p:nvSpPr>
        <p:spPr bwMode="auto">
          <a:xfrm flipH="1" flipV="1">
            <a:off x="4953000" y="3124200"/>
            <a:ext cx="1143000" cy="0"/>
          </a:xfrm>
          <a:prstGeom prst="line">
            <a:avLst/>
          </a:prstGeom>
          <a:noFill/>
          <a:ln w="19050">
            <a:solidFill>
              <a:srgbClr val="FF3300"/>
            </a:solidFill>
            <a:round/>
            <a:headEnd/>
            <a:tailEnd/>
          </a:ln>
        </p:spPr>
        <p:txBody>
          <a:bodyPr>
            <a:spAutoFit/>
          </a:bodyPr>
          <a:lstStyle/>
          <a:p>
            <a:endParaRPr lang="en-US"/>
          </a:p>
        </p:txBody>
      </p:sp>
      <p:sp>
        <p:nvSpPr>
          <p:cNvPr id="90121" name="Text Box 28"/>
          <p:cNvSpPr txBox="1">
            <a:spLocks noChangeArrowheads="1"/>
          </p:cNvSpPr>
          <p:nvPr/>
        </p:nvSpPr>
        <p:spPr bwMode="auto">
          <a:xfrm>
            <a:off x="6400800" y="3733800"/>
            <a:ext cx="1371600" cy="293688"/>
          </a:xfrm>
          <a:prstGeom prst="rect">
            <a:avLst/>
          </a:prstGeom>
          <a:noFill/>
          <a:ln w="19050">
            <a:solidFill>
              <a:srgbClr val="FF3300"/>
            </a:solidFill>
            <a:miter lim="800000"/>
            <a:headEnd/>
            <a:tailEnd/>
          </a:ln>
        </p:spPr>
        <p:txBody>
          <a:bodyPr>
            <a:spAutoFit/>
          </a:bodyPr>
          <a:lstStyle/>
          <a:p>
            <a:pPr>
              <a:spcBef>
                <a:spcPct val="50000"/>
              </a:spcBef>
            </a:pPr>
            <a:r>
              <a:rPr lang="en-US" sz="1200" b="0">
                <a:solidFill>
                  <a:srgbClr val="000099"/>
                </a:solidFill>
                <a:latin typeface="Arial" charset="0"/>
              </a:rPr>
              <a:t>12VDC y tierra</a:t>
            </a:r>
          </a:p>
        </p:txBody>
      </p:sp>
      <p:sp>
        <p:nvSpPr>
          <p:cNvPr id="90122" name="Line 32"/>
          <p:cNvSpPr>
            <a:spLocks noChangeShapeType="1"/>
          </p:cNvSpPr>
          <p:nvPr/>
        </p:nvSpPr>
        <p:spPr bwMode="auto">
          <a:xfrm flipH="1" flipV="1">
            <a:off x="5257800" y="3886200"/>
            <a:ext cx="1143000" cy="0"/>
          </a:xfrm>
          <a:prstGeom prst="line">
            <a:avLst/>
          </a:prstGeom>
          <a:noFill/>
          <a:ln w="19050">
            <a:solidFill>
              <a:srgbClr val="FF3300"/>
            </a:solidFill>
            <a:round/>
            <a:headEnd/>
            <a:tailEnd/>
          </a:ln>
        </p:spPr>
        <p:txBody>
          <a:bodyPr>
            <a:spAutoFit/>
          </a:bodyPr>
          <a:lstStyle/>
          <a:p>
            <a:endParaRPr lang="en-US"/>
          </a:p>
        </p:txBody>
      </p:sp>
      <p:sp>
        <p:nvSpPr>
          <p:cNvPr id="90123" name="Text Box 33"/>
          <p:cNvSpPr txBox="1">
            <a:spLocks noChangeArrowheads="1"/>
          </p:cNvSpPr>
          <p:nvPr/>
        </p:nvSpPr>
        <p:spPr bwMode="auto">
          <a:xfrm>
            <a:off x="609600" y="1611313"/>
            <a:ext cx="1905000" cy="293687"/>
          </a:xfrm>
          <a:prstGeom prst="rect">
            <a:avLst/>
          </a:prstGeom>
          <a:noFill/>
          <a:ln w="19050">
            <a:solidFill>
              <a:srgbClr val="FF3300"/>
            </a:solidFill>
            <a:miter lim="800000"/>
            <a:headEnd/>
            <a:tailEnd/>
          </a:ln>
        </p:spPr>
        <p:txBody>
          <a:bodyPr>
            <a:spAutoFit/>
          </a:bodyPr>
          <a:lstStyle/>
          <a:p>
            <a:pPr>
              <a:spcBef>
                <a:spcPct val="50000"/>
              </a:spcBef>
            </a:pPr>
            <a:r>
              <a:rPr lang="en-US" sz="1200" b="0">
                <a:solidFill>
                  <a:srgbClr val="000099"/>
                </a:solidFill>
                <a:latin typeface="Arial" charset="0"/>
              </a:rPr>
              <a:t>Conecte Cable PC-Link</a:t>
            </a:r>
          </a:p>
        </p:txBody>
      </p:sp>
      <p:sp>
        <p:nvSpPr>
          <p:cNvPr id="90124" name="Line 34"/>
          <p:cNvSpPr>
            <a:spLocks noChangeShapeType="1"/>
          </p:cNvSpPr>
          <p:nvPr/>
        </p:nvSpPr>
        <p:spPr bwMode="auto">
          <a:xfrm>
            <a:off x="1752600" y="1230313"/>
            <a:ext cx="0" cy="381000"/>
          </a:xfrm>
          <a:prstGeom prst="line">
            <a:avLst/>
          </a:prstGeom>
          <a:noFill/>
          <a:ln w="19050">
            <a:solidFill>
              <a:srgbClr val="FF3300"/>
            </a:solidFill>
            <a:round/>
            <a:headEnd/>
            <a:tailEnd/>
          </a:ln>
        </p:spPr>
        <p:txBody>
          <a:bodyPr/>
          <a:lstStyle/>
          <a:p>
            <a:endParaRPr lang="en-US"/>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91" name="Text Box 7"/>
          <p:cNvSpPr txBox="1">
            <a:spLocks noChangeArrowheads="1"/>
          </p:cNvSpPr>
          <p:nvPr/>
        </p:nvSpPr>
        <p:spPr bwMode="auto">
          <a:xfrm>
            <a:off x="5486400" y="381000"/>
            <a:ext cx="5410200" cy="461963"/>
          </a:xfrm>
          <a:prstGeom prst="rect">
            <a:avLst/>
          </a:prstGeom>
          <a:noFill/>
          <a:ln w="9525">
            <a:noFill/>
            <a:miter lim="800000"/>
            <a:headEnd/>
            <a:tailEnd/>
          </a:ln>
          <a:effectLst/>
        </p:spPr>
        <p:txBody>
          <a:bodyPr>
            <a:spAutoFit/>
          </a:bodyPr>
          <a:lstStyle/>
          <a:p>
            <a:pPr>
              <a:defRPr/>
            </a:pPr>
            <a:r>
              <a:rPr lang="es-CO" sz="2400" dirty="0">
                <a:solidFill>
                  <a:srgbClr val="FFFFFF"/>
                </a:solidFill>
                <a:effectLst>
                  <a:outerShdw blurRad="38100" dist="38100" dir="2700000" algn="tl">
                    <a:srgbClr val="7F0600"/>
                  </a:outerShdw>
                </a:effectLst>
                <a:latin typeface="Arial" charset="0"/>
              </a:rPr>
              <a:t>Conexión al panel </a:t>
            </a:r>
            <a:r>
              <a:rPr lang="es-CO" dirty="0">
                <a:solidFill>
                  <a:srgbClr val="FFFFFF"/>
                </a:solidFill>
                <a:effectLst>
                  <a:outerShdw blurRad="38100" dist="38100" dir="2700000" algn="tl">
                    <a:srgbClr val="7F0600"/>
                  </a:outerShdw>
                </a:effectLst>
                <a:latin typeface="Arial" charset="0"/>
              </a:rPr>
              <a:t>(No DSC)</a:t>
            </a:r>
          </a:p>
        </p:txBody>
      </p:sp>
      <p:pic>
        <p:nvPicPr>
          <p:cNvPr id="91139" name="Picture 13"/>
          <p:cNvPicPr>
            <a:picLocks noChangeAspect="1" noChangeArrowheads="1"/>
          </p:cNvPicPr>
          <p:nvPr/>
        </p:nvPicPr>
        <p:blipFill>
          <a:blip r:embed="rId2" cstate="print"/>
          <a:srcRect/>
          <a:stretch>
            <a:fillRect/>
          </a:stretch>
        </p:blipFill>
        <p:spPr bwMode="auto">
          <a:xfrm>
            <a:off x="228600" y="990600"/>
            <a:ext cx="6324600" cy="5162550"/>
          </a:xfrm>
          <a:prstGeom prst="rect">
            <a:avLst/>
          </a:prstGeom>
          <a:noFill/>
          <a:ln w="19050">
            <a:noFill/>
            <a:miter lim="800000"/>
            <a:headEnd/>
            <a:tailEnd/>
          </a:ln>
        </p:spPr>
      </p:pic>
      <p:sp>
        <p:nvSpPr>
          <p:cNvPr id="91140" name="Line 26"/>
          <p:cNvSpPr>
            <a:spLocks noChangeShapeType="1"/>
          </p:cNvSpPr>
          <p:nvPr/>
        </p:nvSpPr>
        <p:spPr bwMode="auto">
          <a:xfrm flipH="1" flipV="1">
            <a:off x="6400800" y="3124200"/>
            <a:ext cx="1295400" cy="1588"/>
          </a:xfrm>
          <a:prstGeom prst="line">
            <a:avLst/>
          </a:prstGeom>
          <a:noFill/>
          <a:ln w="19050">
            <a:solidFill>
              <a:srgbClr val="FF3300"/>
            </a:solidFill>
            <a:round/>
            <a:headEnd/>
            <a:tailEnd type="triangle" w="med" len="med"/>
          </a:ln>
        </p:spPr>
        <p:txBody>
          <a:bodyPr/>
          <a:lstStyle/>
          <a:p>
            <a:endParaRPr lang="en-US"/>
          </a:p>
        </p:txBody>
      </p:sp>
      <p:sp>
        <p:nvSpPr>
          <p:cNvPr id="91141" name="Line 27"/>
          <p:cNvSpPr>
            <a:spLocks noChangeShapeType="1"/>
          </p:cNvSpPr>
          <p:nvPr/>
        </p:nvSpPr>
        <p:spPr bwMode="auto">
          <a:xfrm flipH="1" flipV="1">
            <a:off x="3657600" y="3505200"/>
            <a:ext cx="1588" cy="304800"/>
          </a:xfrm>
          <a:prstGeom prst="line">
            <a:avLst/>
          </a:prstGeom>
          <a:noFill/>
          <a:ln w="19050">
            <a:solidFill>
              <a:srgbClr val="FF3300"/>
            </a:solidFill>
            <a:round/>
            <a:headEnd/>
            <a:tailEnd type="triangle" w="med" len="med"/>
          </a:ln>
        </p:spPr>
        <p:txBody>
          <a:bodyPr/>
          <a:lstStyle/>
          <a:p>
            <a:endParaRPr lang="en-US"/>
          </a:p>
        </p:txBody>
      </p:sp>
      <p:sp>
        <p:nvSpPr>
          <p:cNvPr id="91142" name="Text Box 28"/>
          <p:cNvSpPr txBox="1">
            <a:spLocks noChangeArrowheads="1"/>
          </p:cNvSpPr>
          <p:nvPr/>
        </p:nvSpPr>
        <p:spPr bwMode="auto">
          <a:xfrm>
            <a:off x="6858000" y="1992313"/>
            <a:ext cx="1828800" cy="293687"/>
          </a:xfrm>
          <a:prstGeom prst="rect">
            <a:avLst/>
          </a:prstGeom>
          <a:noFill/>
          <a:ln w="19050">
            <a:solidFill>
              <a:srgbClr val="FF3300"/>
            </a:solidFill>
            <a:miter lim="800000"/>
            <a:headEnd/>
            <a:tailEnd/>
          </a:ln>
        </p:spPr>
        <p:txBody>
          <a:bodyPr>
            <a:spAutoFit/>
          </a:bodyPr>
          <a:lstStyle/>
          <a:p>
            <a:pPr>
              <a:spcBef>
                <a:spcPct val="50000"/>
              </a:spcBef>
            </a:pPr>
            <a:r>
              <a:rPr lang="es-CO" sz="1200" b="0">
                <a:solidFill>
                  <a:srgbClr val="000099"/>
                </a:solidFill>
                <a:latin typeface="Arial" charset="0"/>
              </a:rPr>
              <a:t>Conecte Cable de Red</a:t>
            </a:r>
          </a:p>
        </p:txBody>
      </p:sp>
      <p:sp>
        <p:nvSpPr>
          <p:cNvPr id="91143" name="Line 29"/>
          <p:cNvSpPr>
            <a:spLocks noChangeShapeType="1"/>
          </p:cNvSpPr>
          <p:nvPr/>
        </p:nvSpPr>
        <p:spPr bwMode="auto">
          <a:xfrm flipH="1">
            <a:off x="7696200" y="2362200"/>
            <a:ext cx="1588" cy="762000"/>
          </a:xfrm>
          <a:prstGeom prst="line">
            <a:avLst/>
          </a:prstGeom>
          <a:noFill/>
          <a:ln w="19050">
            <a:solidFill>
              <a:srgbClr val="FF3300"/>
            </a:solidFill>
            <a:round/>
            <a:headEnd/>
            <a:tailEnd/>
          </a:ln>
        </p:spPr>
        <p:txBody>
          <a:bodyPr>
            <a:spAutoFit/>
          </a:bodyPr>
          <a:lstStyle/>
          <a:p>
            <a:endParaRPr lang="en-US"/>
          </a:p>
        </p:txBody>
      </p:sp>
      <p:sp>
        <p:nvSpPr>
          <p:cNvPr id="91144" name="Text Box 30"/>
          <p:cNvSpPr txBox="1">
            <a:spLocks noChangeArrowheads="1"/>
          </p:cNvSpPr>
          <p:nvPr/>
        </p:nvSpPr>
        <p:spPr bwMode="auto">
          <a:xfrm>
            <a:off x="7010400" y="3592513"/>
            <a:ext cx="1600200" cy="293687"/>
          </a:xfrm>
          <a:prstGeom prst="rect">
            <a:avLst/>
          </a:prstGeom>
          <a:noFill/>
          <a:ln w="19050">
            <a:solidFill>
              <a:srgbClr val="FF3300"/>
            </a:solidFill>
            <a:miter lim="800000"/>
            <a:headEnd/>
            <a:tailEnd/>
          </a:ln>
        </p:spPr>
        <p:txBody>
          <a:bodyPr>
            <a:spAutoFit/>
          </a:bodyPr>
          <a:lstStyle/>
          <a:p>
            <a:pPr>
              <a:spcBef>
                <a:spcPct val="50000"/>
              </a:spcBef>
            </a:pPr>
            <a:r>
              <a:rPr lang="es-CO" sz="1200" b="0">
                <a:solidFill>
                  <a:srgbClr val="000099"/>
                </a:solidFill>
                <a:latin typeface="Arial" charset="0"/>
              </a:rPr>
              <a:t>Conecte Zonas 1 - 4</a:t>
            </a:r>
          </a:p>
        </p:txBody>
      </p:sp>
      <p:sp>
        <p:nvSpPr>
          <p:cNvPr id="91145" name="Line 31"/>
          <p:cNvSpPr>
            <a:spLocks noChangeShapeType="1"/>
          </p:cNvSpPr>
          <p:nvPr/>
        </p:nvSpPr>
        <p:spPr bwMode="auto">
          <a:xfrm flipH="1">
            <a:off x="3352800" y="3810000"/>
            <a:ext cx="3657600" cy="1588"/>
          </a:xfrm>
          <a:prstGeom prst="line">
            <a:avLst/>
          </a:prstGeom>
          <a:noFill/>
          <a:ln w="19050">
            <a:solidFill>
              <a:srgbClr val="FF3300"/>
            </a:solidFill>
            <a:round/>
            <a:headEnd/>
            <a:tailEnd/>
          </a:ln>
        </p:spPr>
        <p:txBody>
          <a:bodyPr>
            <a:spAutoFit/>
          </a:bodyPr>
          <a:lstStyle/>
          <a:p>
            <a:endParaRPr lang="en-US"/>
          </a:p>
        </p:txBody>
      </p:sp>
      <p:sp>
        <p:nvSpPr>
          <p:cNvPr id="91146" name="Line 34"/>
          <p:cNvSpPr>
            <a:spLocks noChangeShapeType="1"/>
          </p:cNvSpPr>
          <p:nvPr/>
        </p:nvSpPr>
        <p:spPr bwMode="auto">
          <a:xfrm flipH="1" flipV="1">
            <a:off x="4800600" y="5181600"/>
            <a:ext cx="1588" cy="304800"/>
          </a:xfrm>
          <a:prstGeom prst="line">
            <a:avLst/>
          </a:prstGeom>
          <a:noFill/>
          <a:ln w="19050">
            <a:solidFill>
              <a:srgbClr val="FF3300"/>
            </a:solidFill>
            <a:round/>
            <a:headEnd/>
            <a:tailEnd type="triangle" w="med" len="med"/>
          </a:ln>
        </p:spPr>
        <p:txBody>
          <a:bodyPr/>
          <a:lstStyle/>
          <a:p>
            <a:endParaRPr lang="en-US"/>
          </a:p>
        </p:txBody>
      </p:sp>
      <p:sp>
        <p:nvSpPr>
          <p:cNvPr id="91147" name="Text Box 35"/>
          <p:cNvSpPr txBox="1">
            <a:spLocks noChangeArrowheads="1"/>
          </p:cNvSpPr>
          <p:nvPr/>
        </p:nvSpPr>
        <p:spPr bwMode="auto">
          <a:xfrm>
            <a:off x="7086600" y="5268913"/>
            <a:ext cx="1752600" cy="293687"/>
          </a:xfrm>
          <a:prstGeom prst="rect">
            <a:avLst/>
          </a:prstGeom>
          <a:noFill/>
          <a:ln w="19050">
            <a:solidFill>
              <a:srgbClr val="FF3300"/>
            </a:solidFill>
            <a:miter lim="800000"/>
            <a:headEnd/>
            <a:tailEnd/>
          </a:ln>
        </p:spPr>
        <p:txBody>
          <a:bodyPr>
            <a:spAutoFit/>
          </a:bodyPr>
          <a:lstStyle/>
          <a:p>
            <a:pPr>
              <a:spcBef>
                <a:spcPct val="50000"/>
              </a:spcBef>
            </a:pPr>
            <a:r>
              <a:rPr lang="es-CO" sz="1200" b="0">
                <a:solidFill>
                  <a:srgbClr val="000099"/>
                </a:solidFill>
                <a:latin typeface="Arial" charset="0"/>
              </a:rPr>
              <a:t>Conecte Zonas 5 - 12</a:t>
            </a:r>
          </a:p>
        </p:txBody>
      </p:sp>
      <p:sp>
        <p:nvSpPr>
          <p:cNvPr id="91148" name="Line 36"/>
          <p:cNvSpPr>
            <a:spLocks noChangeShapeType="1"/>
          </p:cNvSpPr>
          <p:nvPr/>
        </p:nvSpPr>
        <p:spPr bwMode="auto">
          <a:xfrm flipH="1">
            <a:off x="4800600" y="5486400"/>
            <a:ext cx="2286000" cy="1588"/>
          </a:xfrm>
          <a:prstGeom prst="line">
            <a:avLst/>
          </a:prstGeom>
          <a:noFill/>
          <a:ln w="19050">
            <a:solidFill>
              <a:srgbClr val="FF3300"/>
            </a:solidFill>
            <a:round/>
            <a:headEnd/>
            <a:tailEnd/>
          </a:ln>
        </p:spPr>
        <p:txBody>
          <a:bodyPr>
            <a:spAutoFit/>
          </a:bodyPr>
          <a:lstStyle/>
          <a:p>
            <a:endParaRPr lang="en-US"/>
          </a:p>
        </p:txBody>
      </p:sp>
      <p:sp>
        <p:nvSpPr>
          <p:cNvPr id="91149" name="Line 37"/>
          <p:cNvSpPr>
            <a:spLocks noChangeShapeType="1"/>
          </p:cNvSpPr>
          <p:nvPr/>
        </p:nvSpPr>
        <p:spPr bwMode="auto">
          <a:xfrm flipH="1" flipV="1">
            <a:off x="5105400" y="5181600"/>
            <a:ext cx="1588" cy="304800"/>
          </a:xfrm>
          <a:prstGeom prst="line">
            <a:avLst/>
          </a:prstGeom>
          <a:noFill/>
          <a:ln w="19050">
            <a:solidFill>
              <a:srgbClr val="FF3300"/>
            </a:solidFill>
            <a:round/>
            <a:headEnd/>
            <a:tailEnd type="triangle" w="med" len="med"/>
          </a:ln>
        </p:spPr>
        <p:txBody>
          <a:bodyPr/>
          <a:lstStyle/>
          <a:p>
            <a:endParaRPr lang="en-US"/>
          </a:p>
        </p:txBody>
      </p:sp>
      <p:sp>
        <p:nvSpPr>
          <p:cNvPr id="91150" name="Line 38"/>
          <p:cNvSpPr>
            <a:spLocks noChangeShapeType="1"/>
          </p:cNvSpPr>
          <p:nvPr/>
        </p:nvSpPr>
        <p:spPr bwMode="auto">
          <a:xfrm flipH="1" flipV="1">
            <a:off x="5257800" y="5181600"/>
            <a:ext cx="1588" cy="304800"/>
          </a:xfrm>
          <a:prstGeom prst="line">
            <a:avLst/>
          </a:prstGeom>
          <a:noFill/>
          <a:ln w="19050">
            <a:solidFill>
              <a:srgbClr val="FF3300"/>
            </a:solidFill>
            <a:round/>
            <a:headEnd/>
            <a:tailEnd type="triangle" w="med" len="med"/>
          </a:ln>
        </p:spPr>
        <p:txBody>
          <a:bodyPr/>
          <a:lstStyle/>
          <a:p>
            <a:endParaRPr lang="en-US"/>
          </a:p>
        </p:txBody>
      </p:sp>
      <p:sp>
        <p:nvSpPr>
          <p:cNvPr id="91151" name="Line 39"/>
          <p:cNvSpPr>
            <a:spLocks noChangeShapeType="1"/>
          </p:cNvSpPr>
          <p:nvPr/>
        </p:nvSpPr>
        <p:spPr bwMode="auto">
          <a:xfrm flipH="1" flipV="1">
            <a:off x="5486400" y="5181600"/>
            <a:ext cx="1588" cy="304800"/>
          </a:xfrm>
          <a:prstGeom prst="line">
            <a:avLst/>
          </a:prstGeom>
          <a:noFill/>
          <a:ln w="19050">
            <a:solidFill>
              <a:srgbClr val="FF3300"/>
            </a:solidFill>
            <a:round/>
            <a:headEnd/>
            <a:tailEnd type="triangle" w="med" len="med"/>
          </a:ln>
        </p:spPr>
        <p:txBody>
          <a:bodyPr/>
          <a:lstStyle/>
          <a:p>
            <a:endParaRPr lang="en-US"/>
          </a:p>
        </p:txBody>
      </p:sp>
      <p:sp>
        <p:nvSpPr>
          <p:cNvPr id="91152" name="Line 40"/>
          <p:cNvSpPr>
            <a:spLocks noChangeShapeType="1"/>
          </p:cNvSpPr>
          <p:nvPr/>
        </p:nvSpPr>
        <p:spPr bwMode="auto">
          <a:xfrm flipH="1" flipV="1">
            <a:off x="5638800" y="5181600"/>
            <a:ext cx="1588" cy="304800"/>
          </a:xfrm>
          <a:prstGeom prst="line">
            <a:avLst/>
          </a:prstGeom>
          <a:noFill/>
          <a:ln w="19050">
            <a:solidFill>
              <a:srgbClr val="FF3300"/>
            </a:solidFill>
            <a:round/>
            <a:headEnd/>
            <a:tailEnd type="triangle" w="med" len="med"/>
          </a:ln>
        </p:spPr>
        <p:txBody>
          <a:bodyPr/>
          <a:lstStyle/>
          <a:p>
            <a:endParaRPr lang="en-US"/>
          </a:p>
        </p:txBody>
      </p:sp>
      <p:sp>
        <p:nvSpPr>
          <p:cNvPr id="91153" name="Line 41"/>
          <p:cNvSpPr>
            <a:spLocks noChangeShapeType="1"/>
          </p:cNvSpPr>
          <p:nvPr/>
        </p:nvSpPr>
        <p:spPr bwMode="auto">
          <a:xfrm flipH="1" flipV="1">
            <a:off x="5943600" y="5181600"/>
            <a:ext cx="1588" cy="304800"/>
          </a:xfrm>
          <a:prstGeom prst="line">
            <a:avLst/>
          </a:prstGeom>
          <a:noFill/>
          <a:ln w="19050">
            <a:solidFill>
              <a:srgbClr val="FF3300"/>
            </a:solidFill>
            <a:round/>
            <a:headEnd/>
            <a:tailEnd type="triangle" w="med" len="med"/>
          </a:ln>
        </p:spPr>
        <p:txBody>
          <a:bodyPr/>
          <a:lstStyle/>
          <a:p>
            <a:endParaRPr lang="en-US"/>
          </a:p>
        </p:txBody>
      </p:sp>
      <p:sp>
        <p:nvSpPr>
          <p:cNvPr id="91154" name="Line 42"/>
          <p:cNvSpPr>
            <a:spLocks noChangeShapeType="1"/>
          </p:cNvSpPr>
          <p:nvPr/>
        </p:nvSpPr>
        <p:spPr bwMode="auto">
          <a:xfrm flipH="1" flipV="1">
            <a:off x="6096000" y="5181600"/>
            <a:ext cx="1588" cy="304800"/>
          </a:xfrm>
          <a:prstGeom prst="line">
            <a:avLst/>
          </a:prstGeom>
          <a:noFill/>
          <a:ln w="19050">
            <a:solidFill>
              <a:srgbClr val="FF3300"/>
            </a:solidFill>
            <a:round/>
            <a:headEnd/>
            <a:tailEnd type="triangle" w="med" len="med"/>
          </a:ln>
        </p:spPr>
        <p:txBody>
          <a:bodyPr/>
          <a:lstStyle/>
          <a:p>
            <a:endParaRPr lang="en-US"/>
          </a:p>
        </p:txBody>
      </p:sp>
      <p:sp>
        <p:nvSpPr>
          <p:cNvPr id="91155" name="Line 43"/>
          <p:cNvSpPr>
            <a:spLocks noChangeShapeType="1"/>
          </p:cNvSpPr>
          <p:nvPr/>
        </p:nvSpPr>
        <p:spPr bwMode="auto">
          <a:xfrm flipH="1" flipV="1">
            <a:off x="6400800" y="5181600"/>
            <a:ext cx="1588" cy="304800"/>
          </a:xfrm>
          <a:prstGeom prst="line">
            <a:avLst/>
          </a:prstGeom>
          <a:noFill/>
          <a:ln w="19050">
            <a:solidFill>
              <a:srgbClr val="FF3300"/>
            </a:solidFill>
            <a:round/>
            <a:headEnd/>
            <a:tailEnd type="triangle" w="med" len="med"/>
          </a:ln>
        </p:spPr>
        <p:txBody>
          <a:bodyPr/>
          <a:lstStyle/>
          <a:p>
            <a:endParaRPr lang="en-US"/>
          </a:p>
        </p:txBody>
      </p:sp>
      <p:sp>
        <p:nvSpPr>
          <p:cNvPr id="91156" name="Line 44"/>
          <p:cNvSpPr>
            <a:spLocks noChangeShapeType="1"/>
          </p:cNvSpPr>
          <p:nvPr/>
        </p:nvSpPr>
        <p:spPr bwMode="auto">
          <a:xfrm flipH="1" flipV="1">
            <a:off x="3352800" y="3505200"/>
            <a:ext cx="1588" cy="304800"/>
          </a:xfrm>
          <a:prstGeom prst="line">
            <a:avLst/>
          </a:prstGeom>
          <a:noFill/>
          <a:ln w="19050">
            <a:solidFill>
              <a:srgbClr val="FF3300"/>
            </a:solidFill>
            <a:round/>
            <a:headEnd/>
            <a:tailEnd type="triangle" w="med" len="med"/>
          </a:ln>
        </p:spPr>
        <p:txBody>
          <a:bodyPr/>
          <a:lstStyle/>
          <a:p>
            <a:endParaRPr lang="en-US"/>
          </a:p>
        </p:txBody>
      </p:sp>
      <p:sp>
        <p:nvSpPr>
          <p:cNvPr id="91157" name="Line 45"/>
          <p:cNvSpPr>
            <a:spLocks noChangeShapeType="1"/>
          </p:cNvSpPr>
          <p:nvPr/>
        </p:nvSpPr>
        <p:spPr bwMode="auto">
          <a:xfrm flipH="1" flipV="1">
            <a:off x="4114800" y="3505200"/>
            <a:ext cx="1588" cy="304800"/>
          </a:xfrm>
          <a:prstGeom prst="line">
            <a:avLst/>
          </a:prstGeom>
          <a:noFill/>
          <a:ln w="19050">
            <a:solidFill>
              <a:srgbClr val="FF3300"/>
            </a:solidFill>
            <a:round/>
            <a:headEnd/>
            <a:tailEnd type="triangle" w="med" len="med"/>
          </a:ln>
        </p:spPr>
        <p:txBody>
          <a:bodyPr/>
          <a:lstStyle/>
          <a:p>
            <a:endParaRPr lang="en-US"/>
          </a:p>
        </p:txBody>
      </p:sp>
      <p:sp>
        <p:nvSpPr>
          <p:cNvPr id="91158" name="Line 46"/>
          <p:cNvSpPr>
            <a:spLocks noChangeShapeType="1"/>
          </p:cNvSpPr>
          <p:nvPr/>
        </p:nvSpPr>
        <p:spPr bwMode="auto">
          <a:xfrm flipH="1" flipV="1">
            <a:off x="3810000" y="3505200"/>
            <a:ext cx="1588" cy="304800"/>
          </a:xfrm>
          <a:prstGeom prst="line">
            <a:avLst/>
          </a:prstGeom>
          <a:noFill/>
          <a:ln w="19050">
            <a:solidFill>
              <a:srgbClr val="FF3300"/>
            </a:solidFill>
            <a:round/>
            <a:headEnd/>
            <a:tailEnd type="triangle" w="med" len="med"/>
          </a:ln>
        </p:spPr>
        <p:txBody>
          <a:bodyPr/>
          <a:lstStyle/>
          <a:p>
            <a:endParaRPr lang="en-US"/>
          </a:p>
        </p:txBody>
      </p:sp>
      <p:sp>
        <p:nvSpPr>
          <p:cNvPr id="91159" name="Text Box 47"/>
          <p:cNvSpPr txBox="1">
            <a:spLocks noChangeArrowheads="1"/>
          </p:cNvSpPr>
          <p:nvPr/>
        </p:nvSpPr>
        <p:spPr bwMode="auto">
          <a:xfrm>
            <a:off x="1752600" y="1306513"/>
            <a:ext cx="2057400" cy="293687"/>
          </a:xfrm>
          <a:prstGeom prst="rect">
            <a:avLst/>
          </a:prstGeom>
          <a:noFill/>
          <a:ln w="19050">
            <a:solidFill>
              <a:srgbClr val="FF3300"/>
            </a:solidFill>
            <a:miter lim="800000"/>
            <a:headEnd/>
            <a:tailEnd/>
          </a:ln>
        </p:spPr>
        <p:txBody>
          <a:bodyPr>
            <a:spAutoFit/>
          </a:bodyPr>
          <a:lstStyle/>
          <a:p>
            <a:pPr>
              <a:spcBef>
                <a:spcPct val="50000"/>
              </a:spcBef>
            </a:pPr>
            <a:r>
              <a:rPr lang="es-CO" sz="1200" b="0">
                <a:solidFill>
                  <a:srgbClr val="000099"/>
                </a:solidFill>
                <a:latin typeface="Arial" charset="0"/>
              </a:rPr>
              <a:t>Conecte 12VDC tierra</a:t>
            </a:r>
          </a:p>
        </p:txBody>
      </p:sp>
      <p:sp>
        <p:nvSpPr>
          <p:cNvPr id="91160" name="Line 48"/>
          <p:cNvSpPr>
            <a:spLocks noChangeShapeType="1"/>
          </p:cNvSpPr>
          <p:nvPr/>
        </p:nvSpPr>
        <p:spPr bwMode="auto">
          <a:xfrm>
            <a:off x="2514600" y="1676400"/>
            <a:ext cx="1588" cy="1447800"/>
          </a:xfrm>
          <a:prstGeom prst="line">
            <a:avLst/>
          </a:prstGeom>
          <a:noFill/>
          <a:ln w="19050">
            <a:solidFill>
              <a:srgbClr val="FF3300"/>
            </a:solidFill>
            <a:round/>
            <a:headEnd/>
            <a:tailEnd type="triangle" w="med" len="med"/>
          </a:ln>
        </p:spPr>
        <p:txBody>
          <a:bodyPr/>
          <a:lstStyle/>
          <a:p>
            <a:endParaRPr lang="en-US"/>
          </a:p>
        </p:txBody>
      </p:sp>
      <p:sp>
        <p:nvSpPr>
          <p:cNvPr id="91161" name="Text Box 51"/>
          <p:cNvSpPr txBox="1">
            <a:spLocks noChangeArrowheads="1"/>
          </p:cNvSpPr>
          <p:nvPr/>
        </p:nvSpPr>
        <p:spPr bwMode="auto">
          <a:xfrm>
            <a:off x="6858000" y="3973513"/>
            <a:ext cx="1828800" cy="658812"/>
          </a:xfrm>
          <a:prstGeom prst="rect">
            <a:avLst/>
          </a:prstGeom>
          <a:noFill/>
          <a:ln w="19050">
            <a:solidFill>
              <a:srgbClr val="FF3300"/>
            </a:solidFill>
            <a:miter lim="800000"/>
            <a:headEnd/>
            <a:tailEnd/>
          </a:ln>
        </p:spPr>
        <p:txBody>
          <a:bodyPr>
            <a:spAutoFit/>
          </a:bodyPr>
          <a:lstStyle/>
          <a:p>
            <a:pPr>
              <a:spcBef>
                <a:spcPct val="50000"/>
              </a:spcBef>
            </a:pPr>
            <a:r>
              <a:rPr lang="es-CO" sz="1200" b="0">
                <a:solidFill>
                  <a:srgbClr val="000099"/>
                </a:solidFill>
                <a:latin typeface="Arial" charset="0"/>
              </a:rPr>
              <a:t>Conecte PC5108 al RBYG si necesita mas zonas</a:t>
            </a:r>
          </a:p>
        </p:txBody>
      </p:sp>
      <p:sp>
        <p:nvSpPr>
          <p:cNvPr id="91162" name="Line 52"/>
          <p:cNvSpPr>
            <a:spLocks noChangeShapeType="1"/>
          </p:cNvSpPr>
          <p:nvPr/>
        </p:nvSpPr>
        <p:spPr bwMode="auto">
          <a:xfrm flipH="1">
            <a:off x="2667000" y="4419600"/>
            <a:ext cx="4191000" cy="1588"/>
          </a:xfrm>
          <a:prstGeom prst="line">
            <a:avLst/>
          </a:prstGeom>
          <a:noFill/>
          <a:ln w="19050">
            <a:solidFill>
              <a:srgbClr val="FF3300"/>
            </a:solidFill>
            <a:round/>
            <a:headEnd/>
            <a:tailEnd/>
          </a:ln>
        </p:spPr>
        <p:txBody>
          <a:bodyPr/>
          <a:lstStyle/>
          <a:p>
            <a:endParaRPr lang="en-US"/>
          </a:p>
        </p:txBody>
      </p:sp>
      <p:sp>
        <p:nvSpPr>
          <p:cNvPr id="91163" name="Line 53"/>
          <p:cNvSpPr>
            <a:spLocks noChangeShapeType="1"/>
          </p:cNvSpPr>
          <p:nvPr/>
        </p:nvSpPr>
        <p:spPr bwMode="auto">
          <a:xfrm flipV="1">
            <a:off x="2667000" y="3505200"/>
            <a:ext cx="1588" cy="914400"/>
          </a:xfrm>
          <a:prstGeom prst="line">
            <a:avLst/>
          </a:prstGeom>
          <a:noFill/>
          <a:ln w="19050">
            <a:solidFill>
              <a:srgbClr val="FF3300"/>
            </a:solidFill>
            <a:prstDash val="lgDash"/>
            <a:round/>
            <a:headEnd/>
            <a:tailEnd type="triangle" w="med" len="med"/>
          </a:ln>
        </p:spPr>
        <p:txBody>
          <a:bodyPr/>
          <a:lstStyle/>
          <a:p>
            <a:endParaRPr lang="en-US"/>
          </a:p>
        </p:txBody>
      </p:sp>
      <p:sp>
        <p:nvSpPr>
          <p:cNvPr id="91164" name="Line 54"/>
          <p:cNvSpPr>
            <a:spLocks noChangeShapeType="1"/>
          </p:cNvSpPr>
          <p:nvPr/>
        </p:nvSpPr>
        <p:spPr bwMode="auto">
          <a:xfrm>
            <a:off x="2667000" y="4419600"/>
            <a:ext cx="1588" cy="1524000"/>
          </a:xfrm>
          <a:prstGeom prst="line">
            <a:avLst/>
          </a:prstGeom>
          <a:noFill/>
          <a:ln w="19050">
            <a:solidFill>
              <a:srgbClr val="FF3300"/>
            </a:solidFill>
            <a:prstDash val="lgDash"/>
            <a:round/>
            <a:headEnd/>
            <a:tailEnd/>
          </a:ln>
        </p:spPr>
        <p:txBody>
          <a:bodyPr/>
          <a:lstStyle/>
          <a:p>
            <a:endParaRPr lang="en-US"/>
          </a:p>
        </p:txBody>
      </p:sp>
      <p:sp>
        <p:nvSpPr>
          <p:cNvPr id="91165" name="Line 55"/>
          <p:cNvSpPr>
            <a:spLocks noChangeShapeType="1"/>
          </p:cNvSpPr>
          <p:nvPr/>
        </p:nvSpPr>
        <p:spPr bwMode="auto">
          <a:xfrm>
            <a:off x="2667000" y="5943600"/>
            <a:ext cx="1752600" cy="1588"/>
          </a:xfrm>
          <a:prstGeom prst="line">
            <a:avLst/>
          </a:prstGeom>
          <a:noFill/>
          <a:ln w="19050">
            <a:solidFill>
              <a:srgbClr val="FF3300"/>
            </a:solidFill>
            <a:prstDash val="lgDash"/>
            <a:round/>
            <a:headEnd/>
            <a:tailEnd/>
          </a:ln>
        </p:spPr>
        <p:txBody>
          <a:bodyPr/>
          <a:lstStyle/>
          <a:p>
            <a:endParaRPr lang="en-US"/>
          </a:p>
        </p:txBody>
      </p:sp>
      <p:sp>
        <p:nvSpPr>
          <p:cNvPr id="91166" name="Line 56"/>
          <p:cNvSpPr>
            <a:spLocks noChangeShapeType="1"/>
          </p:cNvSpPr>
          <p:nvPr/>
        </p:nvSpPr>
        <p:spPr bwMode="auto">
          <a:xfrm flipV="1">
            <a:off x="4419600" y="5257800"/>
            <a:ext cx="1588" cy="685800"/>
          </a:xfrm>
          <a:prstGeom prst="line">
            <a:avLst/>
          </a:prstGeom>
          <a:noFill/>
          <a:ln w="19050">
            <a:solidFill>
              <a:srgbClr val="FF3300"/>
            </a:solidFill>
            <a:prstDash val="lgDash"/>
            <a:round/>
            <a:headEnd/>
            <a:tailEnd type="triangle" w="med" len="med"/>
          </a:ln>
        </p:spPr>
        <p:txBody>
          <a:bodyPr/>
          <a:lstStyle/>
          <a:p>
            <a:endParaRPr lang="en-US"/>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5" name="Text Box 7"/>
          <p:cNvSpPr txBox="1">
            <a:spLocks noChangeArrowheads="1"/>
          </p:cNvSpPr>
          <p:nvPr/>
        </p:nvSpPr>
        <p:spPr bwMode="auto">
          <a:xfrm>
            <a:off x="3962400" y="381000"/>
            <a:ext cx="5410200" cy="461963"/>
          </a:xfrm>
          <a:prstGeom prst="rect">
            <a:avLst/>
          </a:prstGeom>
          <a:noFill/>
          <a:ln w="9525">
            <a:noFill/>
            <a:miter lim="800000"/>
            <a:headEnd/>
            <a:tailEnd/>
          </a:ln>
          <a:effectLst/>
        </p:spPr>
        <p:txBody>
          <a:bodyPr>
            <a:spAutoFit/>
          </a:bodyPr>
          <a:lstStyle/>
          <a:p>
            <a:pPr>
              <a:defRPr/>
            </a:pPr>
            <a:r>
              <a:rPr lang="es-CO" sz="2400">
                <a:solidFill>
                  <a:srgbClr val="FFFFFF"/>
                </a:solidFill>
                <a:effectLst>
                  <a:outerShdw blurRad="38100" dist="38100" dir="2700000" algn="tl">
                    <a:srgbClr val="7F0600"/>
                  </a:outerShdw>
                </a:effectLst>
                <a:latin typeface="Arial" charset="0"/>
              </a:rPr>
              <a:t>Programación vía Teclado (Panel)</a:t>
            </a:r>
          </a:p>
        </p:txBody>
      </p:sp>
      <p:sp>
        <p:nvSpPr>
          <p:cNvPr id="92163" name="Text Box 12"/>
          <p:cNvSpPr txBox="1">
            <a:spLocks noChangeArrowheads="1"/>
          </p:cNvSpPr>
          <p:nvPr/>
        </p:nvSpPr>
        <p:spPr bwMode="auto">
          <a:xfrm>
            <a:off x="381000" y="2057400"/>
            <a:ext cx="3810000" cy="366713"/>
          </a:xfrm>
          <a:prstGeom prst="rect">
            <a:avLst/>
          </a:prstGeom>
          <a:noFill/>
          <a:ln w="19050">
            <a:noFill/>
            <a:miter lim="800000"/>
            <a:headEnd/>
            <a:tailEnd/>
          </a:ln>
        </p:spPr>
        <p:txBody>
          <a:bodyPr>
            <a:spAutoFit/>
          </a:bodyPr>
          <a:lstStyle/>
          <a:p>
            <a:pPr>
              <a:spcBef>
                <a:spcPct val="50000"/>
              </a:spcBef>
            </a:pPr>
            <a:endParaRPr lang="es-CO">
              <a:latin typeface="Arial" charset="0"/>
            </a:endParaRPr>
          </a:p>
        </p:txBody>
      </p:sp>
      <p:sp>
        <p:nvSpPr>
          <p:cNvPr id="92164" name="Text Box 13"/>
          <p:cNvSpPr txBox="1">
            <a:spLocks noChangeArrowheads="1"/>
          </p:cNvSpPr>
          <p:nvPr/>
        </p:nvSpPr>
        <p:spPr bwMode="auto">
          <a:xfrm>
            <a:off x="457200" y="1447800"/>
            <a:ext cx="8229600" cy="366713"/>
          </a:xfrm>
          <a:prstGeom prst="rect">
            <a:avLst/>
          </a:prstGeom>
          <a:noFill/>
          <a:ln w="19050">
            <a:noFill/>
            <a:miter lim="800000"/>
            <a:headEnd/>
            <a:tailEnd/>
          </a:ln>
        </p:spPr>
        <p:txBody>
          <a:bodyPr>
            <a:spAutoFit/>
          </a:bodyPr>
          <a:lstStyle/>
          <a:p>
            <a:pPr algn="ctr">
              <a:spcBef>
                <a:spcPct val="50000"/>
              </a:spcBef>
            </a:pPr>
            <a:r>
              <a:rPr lang="es-CO">
                <a:latin typeface="Arial" charset="0"/>
              </a:rPr>
              <a:t>¿Qué necesitamos?</a:t>
            </a:r>
          </a:p>
        </p:txBody>
      </p:sp>
      <p:sp>
        <p:nvSpPr>
          <p:cNvPr id="92165" name="Text Box 14"/>
          <p:cNvSpPr txBox="1">
            <a:spLocks noChangeArrowheads="1"/>
          </p:cNvSpPr>
          <p:nvPr/>
        </p:nvSpPr>
        <p:spPr bwMode="auto">
          <a:xfrm>
            <a:off x="381000" y="2209800"/>
            <a:ext cx="2438400" cy="3554413"/>
          </a:xfrm>
          <a:prstGeom prst="rect">
            <a:avLst/>
          </a:prstGeom>
          <a:noFill/>
          <a:ln w="19050">
            <a:noFill/>
            <a:miter lim="800000"/>
            <a:headEnd/>
            <a:tailEnd/>
          </a:ln>
        </p:spPr>
        <p:txBody>
          <a:bodyPr>
            <a:spAutoFit/>
          </a:bodyPr>
          <a:lstStyle/>
          <a:p>
            <a:pPr>
              <a:spcBef>
                <a:spcPct val="50000"/>
              </a:spcBef>
            </a:pPr>
            <a:r>
              <a:rPr lang="es-CO" u="sng">
                <a:latin typeface="Arial" charset="0"/>
              </a:rPr>
              <a:t>Dirección IP Dinámica</a:t>
            </a:r>
          </a:p>
          <a:p>
            <a:pPr>
              <a:spcBef>
                <a:spcPct val="50000"/>
              </a:spcBef>
              <a:buFontTx/>
              <a:buChar char="•"/>
            </a:pPr>
            <a:r>
              <a:rPr lang="es-CO">
                <a:latin typeface="Arial" charset="0"/>
              </a:rPr>
              <a:t> Dirección IP del TL250</a:t>
            </a:r>
          </a:p>
          <a:p>
            <a:pPr>
              <a:spcBef>
                <a:spcPct val="50000"/>
              </a:spcBef>
              <a:buFontTx/>
              <a:buChar char="•"/>
            </a:pPr>
            <a:r>
              <a:rPr lang="es-CO">
                <a:latin typeface="Arial" charset="0"/>
              </a:rPr>
              <a:t>Máscara Subred</a:t>
            </a:r>
          </a:p>
          <a:p>
            <a:pPr>
              <a:spcBef>
                <a:spcPct val="50000"/>
              </a:spcBef>
              <a:buFontTx/>
              <a:buChar char="•"/>
            </a:pPr>
            <a:r>
              <a:rPr lang="es-CO">
                <a:latin typeface="Arial" charset="0"/>
              </a:rPr>
              <a:t>Dirección IP de la Puerta de Enlace</a:t>
            </a:r>
          </a:p>
          <a:p>
            <a:pPr>
              <a:spcBef>
                <a:spcPct val="50000"/>
              </a:spcBef>
              <a:buFontTx/>
              <a:buChar char="•"/>
            </a:pPr>
            <a:r>
              <a:rPr lang="es-CO">
                <a:latin typeface="Arial" charset="0"/>
              </a:rPr>
              <a:t>Dirección IP del DRL3IP</a:t>
            </a:r>
          </a:p>
          <a:p>
            <a:pPr>
              <a:spcBef>
                <a:spcPct val="50000"/>
              </a:spcBef>
              <a:buFontTx/>
              <a:buChar char="•"/>
            </a:pPr>
            <a:endParaRPr lang="es-CO">
              <a:latin typeface="Arial" charset="0"/>
            </a:endParaRPr>
          </a:p>
        </p:txBody>
      </p:sp>
      <p:sp>
        <p:nvSpPr>
          <p:cNvPr id="92166" name="Text Box 15"/>
          <p:cNvSpPr txBox="1">
            <a:spLocks noChangeArrowheads="1"/>
          </p:cNvSpPr>
          <p:nvPr/>
        </p:nvSpPr>
        <p:spPr bwMode="auto">
          <a:xfrm>
            <a:off x="3352800" y="2390775"/>
            <a:ext cx="2438400" cy="1800225"/>
          </a:xfrm>
          <a:prstGeom prst="rect">
            <a:avLst/>
          </a:prstGeom>
          <a:noFill/>
          <a:ln w="19050">
            <a:noFill/>
            <a:miter lim="800000"/>
            <a:headEnd/>
            <a:tailEnd/>
          </a:ln>
        </p:spPr>
        <p:txBody>
          <a:bodyPr>
            <a:spAutoFit/>
          </a:bodyPr>
          <a:lstStyle/>
          <a:p>
            <a:pPr>
              <a:spcBef>
                <a:spcPct val="50000"/>
              </a:spcBef>
            </a:pPr>
            <a:r>
              <a:rPr lang="es-CO" u="sng">
                <a:latin typeface="Arial" charset="0"/>
              </a:rPr>
              <a:t>Dirección IP Fija</a:t>
            </a:r>
          </a:p>
          <a:p>
            <a:pPr>
              <a:spcBef>
                <a:spcPct val="50000"/>
              </a:spcBef>
              <a:buFontTx/>
              <a:buChar char="•"/>
            </a:pPr>
            <a:endParaRPr lang="es-CO" sz="1600">
              <a:latin typeface="Arial" charset="0"/>
            </a:endParaRPr>
          </a:p>
          <a:p>
            <a:pPr>
              <a:spcBef>
                <a:spcPct val="50000"/>
              </a:spcBef>
            </a:pPr>
            <a:endParaRPr lang="es-CO" sz="1600">
              <a:latin typeface="Arial" charset="0"/>
            </a:endParaRPr>
          </a:p>
          <a:p>
            <a:pPr>
              <a:spcBef>
                <a:spcPct val="50000"/>
              </a:spcBef>
              <a:buFontTx/>
              <a:buChar char="•"/>
            </a:pPr>
            <a:r>
              <a:rPr lang="es-CO">
                <a:latin typeface="Arial" charset="0"/>
              </a:rPr>
              <a:t>Dirección IP del DRL3IP</a:t>
            </a:r>
          </a:p>
        </p:txBody>
      </p:sp>
      <p:sp>
        <p:nvSpPr>
          <p:cNvPr id="92167" name="Text Box 16"/>
          <p:cNvSpPr txBox="1">
            <a:spLocks noChangeArrowheads="1"/>
          </p:cNvSpPr>
          <p:nvPr/>
        </p:nvSpPr>
        <p:spPr bwMode="auto">
          <a:xfrm>
            <a:off x="6324600" y="2209800"/>
            <a:ext cx="2438400" cy="3462338"/>
          </a:xfrm>
          <a:prstGeom prst="rect">
            <a:avLst/>
          </a:prstGeom>
          <a:noFill/>
          <a:ln w="19050">
            <a:noFill/>
            <a:miter lim="800000"/>
            <a:headEnd/>
            <a:tailEnd/>
          </a:ln>
        </p:spPr>
        <p:txBody>
          <a:bodyPr>
            <a:spAutoFit/>
          </a:bodyPr>
          <a:lstStyle/>
          <a:p>
            <a:pPr>
              <a:spcBef>
                <a:spcPct val="50000"/>
              </a:spcBef>
            </a:pPr>
            <a:r>
              <a:rPr lang="es-CO" u="sng">
                <a:latin typeface="Arial" charset="0"/>
              </a:rPr>
              <a:t>Ejemplo  Direcciones IP</a:t>
            </a:r>
          </a:p>
          <a:p>
            <a:pPr>
              <a:spcBef>
                <a:spcPct val="50000"/>
              </a:spcBef>
            </a:pPr>
            <a:r>
              <a:rPr lang="es-CO" i="1">
                <a:latin typeface="Arial" charset="0"/>
              </a:rPr>
              <a:t>192.168.0.99</a:t>
            </a:r>
          </a:p>
          <a:p>
            <a:pPr>
              <a:spcBef>
                <a:spcPct val="50000"/>
              </a:spcBef>
            </a:pPr>
            <a:endParaRPr lang="es-CO" sz="400" i="1">
              <a:latin typeface="Arial" charset="0"/>
            </a:endParaRPr>
          </a:p>
          <a:p>
            <a:pPr>
              <a:spcBef>
                <a:spcPts val="1800"/>
              </a:spcBef>
            </a:pPr>
            <a:r>
              <a:rPr lang="es-CO" i="1">
                <a:latin typeface="Arial" charset="0"/>
              </a:rPr>
              <a:t>255.255.255.0</a:t>
            </a:r>
          </a:p>
          <a:p>
            <a:pPr>
              <a:spcBef>
                <a:spcPct val="50000"/>
              </a:spcBef>
            </a:pPr>
            <a:endParaRPr lang="es-CO" sz="600" i="1">
              <a:latin typeface="Arial" charset="0"/>
            </a:endParaRPr>
          </a:p>
          <a:p>
            <a:pPr>
              <a:spcBef>
                <a:spcPct val="50000"/>
              </a:spcBef>
            </a:pPr>
            <a:r>
              <a:rPr lang="es-CO" i="1">
                <a:latin typeface="Arial" charset="0"/>
              </a:rPr>
              <a:t>192.168.0.1</a:t>
            </a:r>
          </a:p>
          <a:p>
            <a:pPr>
              <a:spcBef>
                <a:spcPct val="50000"/>
              </a:spcBef>
            </a:pPr>
            <a:endParaRPr lang="es-CO" i="1">
              <a:latin typeface="Arial" charset="0"/>
            </a:endParaRPr>
          </a:p>
          <a:p>
            <a:pPr>
              <a:spcBef>
                <a:spcPct val="50000"/>
              </a:spcBef>
            </a:pPr>
            <a:r>
              <a:rPr lang="es-CO" i="1">
                <a:latin typeface="Arial" charset="0"/>
              </a:rPr>
              <a:t>209.202.119.7</a:t>
            </a:r>
          </a:p>
          <a:p>
            <a:pPr>
              <a:spcBef>
                <a:spcPct val="50000"/>
              </a:spcBef>
            </a:pPr>
            <a:endParaRPr lang="es-CO" i="1">
              <a:latin typeface="Arial" charset="0"/>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5" name="Text Box 7"/>
          <p:cNvSpPr txBox="1">
            <a:spLocks noChangeArrowheads="1"/>
          </p:cNvSpPr>
          <p:nvPr/>
        </p:nvSpPr>
        <p:spPr bwMode="auto">
          <a:xfrm>
            <a:off x="3505200" y="381000"/>
            <a:ext cx="6477000" cy="461963"/>
          </a:xfrm>
          <a:prstGeom prst="rect">
            <a:avLst/>
          </a:prstGeom>
          <a:noFill/>
          <a:ln w="9525">
            <a:noFill/>
            <a:miter lim="800000"/>
            <a:headEnd/>
            <a:tailEnd/>
          </a:ln>
          <a:effectLst/>
        </p:spPr>
        <p:txBody>
          <a:bodyPr>
            <a:spAutoFit/>
          </a:bodyPr>
          <a:lstStyle/>
          <a:p>
            <a:pPr>
              <a:defRPr/>
            </a:pPr>
            <a:r>
              <a:rPr lang="es-CO" sz="2400" dirty="0">
                <a:solidFill>
                  <a:srgbClr val="FFFFFF"/>
                </a:solidFill>
                <a:effectLst>
                  <a:outerShdw blurRad="38100" dist="38100" dir="2700000" algn="tl">
                    <a:srgbClr val="7F0600"/>
                  </a:outerShdw>
                </a:effectLst>
                <a:latin typeface="Arial" charset="0"/>
              </a:rPr>
              <a:t>Programación del Panel </a:t>
            </a:r>
            <a:r>
              <a:rPr lang="es-CO" sz="2400" dirty="0" err="1">
                <a:solidFill>
                  <a:srgbClr val="FFFFFF"/>
                </a:solidFill>
                <a:effectLst>
                  <a:outerShdw blurRad="38100" dist="38100" dir="2700000" algn="tl">
                    <a:srgbClr val="7F0600"/>
                  </a:outerShdw>
                </a:effectLst>
                <a:latin typeface="Arial" charset="0"/>
              </a:rPr>
              <a:t>Power</a:t>
            </a:r>
            <a:r>
              <a:rPr lang="es-CO" sz="2400" dirty="0">
                <a:solidFill>
                  <a:srgbClr val="FFFFFF"/>
                </a:solidFill>
                <a:effectLst>
                  <a:outerShdw blurRad="38100" dist="38100" dir="2700000" algn="tl">
                    <a:srgbClr val="7F0600"/>
                  </a:outerShdw>
                </a:effectLst>
                <a:latin typeface="Arial" charset="0"/>
              </a:rPr>
              <a:t> Series</a:t>
            </a:r>
          </a:p>
        </p:txBody>
      </p:sp>
      <p:sp>
        <p:nvSpPr>
          <p:cNvPr id="93187" name="Text Box 12"/>
          <p:cNvSpPr txBox="1">
            <a:spLocks noChangeArrowheads="1"/>
          </p:cNvSpPr>
          <p:nvPr/>
        </p:nvSpPr>
        <p:spPr bwMode="auto">
          <a:xfrm>
            <a:off x="304800" y="1371600"/>
            <a:ext cx="8610600" cy="5478463"/>
          </a:xfrm>
          <a:prstGeom prst="rect">
            <a:avLst/>
          </a:prstGeom>
          <a:noFill/>
          <a:ln w="19050">
            <a:noFill/>
            <a:miter lim="800000"/>
            <a:headEnd/>
            <a:tailEnd/>
          </a:ln>
        </p:spPr>
        <p:txBody>
          <a:bodyPr>
            <a:spAutoFit/>
          </a:bodyPr>
          <a:lstStyle/>
          <a:p>
            <a:pPr>
              <a:spcBef>
                <a:spcPct val="50000"/>
              </a:spcBef>
            </a:pPr>
            <a:r>
              <a:rPr lang="es-ES" sz="1400" u="sng" dirty="0" smtClean="0">
                <a:latin typeface="Arial" charset="0"/>
              </a:rPr>
              <a:t>Programación del TL250</a:t>
            </a:r>
            <a:r>
              <a:rPr lang="es-ES" sz="1400" dirty="0" smtClean="0">
                <a:latin typeface="Arial" charset="0"/>
              </a:rPr>
              <a:t>	</a:t>
            </a:r>
          </a:p>
          <a:p>
            <a:pPr>
              <a:spcBef>
                <a:spcPct val="50000"/>
              </a:spcBef>
              <a:buFontTx/>
              <a:buChar char="•"/>
            </a:pPr>
            <a:r>
              <a:rPr lang="es-ES" sz="1400" dirty="0" smtClean="0">
                <a:latin typeface="Arial" charset="0"/>
              </a:rPr>
              <a:t>  Programación del panel</a:t>
            </a:r>
          </a:p>
          <a:p>
            <a:pPr lvl="1">
              <a:spcBef>
                <a:spcPct val="50000"/>
              </a:spcBef>
              <a:buFontTx/>
              <a:buChar char="•"/>
            </a:pPr>
            <a:r>
              <a:rPr lang="es-ES" sz="1400" dirty="0" smtClean="0">
                <a:latin typeface="Arial" charset="0"/>
              </a:rPr>
              <a:t> [301] – número  telefónico 		= DCAA</a:t>
            </a:r>
          </a:p>
          <a:p>
            <a:pPr lvl="1">
              <a:spcBef>
                <a:spcPct val="50000"/>
              </a:spcBef>
              <a:buFontTx/>
              <a:buChar char="•"/>
            </a:pPr>
            <a:r>
              <a:rPr lang="es-ES" sz="1400" dirty="0" smtClean="0">
                <a:latin typeface="Arial" charset="0"/>
              </a:rPr>
              <a:t> [350] – Formato  	 		= SIA FSK [04]</a:t>
            </a:r>
          </a:p>
          <a:p>
            <a:pPr lvl="1">
              <a:spcBef>
                <a:spcPct val="50000"/>
              </a:spcBef>
              <a:buFontTx/>
              <a:buChar char="•"/>
            </a:pPr>
            <a:r>
              <a:rPr lang="es-ES" sz="1400" dirty="0" smtClean="0">
                <a:latin typeface="Arial" charset="0"/>
              </a:rPr>
              <a:t> [381] – Opción 3 Auto SIA 		= apagado</a:t>
            </a:r>
          </a:p>
          <a:p>
            <a:pPr lvl="1">
              <a:spcBef>
                <a:spcPct val="50000"/>
              </a:spcBef>
              <a:buFontTx/>
              <a:buChar char="•"/>
            </a:pPr>
            <a:r>
              <a:rPr lang="es-ES" sz="1400" dirty="0" smtClean="0">
                <a:latin typeface="Arial" charset="0"/>
              </a:rPr>
              <a:t> [382] – Opción 5, PC-LINK activo		</a:t>
            </a:r>
            <a:r>
              <a:rPr lang="es-ES" sz="1400" smtClean="0">
                <a:latin typeface="Arial" charset="0"/>
              </a:rPr>
              <a:t>= encendido </a:t>
            </a:r>
            <a:endParaRPr lang="es-ES" sz="1400" dirty="0" smtClean="0">
              <a:latin typeface="Arial" charset="0"/>
            </a:endParaRPr>
          </a:p>
          <a:p>
            <a:pPr lvl="1">
              <a:spcBef>
                <a:spcPct val="50000"/>
              </a:spcBef>
              <a:buFontTx/>
              <a:buChar char="•"/>
            </a:pPr>
            <a:r>
              <a:rPr lang="es-ES" sz="1400" dirty="0" smtClean="0">
                <a:latin typeface="Arial" charset="0"/>
              </a:rPr>
              <a:t> [401] – Opción 1 DLS Activo		= encendido</a:t>
            </a:r>
          </a:p>
          <a:p>
            <a:pPr lvl="1">
              <a:spcBef>
                <a:spcPct val="50000"/>
              </a:spcBef>
              <a:buFontTx/>
              <a:buChar char="•"/>
            </a:pPr>
            <a:r>
              <a:rPr lang="es-ES" sz="1400" dirty="0" smtClean="0">
                <a:latin typeface="Arial" charset="0"/>
              </a:rPr>
              <a:t>Toda la programación del TL250 se encuentra en [851]</a:t>
            </a:r>
          </a:p>
          <a:p>
            <a:pPr lvl="1">
              <a:spcBef>
                <a:spcPct val="50000"/>
              </a:spcBef>
              <a:buFontTx/>
              <a:buChar char="•"/>
            </a:pPr>
            <a:r>
              <a:rPr lang="es-ES" sz="1400" dirty="0" smtClean="0">
                <a:latin typeface="Arial" charset="0"/>
              </a:rPr>
              <a:t> [001] – Dirección IP del TL250,  		</a:t>
            </a:r>
            <a:r>
              <a:rPr lang="es-ES" sz="1400" i="1" dirty="0" smtClean="0">
                <a:solidFill>
                  <a:srgbClr val="FF0000"/>
                </a:solidFill>
                <a:latin typeface="Arial" charset="0"/>
              </a:rPr>
              <a:t>192.168.000.051</a:t>
            </a:r>
            <a:endParaRPr lang="es-ES" sz="1400" dirty="0" smtClean="0">
              <a:solidFill>
                <a:srgbClr val="FF0000"/>
              </a:solidFill>
              <a:latin typeface="Arial" charset="0"/>
            </a:endParaRPr>
          </a:p>
          <a:p>
            <a:pPr lvl="1">
              <a:spcBef>
                <a:spcPct val="50000"/>
              </a:spcBef>
              <a:buFontTx/>
              <a:buChar char="•"/>
            </a:pPr>
            <a:r>
              <a:rPr lang="es-ES" sz="1400" dirty="0" smtClean="0">
                <a:latin typeface="Arial" charset="0"/>
              </a:rPr>
              <a:t> [002] – Mascara Subred, 			</a:t>
            </a:r>
            <a:r>
              <a:rPr lang="es-ES" sz="1400" i="1" dirty="0" smtClean="0">
                <a:solidFill>
                  <a:srgbClr val="FF0000"/>
                </a:solidFill>
                <a:latin typeface="Arial" charset="0"/>
              </a:rPr>
              <a:t>255.255.255.000</a:t>
            </a:r>
            <a:endParaRPr lang="es-ES" sz="1400" dirty="0" smtClean="0">
              <a:latin typeface="Arial" charset="0"/>
            </a:endParaRPr>
          </a:p>
          <a:p>
            <a:pPr lvl="1">
              <a:spcBef>
                <a:spcPct val="50000"/>
              </a:spcBef>
              <a:buFontTx/>
              <a:buChar char="•"/>
            </a:pPr>
            <a:r>
              <a:rPr lang="es-ES" sz="1400" dirty="0" smtClean="0">
                <a:latin typeface="Arial" charset="0"/>
              </a:rPr>
              <a:t> [003] – número de cuenta, 		</a:t>
            </a:r>
            <a:r>
              <a:rPr lang="es-ES" sz="1400" dirty="0" smtClean="0">
                <a:solidFill>
                  <a:srgbClr val="FF0000"/>
                </a:solidFill>
                <a:latin typeface="Arial" charset="0"/>
              </a:rPr>
              <a:t>000000</a:t>
            </a:r>
            <a:r>
              <a:rPr lang="es-ES" sz="1400" i="1" dirty="0" smtClean="0">
                <a:solidFill>
                  <a:srgbClr val="FF0000"/>
                </a:solidFill>
                <a:latin typeface="Arial" charset="0"/>
              </a:rPr>
              <a:t>5151</a:t>
            </a:r>
            <a:endParaRPr lang="es-ES" sz="1400" dirty="0" smtClean="0">
              <a:latin typeface="Arial" charset="0"/>
            </a:endParaRPr>
          </a:p>
          <a:p>
            <a:pPr lvl="1">
              <a:spcBef>
                <a:spcPct val="50000"/>
              </a:spcBef>
              <a:buFontTx/>
              <a:buChar char="•"/>
            </a:pPr>
            <a:r>
              <a:rPr lang="es-ES" sz="1400" dirty="0" smtClean="0">
                <a:latin typeface="Arial" charset="0"/>
              </a:rPr>
              <a:t> [007] – Dirección IP del DRL3-IP,  		</a:t>
            </a:r>
            <a:r>
              <a:rPr lang="es-ES" sz="1400" i="1" dirty="0" smtClean="0">
                <a:solidFill>
                  <a:srgbClr val="FF0000"/>
                </a:solidFill>
                <a:latin typeface="Arial" charset="0"/>
              </a:rPr>
              <a:t>192.168.000.252</a:t>
            </a:r>
            <a:endParaRPr lang="es-ES" sz="1400" dirty="0" smtClean="0">
              <a:latin typeface="Arial" charset="0"/>
            </a:endParaRPr>
          </a:p>
          <a:p>
            <a:pPr lvl="1">
              <a:spcBef>
                <a:spcPct val="50000"/>
              </a:spcBef>
              <a:buFontTx/>
              <a:buChar char="•"/>
            </a:pPr>
            <a:r>
              <a:rPr lang="es-ES" sz="1400" dirty="0" smtClean="0">
                <a:latin typeface="Arial" charset="0"/>
              </a:rPr>
              <a:t> [008] – Puerta Enlace 			</a:t>
            </a:r>
            <a:r>
              <a:rPr lang="es-ES" sz="1400" i="1" dirty="0" smtClean="0">
                <a:solidFill>
                  <a:srgbClr val="FF0000"/>
                </a:solidFill>
                <a:latin typeface="Arial" charset="0"/>
              </a:rPr>
              <a:t>192.168.000.001</a:t>
            </a:r>
          </a:p>
          <a:p>
            <a:pPr lvl="1">
              <a:spcBef>
                <a:spcPct val="50000"/>
              </a:spcBef>
              <a:buFontTx/>
              <a:buChar char="•"/>
            </a:pPr>
            <a:r>
              <a:rPr lang="es-ES" sz="1400" dirty="0" smtClean="0">
                <a:latin typeface="Arial" charset="0"/>
              </a:rPr>
              <a:t> [999] – </a:t>
            </a:r>
            <a:r>
              <a:rPr lang="es-ES" sz="1400" dirty="0" err="1" smtClean="0">
                <a:latin typeface="Arial" charset="0"/>
              </a:rPr>
              <a:t>Enter</a:t>
            </a:r>
            <a:r>
              <a:rPr lang="es-ES" sz="1400" dirty="0" smtClean="0">
                <a:latin typeface="Arial" charset="0"/>
              </a:rPr>
              <a:t>  00 para borrar , 55 para apagar y encender</a:t>
            </a:r>
          </a:p>
          <a:p>
            <a:pPr lvl="1">
              <a:spcBef>
                <a:spcPct val="50000"/>
              </a:spcBef>
              <a:buFontTx/>
              <a:buChar char="•"/>
            </a:pPr>
            <a:endParaRPr lang="es-ES" sz="1400" dirty="0" smtClean="0">
              <a:solidFill>
                <a:srgbClr val="FF0000"/>
              </a:solidFill>
              <a:latin typeface="Arial" charset="0"/>
            </a:endParaRPr>
          </a:p>
          <a:p>
            <a:pPr lvl="1">
              <a:spcBef>
                <a:spcPct val="50000"/>
              </a:spcBef>
            </a:pPr>
            <a:endParaRPr lang="es-ES" sz="1400" dirty="0" smtClean="0">
              <a:latin typeface="Arial" charset="0"/>
            </a:endParaRPr>
          </a:p>
          <a:p>
            <a:pPr lvl="1">
              <a:spcBef>
                <a:spcPct val="50000"/>
              </a:spcBef>
              <a:buFontTx/>
              <a:buChar char="•"/>
            </a:pPr>
            <a:endParaRPr lang="es-ES" sz="1400" dirty="0">
              <a:latin typeface="Arial" charset="0"/>
            </a:endParaRP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9" name="Text Box 7"/>
          <p:cNvSpPr txBox="1">
            <a:spLocks noChangeArrowheads="1"/>
          </p:cNvSpPr>
          <p:nvPr/>
        </p:nvSpPr>
        <p:spPr bwMode="auto">
          <a:xfrm>
            <a:off x="5486400" y="381000"/>
            <a:ext cx="5410200" cy="461963"/>
          </a:xfrm>
          <a:prstGeom prst="rect">
            <a:avLst/>
          </a:prstGeom>
          <a:noFill/>
          <a:ln w="9525">
            <a:noFill/>
            <a:miter lim="800000"/>
            <a:headEnd/>
            <a:tailEnd/>
          </a:ln>
          <a:effectLst/>
        </p:spPr>
        <p:txBody>
          <a:bodyPr>
            <a:spAutoFit/>
          </a:bodyPr>
          <a:lstStyle/>
          <a:p>
            <a:pPr>
              <a:defRPr/>
            </a:pPr>
            <a:r>
              <a:rPr lang="en-US" sz="2400" dirty="0">
                <a:solidFill>
                  <a:srgbClr val="FFFFFF"/>
                </a:solidFill>
                <a:effectLst>
                  <a:outerShdw blurRad="38100" dist="38100" dir="2700000" algn="tl">
                    <a:srgbClr val="7F0600"/>
                  </a:outerShdw>
                </a:effectLst>
                <a:latin typeface="Arial" charset="0"/>
              </a:rPr>
              <a:t>TL250 Console Software</a:t>
            </a:r>
          </a:p>
        </p:txBody>
      </p:sp>
      <p:pic>
        <p:nvPicPr>
          <p:cNvPr id="94211" name="Picture 11"/>
          <p:cNvPicPr>
            <a:picLocks noChangeAspect="1" noChangeArrowheads="1"/>
          </p:cNvPicPr>
          <p:nvPr/>
        </p:nvPicPr>
        <p:blipFill>
          <a:blip r:embed="rId2" cstate="print"/>
          <a:srcRect/>
          <a:stretch>
            <a:fillRect/>
          </a:stretch>
        </p:blipFill>
        <p:spPr bwMode="auto">
          <a:xfrm>
            <a:off x="3176588" y="2586038"/>
            <a:ext cx="2790825" cy="1685925"/>
          </a:xfrm>
          <a:prstGeom prst="rect">
            <a:avLst/>
          </a:prstGeom>
          <a:noFill/>
          <a:ln w="19050">
            <a:noFill/>
            <a:miter lim="800000"/>
            <a:headEnd/>
            <a:tailEnd/>
          </a:ln>
        </p:spPr>
      </p:pic>
      <p:sp>
        <p:nvSpPr>
          <p:cNvPr id="94212" name="Text Box 12"/>
          <p:cNvSpPr txBox="1">
            <a:spLocks noChangeArrowheads="1"/>
          </p:cNvSpPr>
          <p:nvPr/>
        </p:nvSpPr>
        <p:spPr bwMode="auto">
          <a:xfrm>
            <a:off x="228600" y="2819400"/>
            <a:ext cx="2362200" cy="568325"/>
          </a:xfrm>
          <a:prstGeom prst="rect">
            <a:avLst/>
          </a:prstGeom>
          <a:solidFill>
            <a:schemeClr val="tx1"/>
          </a:solidFill>
          <a:ln w="19050">
            <a:solidFill>
              <a:srgbClr val="FF3300"/>
            </a:solidFill>
            <a:miter lim="800000"/>
            <a:headEnd/>
            <a:tailEnd/>
          </a:ln>
        </p:spPr>
        <p:txBody>
          <a:bodyPr>
            <a:spAutoFit/>
          </a:bodyPr>
          <a:lstStyle/>
          <a:p>
            <a:pPr>
              <a:spcBef>
                <a:spcPct val="50000"/>
              </a:spcBef>
            </a:pPr>
            <a:r>
              <a:rPr lang="en-US" sz="1200" b="0">
                <a:solidFill>
                  <a:srgbClr val="FFFF00"/>
                </a:solidFill>
                <a:latin typeface="Arial" charset="0"/>
              </a:rPr>
              <a:t>Login Name = admin</a:t>
            </a:r>
          </a:p>
          <a:p>
            <a:pPr>
              <a:spcBef>
                <a:spcPct val="50000"/>
              </a:spcBef>
            </a:pPr>
            <a:r>
              <a:rPr lang="en-US" sz="1200" b="0">
                <a:solidFill>
                  <a:srgbClr val="FFFF00"/>
                </a:solidFill>
                <a:latin typeface="Arial" charset="0"/>
              </a:rPr>
              <a:t>Password = password</a:t>
            </a:r>
          </a:p>
        </p:txBody>
      </p:sp>
      <p:sp>
        <p:nvSpPr>
          <p:cNvPr id="94213" name="Line 13"/>
          <p:cNvSpPr>
            <a:spLocks noChangeShapeType="1"/>
          </p:cNvSpPr>
          <p:nvPr/>
        </p:nvSpPr>
        <p:spPr bwMode="auto">
          <a:xfrm flipV="1">
            <a:off x="2590800" y="3276600"/>
            <a:ext cx="762000" cy="3175"/>
          </a:xfrm>
          <a:prstGeom prst="line">
            <a:avLst/>
          </a:prstGeom>
          <a:noFill/>
          <a:ln w="19050">
            <a:solidFill>
              <a:srgbClr val="FF3300"/>
            </a:solidFill>
            <a:round/>
            <a:headEnd/>
            <a:tailEnd type="triangle" w="med" len="med"/>
          </a:ln>
        </p:spPr>
        <p:txBody>
          <a:bodyPr>
            <a:spAutoFit/>
          </a:bodyPr>
          <a:lstStyle/>
          <a:p>
            <a:endParaRPr lang="en-US"/>
          </a:p>
        </p:txBody>
      </p:sp>
      <p:pic>
        <p:nvPicPr>
          <p:cNvPr id="94214" name="Picture 15"/>
          <p:cNvPicPr>
            <a:picLocks noChangeAspect="1" noChangeArrowheads="1"/>
          </p:cNvPicPr>
          <p:nvPr/>
        </p:nvPicPr>
        <p:blipFill>
          <a:blip r:embed="rId3" cstate="print"/>
          <a:srcRect/>
          <a:stretch>
            <a:fillRect/>
          </a:stretch>
        </p:blipFill>
        <p:spPr bwMode="auto">
          <a:xfrm>
            <a:off x="3176588" y="2586038"/>
            <a:ext cx="2790825" cy="1685925"/>
          </a:xfrm>
          <a:prstGeom prst="rect">
            <a:avLst/>
          </a:prstGeom>
          <a:noFill/>
          <a:ln w="19050">
            <a:noFill/>
            <a:miter lim="800000"/>
            <a:headEnd/>
            <a:tailEnd/>
          </a:ln>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11"/>
          <p:cNvPicPr>
            <a:picLocks noChangeAspect="1" noChangeArrowheads="1"/>
          </p:cNvPicPr>
          <p:nvPr/>
        </p:nvPicPr>
        <p:blipFill>
          <a:blip r:embed="rId2" cstate="print"/>
          <a:srcRect/>
          <a:stretch>
            <a:fillRect/>
          </a:stretch>
        </p:blipFill>
        <p:spPr bwMode="auto">
          <a:xfrm>
            <a:off x="2590800" y="2133600"/>
            <a:ext cx="4076700" cy="2533650"/>
          </a:xfrm>
          <a:prstGeom prst="rect">
            <a:avLst/>
          </a:prstGeom>
          <a:noFill/>
          <a:ln w="19050">
            <a:noFill/>
            <a:miter lim="800000"/>
            <a:headEnd/>
            <a:tailEnd/>
          </a:ln>
        </p:spPr>
      </p:pic>
      <p:sp>
        <p:nvSpPr>
          <p:cNvPr id="152583" name="Text Box 7"/>
          <p:cNvSpPr txBox="1">
            <a:spLocks noChangeArrowheads="1"/>
          </p:cNvSpPr>
          <p:nvPr/>
        </p:nvSpPr>
        <p:spPr bwMode="auto">
          <a:xfrm>
            <a:off x="5334000" y="381000"/>
            <a:ext cx="5410200" cy="461963"/>
          </a:xfrm>
          <a:prstGeom prst="rect">
            <a:avLst/>
          </a:prstGeom>
          <a:noFill/>
          <a:ln w="9525">
            <a:noFill/>
            <a:miter lim="800000"/>
            <a:headEnd/>
            <a:tailEnd/>
          </a:ln>
          <a:effectLst/>
        </p:spPr>
        <p:txBody>
          <a:bodyPr>
            <a:spAutoFit/>
          </a:bodyPr>
          <a:lstStyle/>
          <a:p>
            <a:pPr>
              <a:defRPr/>
            </a:pPr>
            <a:r>
              <a:rPr lang="en-US" sz="2400" dirty="0">
                <a:solidFill>
                  <a:srgbClr val="FFFFFF"/>
                </a:solidFill>
                <a:effectLst>
                  <a:outerShdw blurRad="38100" dist="38100" dir="2700000" algn="tl">
                    <a:srgbClr val="7F0600"/>
                  </a:outerShdw>
                </a:effectLst>
                <a:latin typeface="Arial" charset="0"/>
              </a:rPr>
              <a:t>TL250 Console Software</a:t>
            </a:r>
          </a:p>
        </p:txBody>
      </p:sp>
      <p:sp>
        <p:nvSpPr>
          <p:cNvPr id="95236" name="Text Box 9"/>
          <p:cNvSpPr txBox="1">
            <a:spLocks noChangeArrowheads="1"/>
          </p:cNvSpPr>
          <p:nvPr/>
        </p:nvSpPr>
        <p:spPr bwMode="auto">
          <a:xfrm>
            <a:off x="152400" y="3124200"/>
            <a:ext cx="2362200" cy="476250"/>
          </a:xfrm>
          <a:prstGeom prst="rect">
            <a:avLst/>
          </a:prstGeom>
          <a:solidFill>
            <a:schemeClr val="tx1"/>
          </a:solidFill>
          <a:ln w="19050">
            <a:solidFill>
              <a:srgbClr val="FF3300"/>
            </a:solidFill>
            <a:miter lim="800000"/>
            <a:headEnd/>
            <a:tailEnd/>
          </a:ln>
        </p:spPr>
        <p:txBody>
          <a:bodyPr>
            <a:spAutoFit/>
          </a:bodyPr>
          <a:lstStyle/>
          <a:p>
            <a:pPr>
              <a:spcBef>
                <a:spcPct val="50000"/>
              </a:spcBef>
            </a:pPr>
            <a:r>
              <a:rPr lang="en-US" sz="1200" b="0">
                <a:solidFill>
                  <a:srgbClr val="FFFF00"/>
                </a:solidFill>
                <a:latin typeface="Arial" charset="0"/>
              </a:rPr>
              <a:t>Seleccione una base de datos y presione [Open].</a:t>
            </a:r>
          </a:p>
        </p:txBody>
      </p:sp>
      <p:sp>
        <p:nvSpPr>
          <p:cNvPr id="95237" name="Line 10"/>
          <p:cNvSpPr>
            <a:spLocks noChangeShapeType="1"/>
          </p:cNvSpPr>
          <p:nvPr/>
        </p:nvSpPr>
        <p:spPr bwMode="auto">
          <a:xfrm flipV="1">
            <a:off x="3276600" y="3124200"/>
            <a:ext cx="0" cy="228600"/>
          </a:xfrm>
          <a:prstGeom prst="line">
            <a:avLst/>
          </a:prstGeom>
          <a:noFill/>
          <a:ln w="19050">
            <a:solidFill>
              <a:srgbClr val="FF3300"/>
            </a:solidFill>
            <a:round/>
            <a:headEnd/>
            <a:tailEnd type="triangle" w="med" len="med"/>
          </a:ln>
        </p:spPr>
        <p:txBody>
          <a:bodyPr>
            <a:spAutoFit/>
          </a:bodyPr>
          <a:lstStyle/>
          <a:p>
            <a:endParaRPr lang="en-US"/>
          </a:p>
        </p:txBody>
      </p:sp>
      <p:sp>
        <p:nvSpPr>
          <p:cNvPr id="95238" name="Line 12"/>
          <p:cNvSpPr>
            <a:spLocks noChangeShapeType="1"/>
          </p:cNvSpPr>
          <p:nvPr/>
        </p:nvSpPr>
        <p:spPr bwMode="auto">
          <a:xfrm flipH="1">
            <a:off x="2514600" y="3352800"/>
            <a:ext cx="762000" cy="0"/>
          </a:xfrm>
          <a:prstGeom prst="line">
            <a:avLst/>
          </a:prstGeom>
          <a:noFill/>
          <a:ln w="19050">
            <a:solidFill>
              <a:srgbClr val="FF3300"/>
            </a:solidFill>
            <a:round/>
            <a:headEnd/>
            <a:tailEnd/>
          </a:ln>
        </p:spPr>
        <p:txBody>
          <a:bodyPr/>
          <a:lstStyle/>
          <a:p>
            <a:endParaRPr lang="en-US"/>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7" name="Text Box 7"/>
          <p:cNvSpPr txBox="1">
            <a:spLocks noChangeArrowheads="1"/>
          </p:cNvSpPr>
          <p:nvPr/>
        </p:nvSpPr>
        <p:spPr bwMode="auto">
          <a:xfrm>
            <a:off x="5410200" y="533400"/>
            <a:ext cx="5410200" cy="457200"/>
          </a:xfrm>
          <a:prstGeom prst="rect">
            <a:avLst/>
          </a:prstGeom>
          <a:noFill/>
          <a:ln w="9525">
            <a:noFill/>
            <a:miter lim="800000"/>
            <a:headEnd/>
            <a:tailEnd/>
          </a:ln>
          <a:effectLst/>
        </p:spPr>
        <p:txBody>
          <a:bodyPr>
            <a:spAutoFit/>
          </a:bodyPr>
          <a:lstStyle/>
          <a:p>
            <a:pPr>
              <a:defRPr/>
            </a:pPr>
            <a:r>
              <a:rPr lang="es-CO">
                <a:solidFill>
                  <a:srgbClr val="FFFFFF"/>
                </a:solidFill>
                <a:effectLst>
                  <a:outerShdw blurRad="38100" dist="38100" dir="2700000" algn="tl">
                    <a:srgbClr val="7F0600"/>
                  </a:outerShdw>
                </a:effectLst>
                <a:latin typeface="Arial" charset="0"/>
              </a:rPr>
              <a:t>TL250 Console Software</a:t>
            </a:r>
          </a:p>
        </p:txBody>
      </p:sp>
      <p:pic>
        <p:nvPicPr>
          <p:cNvPr id="96259" name="Picture 9"/>
          <p:cNvPicPr>
            <a:picLocks noChangeAspect="1" noChangeArrowheads="1"/>
          </p:cNvPicPr>
          <p:nvPr/>
        </p:nvPicPr>
        <p:blipFill>
          <a:blip r:embed="rId2" cstate="print"/>
          <a:srcRect/>
          <a:stretch>
            <a:fillRect/>
          </a:stretch>
        </p:blipFill>
        <p:spPr bwMode="auto">
          <a:xfrm>
            <a:off x="228600" y="1276350"/>
            <a:ext cx="5819775" cy="4522788"/>
          </a:xfrm>
          <a:prstGeom prst="rect">
            <a:avLst/>
          </a:prstGeom>
          <a:noFill/>
          <a:ln w="19050">
            <a:noFill/>
            <a:miter lim="800000"/>
            <a:headEnd/>
            <a:tailEnd/>
          </a:ln>
        </p:spPr>
      </p:pic>
      <p:sp>
        <p:nvSpPr>
          <p:cNvPr id="96260" name="Line 13"/>
          <p:cNvSpPr>
            <a:spLocks noChangeShapeType="1"/>
          </p:cNvSpPr>
          <p:nvPr/>
        </p:nvSpPr>
        <p:spPr bwMode="auto">
          <a:xfrm>
            <a:off x="1828800" y="4648200"/>
            <a:ext cx="0" cy="590550"/>
          </a:xfrm>
          <a:prstGeom prst="line">
            <a:avLst/>
          </a:prstGeom>
          <a:noFill/>
          <a:ln w="19050">
            <a:solidFill>
              <a:srgbClr val="FF3300"/>
            </a:solidFill>
            <a:round/>
            <a:headEnd/>
            <a:tailEnd type="triangle" w="med" len="med"/>
          </a:ln>
        </p:spPr>
        <p:txBody>
          <a:bodyPr/>
          <a:lstStyle/>
          <a:p>
            <a:endParaRPr lang="en-US"/>
          </a:p>
        </p:txBody>
      </p:sp>
      <p:sp>
        <p:nvSpPr>
          <p:cNvPr id="96261" name="Text Box 14"/>
          <p:cNvSpPr txBox="1">
            <a:spLocks noChangeArrowheads="1"/>
          </p:cNvSpPr>
          <p:nvPr/>
        </p:nvSpPr>
        <p:spPr bwMode="auto">
          <a:xfrm>
            <a:off x="6400800" y="5029200"/>
            <a:ext cx="2362200" cy="293688"/>
          </a:xfrm>
          <a:prstGeom prst="rect">
            <a:avLst/>
          </a:prstGeom>
          <a:solidFill>
            <a:schemeClr val="tx1"/>
          </a:solidFill>
          <a:ln w="19050">
            <a:solidFill>
              <a:srgbClr val="FF3300"/>
            </a:solidFill>
            <a:miter lim="800000"/>
            <a:headEnd/>
            <a:tailEnd/>
          </a:ln>
        </p:spPr>
        <p:txBody>
          <a:bodyPr>
            <a:spAutoFit/>
          </a:bodyPr>
          <a:lstStyle/>
          <a:p>
            <a:pPr>
              <a:spcBef>
                <a:spcPct val="50000"/>
              </a:spcBef>
            </a:pPr>
            <a:r>
              <a:rPr lang="es-CO" sz="1200" b="0">
                <a:solidFill>
                  <a:srgbClr val="FFFF00"/>
                </a:solidFill>
                <a:latin typeface="Arial" charset="0"/>
              </a:rPr>
              <a:t>Buscador de cuentas TL250 </a:t>
            </a:r>
          </a:p>
        </p:txBody>
      </p:sp>
      <p:sp>
        <p:nvSpPr>
          <p:cNvPr id="96262" name="Line 17"/>
          <p:cNvSpPr>
            <a:spLocks noChangeShapeType="1"/>
          </p:cNvSpPr>
          <p:nvPr/>
        </p:nvSpPr>
        <p:spPr bwMode="auto">
          <a:xfrm flipH="1" flipV="1">
            <a:off x="4648200" y="5205413"/>
            <a:ext cx="1752600" cy="0"/>
          </a:xfrm>
          <a:prstGeom prst="line">
            <a:avLst/>
          </a:prstGeom>
          <a:noFill/>
          <a:ln w="19050">
            <a:solidFill>
              <a:srgbClr val="FF3300"/>
            </a:solidFill>
            <a:round/>
            <a:headEnd/>
            <a:tailEnd type="triangle" w="med" len="med"/>
          </a:ln>
        </p:spPr>
        <p:txBody>
          <a:bodyPr/>
          <a:lstStyle/>
          <a:p>
            <a:endParaRPr lang="en-US"/>
          </a:p>
        </p:txBody>
      </p:sp>
      <p:sp>
        <p:nvSpPr>
          <p:cNvPr id="96263" name="Text Box 18"/>
          <p:cNvSpPr txBox="1">
            <a:spLocks noChangeArrowheads="1"/>
          </p:cNvSpPr>
          <p:nvPr/>
        </p:nvSpPr>
        <p:spPr bwMode="auto">
          <a:xfrm>
            <a:off x="6400800" y="3714750"/>
            <a:ext cx="2362200" cy="476250"/>
          </a:xfrm>
          <a:prstGeom prst="rect">
            <a:avLst/>
          </a:prstGeom>
          <a:solidFill>
            <a:schemeClr val="tx1"/>
          </a:solidFill>
          <a:ln w="19050">
            <a:solidFill>
              <a:srgbClr val="FF3300"/>
            </a:solidFill>
            <a:miter lim="800000"/>
            <a:headEnd/>
            <a:tailEnd/>
          </a:ln>
        </p:spPr>
        <p:txBody>
          <a:bodyPr>
            <a:spAutoFit/>
          </a:bodyPr>
          <a:lstStyle/>
          <a:p>
            <a:pPr>
              <a:spcBef>
                <a:spcPct val="50000"/>
              </a:spcBef>
            </a:pPr>
            <a:r>
              <a:rPr lang="es-CO" sz="1200" b="0">
                <a:solidFill>
                  <a:srgbClr val="FFFF00"/>
                </a:solidFill>
                <a:latin typeface="Arial" charset="0"/>
              </a:rPr>
              <a:t>Entra a la hoja de programación del TL 250</a:t>
            </a:r>
          </a:p>
        </p:txBody>
      </p:sp>
      <p:sp>
        <p:nvSpPr>
          <p:cNvPr id="96264" name="Line 22"/>
          <p:cNvSpPr>
            <a:spLocks noChangeShapeType="1"/>
          </p:cNvSpPr>
          <p:nvPr/>
        </p:nvSpPr>
        <p:spPr bwMode="auto">
          <a:xfrm>
            <a:off x="4419600" y="1733550"/>
            <a:ext cx="0" cy="533400"/>
          </a:xfrm>
          <a:prstGeom prst="line">
            <a:avLst/>
          </a:prstGeom>
          <a:noFill/>
          <a:ln w="19050">
            <a:solidFill>
              <a:srgbClr val="FF3300"/>
            </a:solidFill>
            <a:round/>
            <a:headEnd/>
            <a:tailEnd type="triangle" w="med" len="med"/>
          </a:ln>
        </p:spPr>
        <p:txBody>
          <a:bodyPr/>
          <a:lstStyle/>
          <a:p>
            <a:endParaRPr lang="en-US"/>
          </a:p>
        </p:txBody>
      </p:sp>
      <p:sp>
        <p:nvSpPr>
          <p:cNvPr id="96265" name="Line 23"/>
          <p:cNvSpPr>
            <a:spLocks noChangeShapeType="1"/>
          </p:cNvSpPr>
          <p:nvPr/>
        </p:nvSpPr>
        <p:spPr bwMode="auto">
          <a:xfrm>
            <a:off x="1752600" y="1352550"/>
            <a:ext cx="4648200" cy="0"/>
          </a:xfrm>
          <a:prstGeom prst="line">
            <a:avLst/>
          </a:prstGeom>
          <a:noFill/>
          <a:ln w="19050">
            <a:solidFill>
              <a:srgbClr val="FF3300"/>
            </a:solidFill>
            <a:round/>
            <a:headEnd/>
            <a:tailEnd/>
          </a:ln>
        </p:spPr>
        <p:txBody>
          <a:bodyPr/>
          <a:lstStyle/>
          <a:p>
            <a:endParaRPr lang="en-US"/>
          </a:p>
        </p:txBody>
      </p:sp>
      <p:sp>
        <p:nvSpPr>
          <p:cNvPr id="96266" name="Line 24"/>
          <p:cNvSpPr>
            <a:spLocks noChangeShapeType="1"/>
          </p:cNvSpPr>
          <p:nvPr/>
        </p:nvSpPr>
        <p:spPr bwMode="auto">
          <a:xfrm>
            <a:off x="2438400" y="4648200"/>
            <a:ext cx="0" cy="590550"/>
          </a:xfrm>
          <a:prstGeom prst="line">
            <a:avLst/>
          </a:prstGeom>
          <a:noFill/>
          <a:ln w="19050">
            <a:solidFill>
              <a:srgbClr val="FF3300"/>
            </a:solidFill>
            <a:round/>
            <a:headEnd/>
            <a:tailEnd type="triangle" w="med" len="med"/>
          </a:ln>
        </p:spPr>
        <p:txBody>
          <a:bodyPr/>
          <a:lstStyle/>
          <a:p>
            <a:endParaRPr lang="en-US"/>
          </a:p>
        </p:txBody>
      </p:sp>
      <p:sp>
        <p:nvSpPr>
          <p:cNvPr id="96267" name="Line 25"/>
          <p:cNvSpPr>
            <a:spLocks noChangeShapeType="1"/>
          </p:cNvSpPr>
          <p:nvPr/>
        </p:nvSpPr>
        <p:spPr bwMode="auto">
          <a:xfrm>
            <a:off x="3048000" y="4648200"/>
            <a:ext cx="0" cy="590550"/>
          </a:xfrm>
          <a:prstGeom prst="line">
            <a:avLst/>
          </a:prstGeom>
          <a:noFill/>
          <a:ln w="19050">
            <a:solidFill>
              <a:srgbClr val="FF3300"/>
            </a:solidFill>
            <a:round/>
            <a:headEnd/>
            <a:tailEnd type="triangle" w="med" len="med"/>
          </a:ln>
        </p:spPr>
        <p:txBody>
          <a:bodyPr/>
          <a:lstStyle/>
          <a:p>
            <a:endParaRPr lang="en-US"/>
          </a:p>
        </p:txBody>
      </p:sp>
      <p:sp>
        <p:nvSpPr>
          <p:cNvPr id="96268" name="Text Box 26"/>
          <p:cNvSpPr txBox="1">
            <a:spLocks noChangeArrowheads="1"/>
          </p:cNvSpPr>
          <p:nvPr/>
        </p:nvSpPr>
        <p:spPr bwMode="auto">
          <a:xfrm>
            <a:off x="6400800" y="1047750"/>
            <a:ext cx="2362200" cy="476250"/>
          </a:xfrm>
          <a:prstGeom prst="rect">
            <a:avLst/>
          </a:prstGeom>
          <a:solidFill>
            <a:schemeClr val="tx1"/>
          </a:solidFill>
          <a:ln w="19050">
            <a:solidFill>
              <a:srgbClr val="FF3300"/>
            </a:solidFill>
            <a:miter lim="800000"/>
            <a:headEnd/>
            <a:tailEnd/>
          </a:ln>
        </p:spPr>
        <p:txBody>
          <a:bodyPr>
            <a:spAutoFit/>
          </a:bodyPr>
          <a:lstStyle/>
          <a:p>
            <a:pPr>
              <a:spcBef>
                <a:spcPct val="50000"/>
              </a:spcBef>
            </a:pPr>
            <a:r>
              <a:rPr lang="es-CO" sz="1200" b="0">
                <a:solidFill>
                  <a:srgbClr val="FFFF00"/>
                </a:solidFill>
                <a:latin typeface="Arial" charset="0"/>
              </a:rPr>
              <a:t>Para programar cuentas idénticas</a:t>
            </a:r>
          </a:p>
        </p:txBody>
      </p:sp>
      <p:sp>
        <p:nvSpPr>
          <p:cNvPr id="96269" name="Line 27"/>
          <p:cNvSpPr>
            <a:spLocks noChangeShapeType="1"/>
          </p:cNvSpPr>
          <p:nvPr/>
        </p:nvSpPr>
        <p:spPr bwMode="auto">
          <a:xfrm flipV="1">
            <a:off x="6096000" y="1733550"/>
            <a:ext cx="0" cy="2209800"/>
          </a:xfrm>
          <a:prstGeom prst="line">
            <a:avLst/>
          </a:prstGeom>
          <a:noFill/>
          <a:ln w="19050">
            <a:solidFill>
              <a:srgbClr val="FF3300"/>
            </a:solidFill>
            <a:round/>
            <a:headEnd/>
            <a:tailEnd/>
          </a:ln>
        </p:spPr>
        <p:txBody>
          <a:bodyPr/>
          <a:lstStyle/>
          <a:p>
            <a:endParaRPr lang="en-US"/>
          </a:p>
        </p:txBody>
      </p:sp>
      <p:sp>
        <p:nvSpPr>
          <p:cNvPr id="96270" name="Line 28"/>
          <p:cNvSpPr>
            <a:spLocks noChangeShapeType="1"/>
          </p:cNvSpPr>
          <p:nvPr/>
        </p:nvSpPr>
        <p:spPr bwMode="auto">
          <a:xfrm flipH="1">
            <a:off x="4419600" y="1733550"/>
            <a:ext cx="1676400" cy="0"/>
          </a:xfrm>
          <a:prstGeom prst="line">
            <a:avLst/>
          </a:prstGeom>
          <a:noFill/>
          <a:ln w="19050">
            <a:solidFill>
              <a:srgbClr val="FF3300"/>
            </a:solidFill>
            <a:round/>
            <a:headEnd/>
            <a:tailEnd/>
          </a:ln>
        </p:spPr>
        <p:txBody>
          <a:bodyPr/>
          <a:lstStyle/>
          <a:p>
            <a:endParaRPr lang="en-US"/>
          </a:p>
        </p:txBody>
      </p:sp>
      <p:sp>
        <p:nvSpPr>
          <p:cNvPr id="96271" name="Line 29"/>
          <p:cNvSpPr>
            <a:spLocks noChangeShapeType="1"/>
          </p:cNvSpPr>
          <p:nvPr/>
        </p:nvSpPr>
        <p:spPr bwMode="auto">
          <a:xfrm>
            <a:off x="1752600" y="1352550"/>
            <a:ext cx="0" cy="914400"/>
          </a:xfrm>
          <a:prstGeom prst="line">
            <a:avLst/>
          </a:prstGeom>
          <a:noFill/>
          <a:ln w="19050">
            <a:solidFill>
              <a:srgbClr val="FF3300"/>
            </a:solidFill>
            <a:round/>
            <a:headEnd/>
            <a:tailEnd type="triangle" w="med" len="med"/>
          </a:ln>
        </p:spPr>
        <p:txBody>
          <a:bodyPr/>
          <a:lstStyle/>
          <a:p>
            <a:endParaRPr lang="en-US"/>
          </a:p>
        </p:txBody>
      </p:sp>
      <p:sp>
        <p:nvSpPr>
          <p:cNvPr id="96272" name="Line 30"/>
          <p:cNvSpPr>
            <a:spLocks noChangeShapeType="1"/>
          </p:cNvSpPr>
          <p:nvPr/>
        </p:nvSpPr>
        <p:spPr bwMode="auto">
          <a:xfrm>
            <a:off x="6096000" y="3943350"/>
            <a:ext cx="304800" cy="0"/>
          </a:xfrm>
          <a:prstGeom prst="line">
            <a:avLst/>
          </a:prstGeom>
          <a:noFill/>
          <a:ln w="19050">
            <a:solidFill>
              <a:srgbClr val="FF3300"/>
            </a:solidFill>
            <a:round/>
            <a:headEnd/>
            <a:tailEnd/>
          </a:ln>
        </p:spPr>
        <p:txBody>
          <a:bodyPr/>
          <a:lstStyle/>
          <a:p>
            <a:endParaRPr lang="en-US"/>
          </a:p>
        </p:txBody>
      </p:sp>
      <p:sp>
        <p:nvSpPr>
          <p:cNvPr id="96273" name="Text Box 35"/>
          <p:cNvSpPr txBox="1">
            <a:spLocks noChangeArrowheads="1"/>
          </p:cNvSpPr>
          <p:nvPr/>
        </p:nvSpPr>
        <p:spPr bwMode="auto">
          <a:xfrm>
            <a:off x="6400800" y="1733550"/>
            <a:ext cx="2362200" cy="658813"/>
          </a:xfrm>
          <a:prstGeom prst="rect">
            <a:avLst/>
          </a:prstGeom>
          <a:solidFill>
            <a:schemeClr val="tx1"/>
          </a:solidFill>
          <a:ln w="19050">
            <a:solidFill>
              <a:srgbClr val="FF3300"/>
            </a:solidFill>
            <a:miter lim="800000"/>
            <a:headEnd/>
            <a:tailEnd/>
          </a:ln>
        </p:spPr>
        <p:txBody>
          <a:bodyPr>
            <a:spAutoFit/>
          </a:bodyPr>
          <a:lstStyle/>
          <a:p>
            <a:pPr>
              <a:spcBef>
                <a:spcPct val="50000"/>
              </a:spcBef>
            </a:pPr>
            <a:r>
              <a:rPr lang="es-CO" sz="1200" b="0">
                <a:solidFill>
                  <a:srgbClr val="FFFF00"/>
                </a:solidFill>
                <a:latin typeface="Arial" charset="0"/>
              </a:rPr>
              <a:t>Actualiza información de cambio de opciones en el TL250 </a:t>
            </a:r>
          </a:p>
        </p:txBody>
      </p:sp>
      <p:sp>
        <p:nvSpPr>
          <p:cNvPr id="96274" name="Line 38"/>
          <p:cNvSpPr>
            <a:spLocks noChangeShapeType="1"/>
          </p:cNvSpPr>
          <p:nvPr/>
        </p:nvSpPr>
        <p:spPr bwMode="auto">
          <a:xfrm flipH="1">
            <a:off x="5334000" y="2114550"/>
            <a:ext cx="1066800" cy="0"/>
          </a:xfrm>
          <a:prstGeom prst="line">
            <a:avLst/>
          </a:prstGeom>
          <a:noFill/>
          <a:ln w="19050">
            <a:solidFill>
              <a:srgbClr val="FF3300"/>
            </a:solidFill>
            <a:round/>
            <a:headEnd/>
            <a:tailEnd/>
          </a:ln>
        </p:spPr>
        <p:txBody>
          <a:bodyPr/>
          <a:lstStyle/>
          <a:p>
            <a:endParaRPr lang="en-US"/>
          </a:p>
        </p:txBody>
      </p:sp>
      <p:sp>
        <p:nvSpPr>
          <p:cNvPr id="96275" name="Line 39"/>
          <p:cNvSpPr>
            <a:spLocks noChangeShapeType="1"/>
          </p:cNvSpPr>
          <p:nvPr/>
        </p:nvSpPr>
        <p:spPr bwMode="auto">
          <a:xfrm>
            <a:off x="5334000" y="2114550"/>
            <a:ext cx="0" cy="152400"/>
          </a:xfrm>
          <a:prstGeom prst="line">
            <a:avLst/>
          </a:prstGeom>
          <a:noFill/>
          <a:ln w="19050">
            <a:solidFill>
              <a:srgbClr val="FF3300"/>
            </a:solidFill>
            <a:round/>
            <a:headEnd/>
            <a:tailEnd type="triangle" w="med" len="med"/>
          </a:ln>
        </p:spPr>
        <p:txBody>
          <a:bodyPr/>
          <a:lstStyle/>
          <a:p>
            <a:endParaRPr lang="en-US"/>
          </a:p>
        </p:txBody>
      </p:sp>
      <p:sp>
        <p:nvSpPr>
          <p:cNvPr id="96276" name="Text Box 10"/>
          <p:cNvSpPr txBox="1">
            <a:spLocks noChangeArrowheads="1"/>
          </p:cNvSpPr>
          <p:nvPr/>
        </p:nvSpPr>
        <p:spPr bwMode="auto">
          <a:xfrm>
            <a:off x="1600200" y="4191000"/>
            <a:ext cx="2362200" cy="476250"/>
          </a:xfrm>
          <a:prstGeom prst="rect">
            <a:avLst/>
          </a:prstGeom>
          <a:solidFill>
            <a:schemeClr val="tx1"/>
          </a:solidFill>
          <a:ln w="19050">
            <a:solidFill>
              <a:srgbClr val="FF3300"/>
            </a:solidFill>
            <a:miter lim="800000"/>
            <a:headEnd/>
            <a:tailEnd/>
          </a:ln>
        </p:spPr>
        <p:txBody>
          <a:bodyPr>
            <a:spAutoFit/>
          </a:bodyPr>
          <a:lstStyle/>
          <a:p>
            <a:pPr>
              <a:spcBef>
                <a:spcPct val="50000"/>
              </a:spcBef>
            </a:pPr>
            <a:r>
              <a:rPr lang="es-CO" sz="1200" b="0">
                <a:solidFill>
                  <a:srgbClr val="FFFF00"/>
                </a:solidFill>
                <a:latin typeface="Arial" charset="0"/>
              </a:rPr>
              <a:t>Añade, edita y borra cuentas  TL250 </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13"/>
          <p:cNvPicPr>
            <a:picLocks noChangeAspect="1" noChangeArrowheads="1"/>
          </p:cNvPicPr>
          <p:nvPr/>
        </p:nvPicPr>
        <p:blipFill>
          <a:blip r:embed="rId2" cstate="print"/>
          <a:srcRect/>
          <a:stretch>
            <a:fillRect/>
          </a:stretch>
        </p:blipFill>
        <p:spPr bwMode="auto">
          <a:xfrm>
            <a:off x="2667000" y="1828800"/>
            <a:ext cx="4657725" cy="4067175"/>
          </a:xfrm>
          <a:prstGeom prst="rect">
            <a:avLst/>
          </a:prstGeom>
          <a:noFill/>
          <a:ln w="19050">
            <a:noFill/>
            <a:miter lim="800000"/>
            <a:headEnd/>
            <a:tailEnd/>
          </a:ln>
        </p:spPr>
      </p:pic>
      <p:sp>
        <p:nvSpPr>
          <p:cNvPr id="154631" name="Text Box 7"/>
          <p:cNvSpPr txBox="1">
            <a:spLocks noChangeArrowheads="1"/>
          </p:cNvSpPr>
          <p:nvPr/>
        </p:nvSpPr>
        <p:spPr bwMode="auto">
          <a:xfrm>
            <a:off x="5181600" y="533400"/>
            <a:ext cx="5410200" cy="457200"/>
          </a:xfrm>
          <a:prstGeom prst="rect">
            <a:avLst/>
          </a:prstGeom>
          <a:noFill/>
          <a:ln w="9525">
            <a:noFill/>
            <a:miter lim="800000"/>
            <a:headEnd/>
            <a:tailEnd/>
          </a:ln>
          <a:effectLst/>
        </p:spPr>
        <p:txBody>
          <a:bodyPr>
            <a:spAutoFit/>
          </a:bodyPr>
          <a:lstStyle/>
          <a:p>
            <a:pPr>
              <a:defRPr/>
            </a:pPr>
            <a:r>
              <a:rPr lang="es-CO">
                <a:solidFill>
                  <a:srgbClr val="FFFFFF"/>
                </a:solidFill>
                <a:effectLst>
                  <a:outerShdw blurRad="38100" dist="38100" dir="2700000" algn="tl">
                    <a:srgbClr val="7F0600"/>
                  </a:outerShdw>
                </a:effectLst>
                <a:latin typeface="Arial" charset="0"/>
              </a:rPr>
              <a:t>TL250 Console Software</a:t>
            </a:r>
            <a:endParaRPr lang="es-CO" b="0">
              <a:solidFill>
                <a:srgbClr val="FFFFFF"/>
              </a:solidFill>
              <a:effectLst>
                <a:outerShdw blurRad="38100" dist="38100" dir="2700000" algn="tl">
                  <a:srgbClr val="7F0600"/>
                </a:outerShdw>
              </a:effectLst>
              <a:latin typeface="Arial" charset="0"/>
            </a:endParaRPr>
          </a:p>
        </p:txBody>
      </p:sp>
      <p:sp>
        <p:nvSpPr>
          <p:cNvPr id="97284" name="Text Box 9"/>
          <p:cNvSpPr txBox="1">
            <a:spLocks noChangeArrowheads="1"/>
          </p:cNvSpPr>
          <p:nvPr/>
        </p:nvSpPr>
        <p:spPr bwMode="auto">
          <a:xfrm>
            <a:off x="228600" y="1600200"/>
            <a:ext cx="2057400" cy="476250"/>
          </a:xfrm>
          <a:prstGeom prst="rect">
            <a:avLst/>
          </a:prstGeom>
          <a:solidFill>
            <a:schemeClr val="tx1"/>
          </a:solidFill>
          <a:ln w="19050">
            <a:solidFill>
              <a:srgbClr val="FF3300"/>
            </a:solidFill>
            <a:miter lim="800000"/>
            <a:headEnd/>
            <a:tailEnd/>
          </a:ln>
        </p:spPr>
        <p:txBody>
          <a:bodyPr>
            <a:spAutoFit/>
          </a:bodyPr>
          <a:lstStyle/>
          <a:p>
            <a:pPr>
              <a:spcBef>
                <a:spcPct val="50000"/>
              </a:spcBef>
            </a:pPr>
            <a:r>
              <a:rPr lang="es-CO" sz="1200" b="0">
                <a:solidFill>
                  <a:srgbClr val="FFFF00"/>
                </a:solidFill>
                <a:latin typeface="Arial" charset="0"/>
              </a:rPr>
              <a:t>Entre número de cuenta para TL250</a:t>
            </a:r>
          </a:p>
        </p:txBody>
      </p:sp>
      <p:sp>
        <p:nvSpPr>
          <p:cNvPr id="97285" name="Line 14"/>
          <p:cNvSpPr>
            <a:spLocks noChangeShapeType="1"/>
          </p:cNvSpPr>
          <p:nvPr/>
        </p:nvSpPr>
        <p:spPr bwMode="auto">
          <a:xfrm>
            <a:off x="1295400" y="2057400"/>
            <a:ext cx="0" cy="381000"/>
          </a:xfrm>
          <a:prstGeom prst="line">
            <a:avLst/>
          </a:prstGeom>
          <a:noFill/>
          <a:ln w="19050">
            <a:solidFill>
              <a:srgbClr val="FF3300"/>
            </a:solidFill>
            <a:round/>
            <a:headEnd/>
            <a:tailEnd/>
          </a:ln>
        </p:spPr>
        <p:txBody>
          <a:bodyPr/>
          <a:lstStyle/>
          <a:p>
            <a:endParaRPr lang="en-US"/>
          </a:p>
        </p:txBody>
      </p:sp>
      <p:sp>
        <p:nvSpPr>
          <p:cNvPr id="97286" name="Line 15"/>
          <p:cNvSpPr>
            <a:spLocks noChangeShapeType="1"/>
          </p:cNvSpPr>
          <p:nvPr/>
        </p:nvSpPr>
        <p:spPr bwMode="auto">
          <a:xfrm>
            <a:off x="1295400" y="2438400"/>
            <a:ext cx="1524000" cy="0"/>
          </a:xfrm>
          <a:prstGeom prst="line">
            <a:avLst/>
          </a:prstGeom>
          <a:noFill/>
          <a:ln w="19050">
            <a:solidFill>
              <a:srgbClr val="FF3300"/>
            </a:solidFill>
            <a:round/>
            <a:headEnd/>
            <a:tailEnd type="triangle" w="med" len="med"/>
          </a:ln>
        </p:spPr>
        <p:txBody>
          <a:bodyPr/>
          <a:lstStyle/>
          <a:p>
            <a:endParaRPr lang="en-US"/>
          </a:p>
        </p:txBody>
      </p:sp>
      <p:sp>
        <p:nvSpPr>
          <p:cNvPr id="97287" name="Text Box 16"/>
          <p:cNvSpPr txBox="1">
            <a:spLocks noChangeArrowheads="1"/>
          </p:cNvSpPr>
          <p:nvPr/>
        </p:nvSpPr>
        <p:spPr bwMode="auto">
          <a:xfrm>
            <a:off x="228600" y="2522538"/>
            <a:ext cx="2362200" cy="658812"/>
          </a:xfrm>
          <a:prstGeom prst="rect">
            <a:avLst/>
          </a:prstGeom>
          <a:solidFill>
            <a:schemeClr val="tx1"/>
          </a:solidFill>
          <a:ln w="19050">
            <a:solidFill>
              <a:srgbClr val="FF3300"/>
            </a:solidFill>
            <a:miter lim="800000"/>
            <a:headEnd/>
            <a:tailEnd/>
          </a:ln>
        </p:spPr>
        <p:txBody>
          <a:bodyPr>
            <a:spAutoFit/>
          </a:bodyPr>
          <a:lstStyle/>
          <a:p>
            <a:pPr>
              <a:spcBef>
                <a:spcPct val="50000"/>
              </a:spcBef>
            </a:pPr>
            <a:r>
              <a:rPr lang="es-CO" sz="1200" b="0">
                <a:solidFill>
                  <a:srgbClr val="FFFF00"/>
                </a:solidFill>
                <a:latin typeface="Arial" charset="0"/>
              </a:rPr>
              <a:t>Encriptación puede ser generada manualmente o automáticamente</a:t>
            </a:r>
          </a:p>
        </p:txBody>
      </p:sp>
      <p:sp>
        <p:nvSpPr>
          <p:cNvPr id="97288" name="Line 17"/>
          <p:cNvSpPr>
            <a:spLocks noChangeShapeType="1"/>
          </p:cNvSpPr>
          <p:nvPr/>
        </p:nvSpPr>
        <p:spPr bwMode="auto">
          <a:xfrm>
            <a:off x="1295400" y="3200400"/>
            <a:ext cx="0" cy="228600"/>
          </a:xfrm>
          <a:prstGeom prst="line">
            <a:avLst/>
          </a:prstGeom>
          <a:noFill/>
          <a:ln w="19050">
            <a:solidFill>
              <a:srgbClr val="FF3300"/>
            </a:solidFill>
            <a:round/>
            <a:headEnd/>
            <a:tailEnd/>
          </a:ln>
        </p:spPr>
        <p:txBody>
          <a:bodyPr/>
          <a:lstStyle/>
          <a:p>
            <a:endParaRPr lang="en-US"/>
          </a:p>
        </p:txBody>
      </p:sp>
      <p:sp>
        <p:nvSpPr>
          <p:cNvPr id="97289" name="Line 18"/>
          <p:cNvSpPr>
            <a:spLocks noChangeShapeType="1"/>
          </p:cNvSpPr>
          <p:nvPr/>
        </p:nvSpPr>
        <p:spPr bwMode="auto">
          <a:xfrm>
            <a:off x="1295400" y="3429000"/>
            <a:ext cx="1524000" cy="0"/>
          </a:xfrm>
          <a:prstGeom prst="line">
            <a:avLst/>
          </a:prstGeom>
          <a:noFill/>
          <a:ln w="19050">
            <a:solidFill>
              <a:srgbClr val="FF3300"/>
            </a:solidFill>
            <a:round/>
            <a:headEnd/>
            <a:tailEnd type="triangle" w="med" len="med"/>
          </a:ln>
        </p:spPr>
        <p:txBody>
          <a:bodyPr/>
          <a:lstStyle/>
          <a:p>
            <a:endParaRPr lang="en-US"/>
          </a:p>
        </p:txBody>
      </p:sp>
      <p:sp>
        <p:nvSpPr>
          <p:cNvPr id="97290" name="Text Box 19"/>
          <p:cNvSpPr txBox="1">
            <a:spLocks noChangeArrowheads="1"/>
          </p:cNvSpPr>
          <p:nvPr/>
        </p:nvSpPr>
        <p:spPr bwMode="auto">
          <a:xfrm>
            <a:off x="228600" y="4041775"/>
            <a:ext cx="2362200" cy="293688"/>
          </a:xfrm>
          <a:prstGeom prst="rect">
            <a:avLst/>
          </a:prstGeom>
          <a:solidFill>
            <a:schemeClr val="tx1"/>
          </a:solidFill>
          <a:ln w="19050">
            <a:solidFill>
              <a:srgbClr val="FF3300"/>
            </a:solidFill>
            <a:miter lim="800000"/>
            <a:headEnd/>
            <a:tailEnd/>
          </a:ln>
        </p:spPr>
        <p:txBody>
          <a:bodyPr>
            <a:spAutoFit/>
          </a:bodyPr>
          <a:lstStyle/>
          <a:p>
            <a:pPr>
              <a:spcBef>
                <a:spcPct val="50000"/>
              </a:spcBef>
            </a:pPr>
            <a:r>
              <a:rPr lang="es-CO" sz="1200" b="0">
                <a:solidFill>
                  <a:srgbClr val="FFFF00"/>
                </a:solidFill>
                <a:latin typeface="Arial" charset="0"/>
              </a:rPr>
              <a:t>Dirección IP de la receptora </a:t>
            </a:r>
          </a:p>
        </p:txBody>
      </p:sp>
      <p:sp>
        <p:nvSpPr>
          <p:cNvPr id="97291" name="Line 20"/>
          <p:cNvSpPr>
            <a:spLocks noChangeShapeType="1"/>
          </p:cNvSpPr>
          <p:nvPr/>
        </p:nvSpPr>
        <p:spPr bwMode="auto">
          <a:xfrm>
            <a:off x="1295400" y="4343400"/>
            <a:ext cx="0" cy="228600"/>
          </a:xfrm>
          <a:prstGeom prst="line">
            <a:avLst/>
          </a:prstGeom>
          <a:noFill/>
          <a:ln w="19050">
            <a:solidFill>
              <a:srgbClr val="FF3300"/>
            </a:solidFill>
            <a:round/>
            <a:headEnd/>
            <a:tailEnd/>
          </a:ln>
        </p:spPr>
        <p:txBody>
          <a:bodyPr/>
          <a:lstStyle/>
          <a:p>
            <a:endParaRPr lang="en-US"/>
          </a:p>
        </p:txBody>
      </p:sp>
      <p:sp>
        <p:nvSpPr>
          <p:cNvPr id="97292" name="Line 21"/>
          <p:cNvSpPr>
            <a:spLocks noChangeShapeType="1"/>
          </p:cNvSpPr>
          <p:nvPr/>
        </p:nvSpPr>
        <p:spPr bwMode="auto">
          <a:xfrm>
            <a:off x="1295400" y="4572000"/>
            <a:ext cx="1524000" cy="0"/>
          </a:xfrm>
          <a:prstGeom prst="line">
            <a:avLst/>
          </a:prstGeom>
          <a:noFill/>
          <a:ln w="19050">
            <a:solidFill>
              <a:srgbClr val="FF3300"/>
            </a:solidFill>
            <a:round/>
            <a:headEnd/>
            <a:tailEnd type="triangle" w="med" len="med"/>
          </a:ln>
        </p:spPr>
        <p:txBody>
          <a:bodyPr/>
          <a:lstStyle/>
          <a:p>
            <a:endParaRPr lang="en-US"/>
          </a:p>
        </p:txBody>
      </p:sp>
      <p:sp>
        <p:nvSpPr>
          <p:cNvPr id="97293" name="Text Box 25"/>
          <p:cNvSpPr txBox="1">
            <a:spLocks noChangeArrowheads="1"/>
          </p:cNvSpPr>
          <p:nvPr/>
        </p:nvSpPr>
        <p:spPr bwMode="auto">
          <a:xfrm>
            <a:off x="6477000" y="1230313"/>
            <a:ext cx="2362200" cy="293687"/>
          </a:xfrm>
          <a:prstGeom prst="rect">
            <a:avLst/>
          </a:prstGeom>
          <a:solidFill>
            <a:schemeClr val="tx1"/>
          </a:solidFill>
          <a:ln w="19050">
            <a:solidFill>
              <a:srgbClr val="FF3300"/>
            </a:solidFill>
            <a:miter lim="800000"/>
            <a:headEnd/>
            <a:tailEnd/>
          </a:ln>
        </p:spPr>
        <p:txBody>
          <a:bodyPr>
            <a:spAutoFit/>
          </a:bodyPr>
          <a:lstStyle/>
          <a:p>
            <a:pPr>
              <a:spcBef>
                <a:spcPct val="50000"/>
              </a:spcBef>
            </a:pPr>
            <a:r>
              <a:rPr lang="es-CO" sz="1200" b="0">
                <a:solidFill>
                  <a:srgbClr val="FFFF00"/>
                </a:solidFill>
                <a:latin typeface="Arial" charset="0"/>
              </a:rPr>
              <a:t>Dirección IP del  TL250</a:t>
            </a:r>
          </a:p>
        </p:txBody>
      </p:sp>
      <p:sp>
        <p:nvSpPr>
          <p:cNvPr id="97294" name="Line 28"/>
          <p:cNvSpPr>
            <a:spLocks noChangeShapeType="1"/>
          </p:cNvSpPr>
          <p:nvPr/>
        </p:nvSpPr>
        <p:spPr bwMode="auto">
          <a:xfrm flipH="1">
            <a:off x="7239000" y="2514600"/>
            <a:ext cx="381000" cy="0"/>
          </a:xfrm>
          <a:prstGeom prst="line">
            <a:avLst/>
          </a:prstGeom>
          <a:noFill/>
          <a:ln w="19050">
            <a:solidFill>
              <a:srgbClr val="FF3300"/>
            </a:solidFill>
            <a:round/>
            <a:headEnd/>
            <a:tailEnd type="triangle" w="med" len="med"/>
          </a:ln>
        </p:spPr>
        <p:txBody>
          <a:bodyPr/>
          <a:lstStyle/>
          <a:p>
            <a:endParaRPr lang="en-US"/>
          </a:p>
        </p:txBody>
      </p:sp>
      <p:sp>
        <p:nvSpPr>
          <p:cNvPr id="97295" name="Line 29"/>
          <p:cNvSpPr>
            <a:spLocks noChangeShapeType="1"/>
          </p:cNvSpPr>
          <p:nvPr/>
        </p:nvSpPr>
        <p:spPr bwMode="auto">
          <a:xfrm flipV="1">
            <a:off x="7620000" y="1524000"/>
            <a:ext cx="0" cy="990600"/>
          </a:xfrm>
          <a:prstGeom prst="line">
            <a:avLst/>
          </a:prstGeom>
          <a:noFill/>
          <a:ln w="19050">
            <a:solidFill>
              <a:srgbClr val="FF3300"/>
            </a:solidFill>
            <a:round/>
            <a:headEnd/>
            <a:tailEnd/>
          </a:ln>
        </p:spPr>
        <p:txBody>
          <a:bodyPr/>
          <a:lstStyle/>
          <a:p>
            <a:endParaRPr lang="en-US"/>
          </a:p>
        </p:txBody>
      </p:sp>
      <p:sp>
        <p:nvSpPr>
          <p:cNvPr id="97296" name="Text Box 30"/>
          <p:cNvSpPr txBox="1">
            <a:spLocks noChangeArrowheads="1"/>
          </p:cNvSpPr>
          <p:nvPr/>
        </p:nvSpPr>
        <p:spPr bwMode="auto">
          <a:xfrm>
            <a:off x="7391400" y="4648200"/>
            <a:ext cx="1600200" cy="476250"/>
          </a:xfrm>
          <a:prstGeom prst="rect">
            <a:avLst/>
          </a:prstGeom>
          <a:solidFill>
            <a:schemeClr val="tx1"/>
          </a:solidFill>
          <a:ln w="19050">
            <a:solidFill>
              <a:srgbClr val="FF3300"/>
            </a:solidFill>
            <a:miter lim="800000"/>
            <a:headEnd/>
            <a:tailEnd/>
          </a:ln>
        </p:spPr>
        <p:txBody>
          <a:bodyPr>
            <a:spAutoFit/>
          </a:bodyPr>
          <a:lstStyle/>
          <a:p>
            <a:pPr>
              <a:spcBef>
                <a:spcPct val="50000"/>
              </a:spcBef>
            </a:pPr>
            <a:r>
              <a:rPr lang="es-CO" sz="1200" b="0">
                <a:solidFill>
                  <a:srgbClr val="FFFF00"/>
                </a:solidFill>
                <a:latin typeface="Arial" charset="0"/>
              </a:rPr>
              <a:t>Graba información de la cuenta</a:t>
            </a:r>
          </a:p>
        </p:txBody>
      </p:sp>
      <p:sp>
        <p:nvSpPr>
          <p:cNvPr id="97297" name="Line 33"/>
          <p:cNvSpPr>
            <a:spLocks noChangeShapeType="1"/>
          </p:cNvSpPr>
          <p:nvPr/>
        </p:nvSpPr>
        <p:spPr bwMode="auto">
          <a:xfrm>
            <a:off x="8001000" y="5105400"/>
            <a:ext cx="0" cy="609600"/>
          </a:xfrm>
          <a:prstGeom prst="line">
            <a:avLst/>
          </a:prstGeom>
          <a:noFill/>
          <a:ln w="19050">
            <a:solidFill>
              <a:srgbClr val="FF3300"/>
            </a:solidFill>
            <a:round/>
            <a:headEnd/>
            <a:tailEnd/>
          </a:ln>
        </p:spPr>
        <p:txBody>
          <a:bodyPr/>
          <a:lstStyle/>
          <a:p>
            <a:endParaRPr lang="en-US"/>
          </a:p>
        </p:txBody>
      </p:sp>
      <p:sp>
        <p:nvSpPr>
          <p:cNvPr id="97298" name="Line 34"/>
          <p:cNvSpPr>
            <a:spLocks noChangeShapeType="1"/>
          </p:cNvSpPr>
          <p:nvPr/>
        </p:nvSpPr>
        <p:spPr bwMode="auto">
          <a:xfrm flipH="1">
            <a:off x="6400800" y="5715000"/>
            <a:ext cx="1600200" cy="0"/>
          </a:xfrm>
          <a:prstGeom prst="line">
            <a:avLst/>
          </a:prstGeom>
          <a:noFill/>
          <a:ln w="19050">
            <a:solidFill>
              <a:srgbClr val="FF3300"/>
            </a:solidFill>
            <a:round/>
            <a:headEnd/>
            <a:tailEnd type="triangle" w="med" len="med"/>
          </a:ln>
        </p:spPr>
        <p:txBody>
          <a:bodyPr/>
          <a:lstStyle/>
          <a:p>
            <a:endParaRPr lang="en-US"/>
          </a:p>
        </p:txBody>
      </p:sp>
      <p:sp>
        <p:nvSpPr>
          <p:cNvPr id="97299" name="Text Box 35"/>
          <p:cNvSpPr txBox="1">
            <a:spLocks noChangeArrowheads="1"/>
          </p:cNvSpPr>
          <p:nvPr/>
        </p:nvSpPr>
        <p:spPr bwMode="auto">
          <a:xfrm>
            <a:off x="304800" y="1066800"/>
            <a:ext cx="5029200" cy="366713"/>
          </a:xfrm>
          <a:prstGeom prst="rect">
            <a:avLst/>
          </a:prstGeom>
          <a:noFill/>
          <a:ln w="19050">
            <a:noFill/>
            <a:miter lim="800000"/>
            <a:headEnd/>
            <a:tailEnd/>
          </a:ln>
        </p:spPr>
        <p:txBody>
          <a:bodyPr>
            <a:spAutoFit/>
          </a:bodyPr>
          <a:lstStyle/>
          <a:p>
            <a:pPr>
              <a:spcBef>
                <a:spcPct val="50000"/>
              </a:spcBef>
            </a:pPr>
            <a:r>
              <a:rPr lang="es-CO" u="sng">
                <a:latin typeface="Arial" charset="0"/>
              </a:rPr>
              <a:t>Crear una cuenta de TL250</a:t>
            </a:r>
          </a:p>
        </p:txBody>
      </p:sp>
      <p:sp>
        <p:nvSpPr>
          <p:cNvPr id="97300" name="Text Box 36"/>
          <p:cNvSpPr txBox="1">
            <a:spLocks noChangeArrowheads="1"/>
          </p:cNvSpPr>
          <p:nvPr/>
        </p:nvSpPr>
        <p:spPr bwMode="auto">
          <a:xfrm>
            <a:off x="7391400" y="2895600"/>
            <a:ext cx="1600200" cy="476250"/>
          </a:xfrm>
          <a:prstGeom prst="rect">
            <a:avLst/>
          </a:prstGeom>
          <a:solidFill>
            <a:schemeClr val="tx1"/>
          </a:solidFill>
          <a:ln w="19050">
            <a:solidFill>
              <a:srgbClr val="FF3300"/>
            </a:solidFill>
            <a:miter lim="800000"/>
            <a:headEnd/>
            <a:tailEnd/>
          </a:ln>
        </p:spPr>
        <p:txBody>
          <a:bodyPr>
            <a:spAutoFit/>
          </a:bodyPr>
          <a:lstStyle/>
          <a:p>
            <a:pPr>
              <a:spcBef>
                <a:spcPct val="50000"/>
              </a:spcBef>
            </a:pPr>
            <a:r>
              <a:rPr lang="es-CO" sz="1200" b="0">
                <a:solidFill>
                  <a:srgbClr val="FFFF00"/>
                </a:solidFill>
                <a:latin typeface="Arial" charset="0"/>
              </a:rPr>
              <a:t>Código instalador  para el TL250 </a:t>
            </a:r>
          </a:p>
        </p:txBody>
      </p:sp>
      <p:sp>
        <p:nvSpPr>
          <p:cNvPr id="97301" name="Line 37"/>
          <p:cNvSpPr>
            <a:spLocks noChangeShapeType="1"/>
          </p:cNvSpPr>
          <p:nvPr/>
        </p:nvSpPr>
        <p:spPr bwMode="auto">
          <a:xfrm flipH="1">
            <a:off x="4800600" y="3276600"/>
            <a:ext cx="2590800" cy="0"/>
          </a:xfrm>
          <a:prstGeom prst="line">
            <a:avLst/>
          </a:prstGeom>
          <a:noFill/>
          <a:ln w="19050">
            <a:solidFill>
              <a:srgbClr val="FF3300"/>
            </a:solidFill>
            <a:round/>
            <a:headEnd/>
            <a:tailEnd/>
          </a:ln>
        </p:spPr>
        <p:txBody>
          <a:bodyPr/>
          <a:lstStyle/>
          <a:p>
            <a:endParaRPr lang="en-US"/>
          </a:p>
        </p:txBody>
      </p:sp>
      <p:sp>
        <p:nvSpPr>
          <p:cNvPr id="97302" name="Line 38"/>
          <p:cNvSpPr>
            <a:spLocks noChangeShapeType="1"/>
          </p:cNvSpPr>
          <p:nvPr/>
        </p:nvSpPr>
        <p:spPr bwMode="auto">
          <a:xfrm flipV="1">
            <a:off x="4800600" y="3124200"/>
            <a:ext cx="0" cy="152400"/>
          </a:xfrm>
          <a:prstGeom prst="line">
            <a:avLst/>
          </a:prstGeom>
          <a:noFill/>
          <a:ln w="19050">
            <a:solidFill>
              <a:srgbClr val="FF3300"/>
            </a:solidFill>
            <a:round/>
            <a:headEnd/>
            <a:tailEnd type="triangle" w="med" len="med"/>
          </a:ln>
        </p:spPr>
        <p:txBody>
          <a:bodyPr/>
          <a:lstStyle/>
          <a:p>
            <a:endParaRPr lang="en-US"/>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12"/>
          <p:cNvPicPr>
            <a:picLocks noChangeAspect="1" noChangeArrowheads="1"/>
          </p:cNvPicPr>
          <p:nvPr/>
        </p:nvPicPr>
        <p:blipFill>
          <a:blip r:embed="rId2" cstate="print"/>
          <a:srcRect/>
          <a:stretch>
            <a:fillRect/>
          </a:stretch>
        </p:blipFill>
        <p:spPr bwMode="auto">
          <a:xfrm>
            <a:off x="1828800" y="1524000"/>
            <a:ext cx="6019800" cy="4575175"/>
          </a:xfrm>
          <a:prstGeom prst="rect">
            <a:avLst/>
          </a:prstGeom>
          <a:noFill/>
          <a:ln w="19050">
            <a:noFill/>
            <a:miter lim="800000"/>
            <a:headEnd/>
            <a:tailEnd/>
          </a:ln>
        </p:spPr>
      </p:pic>
      <p:sp>
        <p:nvSpPr>
          <p:cNvPr id="155655" name="Text Box 7"/>
          <p:cNvSpPr txBox="1">
            <a:spLocks noChangeArrowheads="1"/>
          </p:cNvSpPr>
          <p:nvPr/>
        </p:nvSpPr>
        <p:spPr bwMode="auto">
          <a:xfrm>
            <a:off x="5334000" y="533400"/>
            <a:ext cx="5410200" cy="457200"/>
          </a:xfrm>
          <a:prstGeom prst="rect">
            <a:avLst/>
          </a:prstGeom>
          <a:noFill/>
          <a:ln w="9525">
            <a:noFill/>
            <a:miter lim="800000"/>
            <a:headEnd/>
            <a:tailEnd/>
          </a:ln>
          <a:effectLst/>
        </p:spPr>
        <p:txBody>
          <a:bodyPr>
            <a:spAutoFit/>
          </a:bodyPr>
          <a:lstStyle/>
          <a:p>
            <a:pPr>
              <a:defRPr/>
            </a:pPr>
            <a:r>
              <a:rPr lang="en-US">
                <a:solidFill>
                  <a:srgbClr val="FFFFFF"/>
                </a:solidFill>
                <a:effectLst>
                  <a:outerShdw blurRad="38100" dist="38100" dir="2700000" algn="tl">
                    <a:srgbClr val="7F0600"/>
                  </a:outerShdw>
                </a:effectLst>
                <a:latin typeface="Arial" charset="0"/>
              </a:rPr>
              <a:t>TL250 Console Software</a:t>
            </a:r>
            <a:endParaRPr lang="en-US" b="0">
              <a:solidFill>
                <a:srgbClr val="FFFFFF"/>
              </a:solidFill>
              <a:effectLst>
                <a:outerShdw blurRad="38100" dist="38100" dir="2700000" algn="tl">
                  <a:srgbClr val="7F0600"/>
                </a:outerShdw>
              </a:effectLst>
              <a:latin typeface="Arial" charset="0"/>
            </a:endParaRPr>
          </a:p>
        </p:txBody>
      </p:sp>
      <p:sp>
        <p:nvSpPr>
          <p:cNvPr id="98308" name="Text Box 9"/>
          <p:cNvSpPr txBox="1">
            <a:spLocks noChangeArrowheads="1"/>
          </p:cNvSpPr>
          <p:nvPr/>
        </p:nvSpPr>
        <p:spPr bwMode="auto">
          <a:xfrm>
            <a:off x="76200" y="3044825"/>
            <a:ext cx="2362200" cy="293688"/>
          </a:xfrm>
          <a:prstGeom prst="rect">
            <a:avLst/>
          </a:prstGeom>
          <a:solidFill>
            <a:schemeClr val="tx1"/>
          </a:solidFill>
          <a:ln w="19050">
            <a:solidFill>
              <a:srgbClr val="FF3300"/>
            </a:solidFill>
            <a:miter lim="800000"/>
            <a:headEnd/>
            <a:tailEnd/>
          </a:ln>
        </p:spPr>
        <p:txBody>
          <a:bodyPr>
            <a:spAutoFit/>
          </a:bodyPr>
          <a:lstStyle/>
          <a:p>
            <a:pPr>
              <a:spcBef>
                <a:spcPct val="50000"/>
              </a:spcBef>
            </a:pPr>
            <a:r>
              <a:rPr lang="es-CO" sz="1200" b="0">
                <a:solidFill>
                  <a:srgbClr val="FFFF00"/>
                </a:solidFill>
                <a:latin typeface="Arial" charset="0"/>
              </a:rPr>
              <a:t>Opciones de programación</a:t>
            </a:r>
          </a:p>
        </p:txBody>
      </p:sp>
      <p:sp>
        <p:nvSpPr>
          <p:cNvPr id="98309" name="Line 10"/>
          <p:cNvSpPr>
            <a:spLocks noChangeShapeType="1"/>
          </p:cNvSpPr>
          <p:nvPr/>
        </p:nvSpPr>
        <p:spPr bwMode="auto">
          <a:xfrm>
            <a:off x="1066800" y="2438400"/>
            <a:ext cx="1447800" cy="0"/>
          </a:xfrm>
          <a:prstGeom prst="line">
            <a:avLst/>
          </a:prstGeom>
          <a:noFill/>
          <a:ln w="19050">
            <a:solidFill>
              <a:srgbClr val="FF3300"/>
            </a:solidFill>
            <a:round/>
            <a:headEnd/>
            <a:tailEnd type="triangle" w="med" len="med"/>
          </a:ln>
        </p:spPr>
        <p:txBody>
          <a:bodyPr>
            <a:spAutoFit/>
          </a:bodyPr>
          <a:lstStyle/>
          <a:p>
            <a:endParaRPr lang="en-US"/>
          </a:p>
        </p:txBody>
      </p:sp>
      <p:sp>
        <p:nvSpPr>
          <p:cNvPr id="98310" name="Line 11"/>
          <p:cNvSpPr>
            <a:spLocks noChangeShapeType="1"/>
          </p:cNvSpPr>
          <p:nvPr/>
        </p:nvSpPr>
        <p:spPr bwMode="auto">
          <a:xfrm>
            <a:off x="1066800" y="2438400"/>
            <a:ext cx="0" cy="609600"/>
          </a:xfrm>
          <a:prstGeom prst="line">
            <a:avLst/>
          </a:prstGeom>
          <a:noFill/>
          <a:ln w="19050">
            <a:solidFill>
              <a:srgbClr val="FF3300"/>
            </a:solidFill>
            <a:round/>
            <a:headEnd/>
            <a:tailEnd/>
          </a:ln>
        </p:spPr>
        <p:txBody>
          <a:bodyPr>
            <a:spAutoFit/>
          </a:bodyPr>
          <a:lstStyle/>
          <a:p>
            <a:endParaRPr lang="en-US"/>
          </a:p>
        </p:txBody>
      </p:sp>
      <p:sp>
        <p:nvSpPr>
          <p:cNvPr id="98311" name="Text Box 14"/>
          <p:cNvSpPr txBox="1">
            <a:spLocks noChangeArrowheads="1"/>
          </p:cNvSpPr>
          <p:nvPr/>
        </p:nvSpPr>
        <p:spPr bwMode="auto">
          <a:xfrm>
            <a:off x="152400" y="4419600"/>
            <a:ext cx="1600200" cy="293688"/>
          </a:xfrm>
          <a:prstGeom prst="rect">
            <a:avLst/>
          </a:prstGeom>
          <a:solidFill>
            <a:schemeClr val="tx1"/>
          </a:solidFill>
          <a:ln w="19050">
            <a:solidFill>
              <a:srgbClr val="FF3300"/>
            </a:solidFill>
            <a:miter lim="800000"/>
            <a:headEnd/>
            <a:tailEnd/>
          </a:ln>
        </p:spPr>
        <p:txBody>
          <a:bodyPr>
            <a:spAutoFit/>
          </a:bodyPr>
          <a:lstStyle/>
          <a:p>
            <a:pPr>
              <a:spcBef>
                <a:spcPct val="50000"/>
              </a:spcBef>
            </a:pPr>
            <a:r>
              <a:rPr lang="es-CO" sz="1200" b="0">
                <a:solidFill>
                  <a:srgbClr val="FFFF00"/>
                </a:solidFill>
                <a:latin typeface="Arial" charset="0"/>
              </a:rPr>
              <a:t>Lee las opciones </a:t>
            </a:r>
          </a:p>
        </p:txBody>
      </p:sp>
      <p:sp>
        <p:nvSpPr>
          <p:cNvPr id="98312" name="Line 18"/>
          <p:cNvSpPr>
            <a:spLocks noChangeShapeType="1"/>
          </p:cNvSpPr>
          <p:nvPr/>
        </p:nvSpPr>
        <p:spPr bwMode="auto">
          <a:xfrm flipV="1">
            <a:off x="990600" y="4724400"/>
            <a:ext cx="0" cy="685800"/>
          </a:xfrm>
          <a:prstGeom prst="line">
            <a:avLst/>
          </a:prstGeom>
          <a:noFill/>
          <a:ln w="19050">
            <a:solidFill>
              <a:srgbClr val="FF3300"/>
            </a:solidFill>
            <a:round/>
            <a:headEnd/>
            <a:tailEnd/>
          </a:ln>
        </p:spPr>
        <p:txBody>
          <a:bodyPr/>
          <a:lstStyle/>
          <a:p>
            <a:endParaRPr lang="en-US"/>
          </a:p>
        </p:txBody>
      </p:sp>
      <p:sp>
        <p:nvSpPr>
          <p:cNvPr id="98313" name="Text Box 19"/>
          <p:cNvSpPr txBox="1">
            <a:spLocks noChangeArrowheads="1"/>
          </p:cNvSpPr>
          <p:nvPr/>
        </p:nvSpPr>
        <p:spPr bwMode="auto">
          <a:xfrm>
            <a:off x="990600" y="6096000"/>
            <a:ext cx="1524000" cy="293688"/>
          </a:xfrm>
          <a:prstGeom prst="rect">
            <a:avLst/>
          </a:prstGeom>
          <a:solidFill>
            <a:schemeClr val="tx1"/>
          </a:solidFill>
          <a:ln w="19050">
            <a:solidFill>
              <a:srgbClr val="FF3300"/>
            </a:solidFill>
            <a:miter lim="800000"/>
            <a:headEnd/>
            <a:tailEnd/>
          </a:ln>
        </p:spPr>
        <p:txBody>
          <a:bodyPr>
            <a:spAutoFit/>
          </a:bodyPr>
          <a:lstStyle/>
          <a:p>
            <a:pPr>
              <a:spcBef>
                <a:spcPct val="50000"/>
              </a:spcBef>
            </a:pPr>
            <a:r>
              <a:rPr lang="es-CO" sz="1200" b="0">
                <a:solidFill>
                  <a:srgbClr val="FFFF00"/>
                </a:solidFill>
                <a:latin typeface="Arial" charset="0"/>
              </a:rPr>
              <a:t>Escribe opciones</a:t>
            </a:r>
          </a:p>
        </p:txBody>
      </p:sp>
      <p:sp>
        <p:nvSpPr>
          <p:cNvPr id="98314" name="Line 20"/>
          <p:cNvSpPr>
            <a:spLocks noChangeShapeType="1"/>
          </p:cNvSpPr>
          <p:nvPr/>
        </p:nvSpPr>
        <p:spPr bwMode="auto">
          <a:xfrm>
            <a:off x="2514600" y="6248400"/>
            <a:ext cx="1219200" cy="0"/>
          </a:xfrm>
          <a:prstGeom prst="line">
            <a:avLst/>
          </a:prstGeom>
          <a:noFill/>
          <a:ln w="19050">
            <a:solidFill>
              <a:srgbClr val="FF3300"/>
            </a:solidFill>
            <a:round/>
            <a:headEnd/>
            <a:tailEnd/>
          </a:ln>
        </p:spPr>
        <p:txBody>
          <a:bodyPr/>
          <a:lstStyle/>
          <a:p>
            <a:endParaRPr lang="en-US"/>
          </a:p>
        </p:txBody>
      </p:sp>
      <p:sp>
        <p:nvSpPr>
          <p:cNvPr id="98315" name="Line 21"/>
          <p:cNvSpPr>
            <a:spLocks noChangeShapeType="1"/>
          </p:cNvSpPr>
          <p:nvPr/>
        </p:nvSpPr>
        <p:spPr bwMode="auto">
          <a:xfrm flipV="1">
            <a:off x="3733800" y="6019800"/>
            <a:ext cx="0" cy="228600"/>
          </a:xfrm>
          <a:prstGeom prst="line">
            <a:avLst/>
          </a:prstGeom>
          <a:noFill/>
          <a:ln w="19050">
            <a:solidFill>
              <a:srgbClr val="FF3300"/>
            </a:solidFill>
            <a:round/>
            <a:headEnd/>
            <a:tailEnd type="triangle" w="med" len="med"/>
          </a:ln>
        </p:spPr>
        <p:txBody>
          <a:bodyPr/>
          <a:lstStyle/>
          <a:p>
            <a:endParaRPr lang="en-US"/>
          </a:p>
        </p:txBody>
      </p:sp>
      <p:sp>
        <p:nvSpPr>
          <p:cNvPr id="98316" name="Text Box 22"/>
          <p:cNvSpPr txBox="1">
            <a:spLocks noChangeArrowheads="1"/>
          </p:cNvSpPr>
          <p:nvPr/>
        </p:nvSpPr>
        <p:spPr bwMode="auto">
          <a:xfrm>
            <a:off x="7543800" y="4248150"/>
            <a:ext cx="1371600" cy="476250"/>
          </a:xfrm>
          <a:prstGeom prst="rect">
            <a:avLst/>
          </a:prstGeom>
          <a:solidFill>
            <a:schemeClr val="tx1"/>
          </a:solidFill>
          <a:ln w="19050">
            <a:solidFill>
              <a:srgbClr val="FF3300"/>
            </a:solidFill>
            <a:miter lim="800000"/>
            <a:headEnd/>
            <a:tailEnd/>
          </a:ln>
        </p:spPr>
        <p:txBody>
          <a:bodyPr>
            <a:spAutoFit/>
          </a:bodyPr>
          <a:lstStyle/>
          <a:p>
            <a:pPr>
              <a:spcBef>
                <a:spcPct val="50000"/>
              </a:spcBef>
            </a:pPr>
            <a:r>
              <a:rPr lang="es-CO" sz="1200" b="0">
                <a:solidFill>
                  <a:srgbClr val="FFFF00"/>
                </a:solidFill>
                <a:latin typeface="Arial" charset="0"/>
              </a:rPr>
              <a:t>Cerrar Hoja de programación</a:t>
            </a:r>
          </a:p>
        </p:txBody>
      </p:sp>
      <p:sp>
        <p:nvSpPr>
          <p:cNvPr id="98317" name="Line 24"/>
          <p:cNvSpPr>
            <a:spLocks noChangeShapeType="1"/>
          </p:cNvSpPr>
          <p:nvPr/>
        </p:nvSpPr>
        <p:spPr bwMode="auto">
          <a:xfrm>
            <a:off x="8153400" y="4724400"/>
            <a:ext cx="0" cy="1219200"/>
          </a:xfrm>
          <a:prstGeom prst="line">
            <a:avLst/>
          </a:prstGeom>
          <a:noFill/>
          <a:ln w="19050">
            <a:solidFill>
              <a:srgbClr val="FF3300"/>
            </a:solidFill>
            <a:round/>
            <a:headEnd/>
            <a:tailEnd/>
          </a:ln>
        </p:spPr>
        <p:txBody>
          <a:bodyPr/>
          <a:lstStyle/>
          <a:p>
            <a:endParaRPr lang="en-US"/>
          </a:p>
        </p:txBody>
      </p:sp>
      <p:sp>
        <p:nvSpPr>
          <p:cNvPr id="98318" name="Line 26"/>
          <p:cNvSpPr>
            <a:spLocks noChangeShapeType="1"/>
          </p:cNvSpPr>
          <p:nvPr/>
        </p:nvSpPr>
        <p:spPr bwMode="auto">
          <a:xfrm flipH="1">
            <a:off x="7620000" y="5943600"/>
            <a:ext cx="533400" cy="0"/>
          </a:xfrm>
          <a:prstGeom prst="line">
            <a:avLst/>
          </a:prstGeom>
          <a:noFill/>
          <a:ln w="19050">
            <a:solidFill>
              <a:srgbClr val="FF3300"/>
            </a:solidFill>
            <a:round/>
            <a:headEnd/>
            <a:tailEnd type="triangle" w="med" len="med"/>
          </a:ln>
        </p:spPr>
        <p:txBody>
          <a:bodyPr/>
          <a:lstStyle/>
          <a:p>
            <a:endParaRPr lang="en-US"/>
          </a:p>
        </p:txBody>
      </p:sp>
      <p:sp>
        <p:nvSpPr>
          <p:cNvPr id="98319" name="Text Box 27"/>
          <p:cNvSpPr txBox="1">
            <a:spLocks noChangeArrowheads="1"/>
          </p:cNvSpPr>
          <p:nvPr/>
        </p:nvSpPr>
        <p:spPr bwMode="auto">
          <a:xfrm>
            <a:off x="304800" y="1143000"/>
            <a:ext cx="5029200" cy="366713"/>
          </a:xfrm>
          <a:prstGeom prst="rect">
            <a:avLst/>
          </a:prstGeom>
          <a:noFill/>
          <a:ln w="19050">
            <a:noFill/>
            <a:miter lim="800000"/>
            <a:headEnd/>
            <a:tailEnd/>
          </a:ln>
        </p:spPr>
        <p:txBody>
          <a:bodyPr>
            <a:spAutoFit/>
          </a:bodyPr>
          <a:lstStyle/>
          <a:p>
            <a:pPr>
              <a:spcBef>
                <a:spcPct val="50000"/>
              </a:spcBef>
            </a:pPr>
            <a:r>
              <a:rPr lang="es-CO" u="sng">
                <a:latin typeface="Arial" charset="0"/>
              </a:rPr>
              <a:t>Hoja de Programación del TL250</a:t>
            </a:r>
          </a:p>
        </p:txBody>
      </p:sp>
      <p:sp>
        <p:nvSpPr>
          <p:cNvPr id="98320" name="Text Box 28"/>
          <p:cNvSpPr txBox="1">
            <a:spLocks noChangeArrowheads="1"/>
          </p:cNvSpPr>
          <p:nvPr/>
        </p:nvSpPr>
        <p:spPr bwMode="auto">
          <a:xfrm>
            <a:off x="6553200" y="990600"/>
            <a:ext cx="2514600" cy="293688"/>
          </a:xfrm>
          <a:prstGeom prst="rect">
            <a:avLst/>
          </a:prstGeom>
          <a:solidFill>
            <a:schemeClr val="tx1"/>
          </a:solidFill>
          <a:ln w="19050">
            <a:solidFill>
              <a:srgbClr val="FF3300"/>
            </a:solidFill>
            <a:miter lim="800000"/>
            <a:headEnd/>
            <a:tailEnd/>
          </a:ln>
        </p:spPr>
        <p:txBody>
          <a:bodyPr>
            <a:spAutoFit/>
          </a:bodyPr>
          <a:lstStyle/>
          <a:p>
            <a:pPr>
              <a:spcBef>
                <a:spcPct val="50000"/>
              </a:spcBef>
            </a:pPr>
            <a:r>
              <a:rPr lang="es-CO" sz="1200" b="0">
                <a:solidFill>
                  <a:srgbClr val="FFFF00"/>
                </a:solidFill>
                <a:latin typeface="Arial" charset="0"/>
              </a:rPr>
              <a:t>Actualiza el software del TL-250</a:t>
            </a:r>
          </a:p>
        </p:txBody>
      </p:sp>
      <p:sp>
        <p:nvSpPr>
          <p:cNvPr id="98321" name="Line 29"/>
          <p:cNvSpPr>
            <a:spLocks noChangeShapeType="1"/>
          </p:cNvSpPr>
          <p:nvPr/>
        </p:nvSpPr>
        <p:spPr bwMode="auto">
          <a:xfrm>
            <a:off x="7239000" y="1295400"/>
            <a:ext cx="0" cy="533400"/>
          </a:xfrm>
          <a:prstGeom prst="line">
            <a:avLst/>
          </a:prstGeom>
          <a:noFill/>
          <a:ln w="19050">
            <a:solidFill>
              <a:srgbClr val="FF3300"/>
            </a:solidFill>
            <a:round/>
            <a:headEnd/>
            <a:tailEnd type="triangle" w="med" len="med"/>
          </a:ln>
        </p:spPr>
        <p:txBody>
          <a:bodyPr/>
          <a:lstStyle/>
          <a:p>
            <a:endParaRPr lang="en-US"/>
          </a:p>
        </p:txBody>
      </p:sp>
      <p:sp>
        <p:nvSpPr>
          <p:cNvPr id="98322" name="Rectangle 30"/>
          <p:cNvSpPr>
            <a:spLocks noChangeArrowheads="1"/>
          </p:cNvSpPr>
          <p:nvPr/>
        </p:nvSpPr>
        <p:spPr bwMode="auto">
          <a:xfrm>
            <a:off x="1676400" y="1676400"/>
            <a:ext cx="5105400" cy="457200"/>
          </a:xfrm>
          <a:prstGeom prst="rect">
            <a:avLst/>
          </a:prstGeom>
          <a:noFill/>
          <a:ln w="19050">
            <a:solidFill>
              <a:srgbClr val="FF3300"/>
            </a:solidFill>
            <a:miter lim="800000"/>
            <a:headEnd/>
            <a:tailEnd/>
          </a:ln>
        </p:spPr>
        <p:txBody>
          <a:bodyPr wrap="none" anchor="ctr"/>
          <a:lstStyle/>
          <a:p>
            <a:endParaRPr lang="es-CO"/>
          </a:p>
        </p:txBody>
      </p:sp>
      <p:sp>
        <p:nvSpPr>
          <p:cNvPr id="98323" name="Text Box 31"/>
          <p:cNvSpPr txBox="1">
            <a:spLocks noChangeArrowheads="1"/>
          </p:cNvSpPr>
          <p:nvPr/>
        </p:nvSpPr>
        <p:spPr bwMode="auto">
          <a:xfrm>
            <a:off x="152400" y="1752600"/>
            <a:ext cx="1219200" cy="476250"/>
          </a:xfrm>
          <a:prstGeom prst="rect">
            <a:avLst/>
          </a:prstGeom>
          <a:solidFill>
            <a:schemeClr val="tx1"/>
          </a:solidFill>
          <a:ln w="19050">
            <a:solidFill>
              <a:srgbClr val="FF3300"/>
            </a:solidFill>
            <a:miter lim="800000"/>
            <a:headEnd/>
            <a:tailEnd/>
          </a:ln>
        </p:spPr>
        <p:txBody>
          <a:bodyPr>
            <a:spAutoFit/>
          </a:bodyPr>
          <a:lstStyle/>
          <a:p>
            <a:pPr>
              <a:spcBef>
                <a:spcPct val="50000"/>
              </a:spcBef>
            </a:pPr>
            <a:r>
              <a:rPr lang="es-CO" sz="1200" b="0">
                <a:solidFill>
                  <a:srgbClr val="FFFF00"/>
                </a:solidFill>
                <a:latin typeface="Arial" charset="0"/>
              </a:rPr>
              <a:t>Información de la Cuenta</a:t>
            </a:r>
          </a:p>
        </p:txBody>
      </p:sp>
      <p:sp>
        <p:nvSpPr>
          <p:cNvPr id="98324" name="Line 32"/>
          <p:cNvSpPr>
            <a:spLocks noChangeShapeType="1"/>
          </p:cNvSpPr>
          <p:nvPr/>
        </p:nvSpPr>
        <p:spPr bwMode="auto">
          <a:xfrm>
            <a:off x="1371600" y="1981200"/>
            <a:ext cx="304800" cy="0"/>
          </a:xfrm>
          <a:prstGeom prst="line">
            <a:avLst/>
          </a:prstGeom>
          <a:noFill/>
          <a:ln w="19050">
            <a:solidFill>
              <a:srgbClr val="FF3300"/>
            </a:solidFill>
            <a:round/>
            <a:headEnd/>
            <a:tailEnd/>
          </a:ln>
        </p:spPr>
        <p:txBody>
          <a:bodyPr/>
          <a:lstStyle/>
          <a:p>
            <a:endParaRPr lang="en-US"/>
          </a:p>
        </p:txBody>
      </p:sp>
      <p:sp>
        <p:nvSpPr>
          <p:cNvPr id="98325" name="Line 33"/>
          <p:cNvSpPr>
            <a:spLocks noChangeShapeType="1"/>
          </p:cNvSpPr>
          <p:nvPr/>
        </p:nvSpPr>
        <p:spPr bwMode="auto">
          <a:xfrm>
            <a:off x="3733800" y="6248400"/>
            <a:ext cx="1219200" cy="0"/>
          </a:xfrm>
          <a:prstGeom prst="line">
            <a:avLst/>
          </a:prstGeom>
          <a:noFill/>
          <a:ln w="19050">
            <a:solidFill>
              <a:srgbClr val="FF3300"/>
            </a:solidFill>
            <a:round/>
            <a:headEnd/>
            <a:tailEnd/>
          </a:ln>
        </p:spPr>
        <p:txBody>
          <a:bodyPr/>
          <a:lstStyle/>
          <a:p>
            <a:endParaRPr lang="en-US"/>
          </a:p>
        </p:txBody>
      </p:sp>
      <p:sp>
        <p:nvSpPr>
          <p:cNvPr id="98326" name="Line 34"/>
          <p:cNvSpPr>
            <a:spLocks noChangeShapeType="1"/>
          </p:cNvSpPr>
          <p:nvPr/>
        </p:nvSpPr>
        <p:spPr bwMode="auto">
          <a:xfrm flipV="1">
            <a:off x="4953000" y="6019800"/>
            <a:ext cx="0" cy="228600"/>
          </a:xfrm>
          <a:prstGeom prst="line">
            <a:avLst/>
          </a:prstGeom>
          <a:noFill/>
          <a:ln w="19050">
            <a:solidFill>
              <a:srgbClr val="FF3300"/>
            </a:solidFill>
            <a:round/>
            <a:headEnd/>
            <a:tailEnd type="triangle" w="med" len="med"/>
          </a:ln>
        </p:spPr>
        <p:txBody>
          <a:bodyPr/>
          <a:lstStyle/>
          <a:p>
            <a:endParaRPr lang="en-US"/>
          </a:p>
        </p:txBody>
      </p:sp>
      <p:sp>
        <p:nvSpPr>
          <p:cNvPr id="98327" name="Line 35"/>
          <p:cNvSpPr>
            <a:spLocks noChangeShapeType="1"/>
          </p:cNvSpPr>
          <p:nvPr/>
        </p:nvSpPr>
        <p:spPr bwMode="auto">
          <a:xfrm>
            <a:off x="990600" y="5410200"/>
            <a:ext cx="3962400" cy="0"/>
          </a:xfrm>
          <a:prstGeom prst="line">
            <a:avLst/>
          </a:prstGeom>
          <a:noFill/>
          <a:ln w="19050">
            <a:solidFill>
              <a:srgbClr val="FF3300"/>
            </a:solidFill>
            <a:round/>
            <a:headEnd/>
            <a:tailEnd/>
          </a:ln>
        </p:spPr>
        <p:txBody>
          <a:bodyPr/>
          <a:lstStyle/>
          <a:p>
            <a:endParaRPr lang="en-US"/>
          </a:p>
        </p:txBody>
      </p:sp>
      <p:sp>
        <p:nvSpPr>
          <p:cNvPr id="98328" name="Line 36"/>
          <p:cNvSpPr>
            <a:spLocks noChangeShapeType="1"/>
          </p:cNvSpPr>
          <p:nvPr/>
        </p:nvSpPr>
        <p:spPr bwMode="auto">
          <a:xfrm>
            <a:off x="4953000" y="5410200"/>
            <a:ext cx="0" cy="228600"/>
          </a:xfrm>
          <a:prstGeom prst="line">
            <a:avLst/>
          </a:prstGeom>
          <a:noFill/>
          <a:ln w="19050">
            <a:solidFill>
              <a:srgbClr val="FF3300"/>
            </a:solidFill>
            <a:round/>
            <a:headEnd/>
            <a:tailEnd type="triangle" w="med" len="med"/>
          </a:ln>
        </p:spPr>
        <p:txBody>
          <a:bodyPr/>
          <a:lstStyle/>
          <a:p>
            <a:endParaRPr lang="en-US"/>
          </a:p>
        </p:txBody>
      </p:sp>
      <p:sp>
        <p:nvSpPr>
          <p:cNvPr id="98329" name="Line 37"/>
          <p:cNvSpPr>
            <a:spLocks noChangeShapeType="1"/>
          </p:cNvSpPr>
          <p:nvPr/>
        </p:nvSpPr>
        <p:spPr bwMode="auto">
          <a:xfrm>
            <a:off x="3733800" y="5410200"/>
            <a:ext cx="0" cy="228600"/>
          </a:xfrm>
          <a:prstGeom prst="line">
            <a:avLst/>
          </a:prstGeom>
          <a:noFill/>
          <a:ln w="19050">
            <a:solidFill>
              <a:srgbClr val="FF3300"/>
            </a:solidFill>
            <a:round/>
            <a:headEnd/>
            <a:tailEnd type="triangle" w="med" len="med"/>
          </a:ln>
        </p:spPr>
        <p:txBody>
          <a:bodyPr/>
          <a:lstStyle/>
          <a:p>
            <a:endParaRPr lang="en-US"/>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s-AR" sz="2800" smtClean="0"/>
              <a:t>¿Son confiables las comunicaciones IP?</a:t>
            </a:r>
          </a:p>
        </p:txBody>
      </p:sp>
      <p:sp>
        <p:nvSpPr>
          <p:cNvPr id="47107" name="Text Box 4"/>
          <p:cNvSpPr>
            <a:spLocks noGrp="1" noChangeArrowheads="1"/>
          </p:cNvSpPr>
          <p:nvPr>
            <p:ph type="body" idx="1"/>
          </p:nvPr>
        </p:nvSpPr>
        <p:spPr/>
        <p:txBody>
          <a:bodyPr/>
          <a:lstStyle/>
          <a:p>
            <a:pPr eaLnBrk="1" hangingPunct="1">
              <a:buClr>
                <a:srgbClr val="000000"/>
              </a:buClr>
            </a:pPr>
            <a:r>
              <a:rPr lang="es-AR" smtClean="0"/>
              <a:t>Las comunicaciones IP son altamente confiables</a:t>
            </a:r>
          </a:p>
          <a:p>
            <a:pPr eaLnBrk="1" hangingPunct="1">
              <a:buClr>
                <a:srgbClr val="000000"/>
              </a:buClr>
            </a:pPr>
            <a:r>
              <a:rPr lang="es-AR" smtClean="0"/>
              <a:t>Las comunicaciones IP pueden funcionar sobre Internet o una WAN</a:t>
            </a:r>
          </a:p>
          <a:p>
            <a:pPr eaLnBrk="1" hangingPunct="1">
              <a:buClr>
                <a:srgbClr val="000000"/>
              </a:buClr>
            </a:pPr>
            <a:r>
              <a:rPr lang="es-AR" smtClean="0"/>
              <a:t>Las comunicaciones sobre WAN son tan confiables como la propia red</a:t>
            </a:r>
          </a:p>
          <a:p>
            <a:pPr eaLnBrk="1" hangingPunct="1">
              <a:buClr>
                <a:srgbClr val="000000"/>
              </a:buClr>
            </a:pPr>
            <a:r>
              <a:rPr lang="es-AR" smtClean="0"/>
              <a:t>La comunicación sobre Internet dispone de múltiples rutas desde el punto de transmisión al de recepción</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85" name="Text Box 9"/>
          <p:cNvSpPr txBox="1">
            <a:spLocks noChangeArrowheads="1"/>
          </p:cNvSpPr>
          <p:nvPr/>
        </p:nvSpPr>
        <p:spPr bwMode="auto">
          <a:xfrm>
            <a:off x="5257800" y="533400"/>
            <a:ext cx="5410200" cy="457200"/>
          </a:xfrm>
          <a:prstGeom prst="rect">
            <a:avLst/>
          </a:prstGeom>
          <a:noFill/>
          <a:ln w="9525">
            <a:noFill/>
            <a:miter lim="800000"/>
            <a:headEnd/>
            <a:tailEnd/>
          </a:ln>
          <a:effectLst/>
        </p:spPr>
        <p:txBody>
          <a:bodyPr>
            <a:spAutoFit/>
          </a:bodyPr>
          <a:lstStyle/>
          <a:p>
            <a:pPr>
              <a:defRPr/>
            </a:pPr>
            <a:r>
              <a:rPr lang="es-CO">
                <a:solidFill>
                  <a:srgbClr val="FFFFFF"/>
                </a:solidFill>
                <a:effectLst>
                  <a:outerShdw blurRad="38100" dist="38100" dir="2700000" algn="tl">
                    <a:srgbClr val="7F0600"/>
                  </a:outerShdw>
                </a:effectLst>
                <a:latin typeface="Calibri" pitchFamily="34" charset="0"/>
              </a:rPr>
              <a:t>TL250 Console Software</a:t>
            </a:r>
            <a:endParaRPr lang="es-CO" b="0">
              <a:solidFill>
                <a:srgbClr val="FFFFFF"/>
              </a:solidFill>
              <a:effectLst>
                <a:outerShdw blurRad="38100" dist="38100" dir="2700000" algn="tl">
                  <a:srgbClr val="7F0600"/>
                </a:outerShdw>
              </a:effectLst>
              <a:latin typeface="Calibri" pitchFamily="34" charset="0"/>
            </a:endParaRPr>
          </a:p>
        </p:txBody>
      </p:sp>
      <p:pic>
        <p:nvPicPr>
          <p:cNvPr id="99331" name="Picture 11"/>
          <p:cNvPicPr>
            <a:picLocks noGrp="1" noChangeAspect="1" noChangeArrowheads="1"/>
          </p:cNvPicPr>
          <p:nvPr>
            <p:ph sz="half" idx="1"/>
          </p:nvPr>
        </p:nvPicPr>
        <p:blipFill>
          <a:blip r:embed="rId2" cstate="print"/>
          <a:srcRect/>
          <a:stretch>
            <a:fillRect/>
          </a:stretch>
        </p:blipFill>
        <p:spPr>
          <a:xfrm>
            <a:off x="1828800" y="1590675"/>
            <a:ext cx="6019800" cy="4573588"/>
          </a:xfrm>
        </p:spPr>
      </p:pic>
      <p:pic>
        <p:nvPicPr>
          <p:cNvPr id="99332" name="Picture 30"/>
          <p:cNvPicPr>
            <a:picLocks noGrp="1" noChangeAspect="1" noChangeArrowheads="1"/>
          </p:cNvPicPr>
          <p:nvPr>
            <p:ph sz="half" idx="2"/>
          </p:nvPr>
        </p:nvPicPr>
        <p:blipFill>
          <a:blip r:embed="rId3" cstate="print"/>
          <a:srcRect/>
          <a:stretch>
            <a:fillRect/>
          </a:stretch>
        </p:blipFill>
        <p:spPr>
          <a:xfrm>
            <a:off x="2760663" y="2408238"/>
            <a:ext cx="4683125" cy="1774825"/>
          </a:xfrm>
        </p:spPr>
      </p:pic>
      <p:sp>
        <p:nvSpPr>
          <p:cNvPr id="99333" name="Text Box 33"/>
          <p:cNvSpPr txBox="1">
            <a:spLocks noChangeArrowheads="1"/>
          </p:cNvSpPr>
          <p:nvPr/>
        </p:nvSpPr>
        <p:spPr bwMode="auto">
          <a:xfrm>
            <a:off x="152400" y="3038475"/>
            <a:ext cx="1752600" cy="476250"/>
          </a:xfrm>
          <a:prstGeom prst="rect">
            <a:avLst/>
          </a:prstGeom>
          <a:solidFill>
            <a:schemeClr val="tx1"/>
          </a:solidFill>
          <a:ln w="19050">
            <a:solidFill>
              <a:srgbClr val="FF3300"/>
            </a:solidFill>
            <a:miter lim="800000"/>
            <a:headEnd/>
            <a:tailEnd/>
          </a:ln>
        </p:spPr>
        <p:txBody>
          <a:bodyPr>
            <a:spAutoFit/>
          </a:bodyPr>
          <a:lstStyle/>
          <a:p>
            <a:pPr>
              <a:spcBef>
                <a:spcPct val="50000"/>
              </a:spcBef>
            </a:pPr>
            <a:r>
              <a:rPr lang="es-CO" sz="1200" b="0">
                <a:solidFill>
                  <a:srgbClr val="FFFF00"/>
                </a:solidFill>
                <a:latin typeface="Calibri" pitchFamily="34" charset="0"/>
              </a:rPr>
              <a:t>Double click para editar la opción</a:t>
            </a:r>
          </a:p>
        </p:txBody>
      </p:sp>
      <p:sp>
        <p:nvSpPr>
          <p:cNvPr id="99334" name="Line 34"/>
          <p:cNvSpPr>
            <a:spLocks noChangeShapeType="1"/>
          </p:cNvSpPr>
          <p:nvPr/>
        </p:nvSpPr>
        <p:spPr bwMode="auto">
          <a:xfrm>
            <a:off x="1143000" y="2432050"/>
            <a:ext cx="1074738" cy="1588"/>
          </a:xfrm>
          <a:prstGeom prst="line">
            <a:avLst/>
          </a:prstGeom>
          <a:noFill/>
          <a:ln w="19050">
            <a:solidFill>
              <a:srgbClr val="FF3300"/>
            </a:solidFill>
            <a:round/>
            <a:headEnd/>
            <a:tailEnd type="triangle" w="med" len="med"/>
          </a:ln>
        </p:spPr>
        <p:txBody>
          <a:bodyPr>
            <a:spAutoFit/>
          </a:bodyPr>
          <a:lstStyle/>
          <a:p>
            <a:endParaRPr lang="en-US"/>
          </a:p>
        </p:txBody>
      </p:sp>
      <p:sp>
        <p:nvSpPr>
          <p:cNvPr id="99335" name="Line 35"/>
          <p:cNvSpPr>
            <a:spLocks noChangeShapeType="1"/>
          </p:cNvSpPr>
          <p:nvPr/>
        </p:nvSpPr>
        <p:spPr bwMode="auto">
          <a:xfrm>
            <a:off x="1143000" y="2432050"/>
            <a:ext cx="1588" cy="609600"/>
          </a:xfrm>
          <a:prstGeom prst="line">
            <a:avLst/>
          </a:prstGeom>
          <a:noFill/>
          <a:ln w="19050">
            <a:solidFill>
              <a:srgbClr val="FF3300"/>
            </a:solidFill>
            <a:round/>
            <a:headEnd/>
            <a:tailEnd/>
          </a:ln>
        </p:spPr>
        <p:txBody>
          <a:bodyPr>
            <a:spAutoFit/>
          </a:bodyPr>
          <a:lstStyle/>
          <a:p>
            <a:endParaRPr lang="en-US"/>
          </a:p>
        </p:txBody>
      </p:sp>
      <p:sp>
        <p:nvSpPr>
          <p:cNvPr id="99336" name="Text Box 36"/>
          <p:cNvSpPr txBox="1">
            <a:spLocks noChangeArrowheads="1"/>
          </p:cNvSpPr>
          <p:nvPr/>
        </p:nvSpPr>
        <p:spPr bwMode="auto">
          <a:xfrm>
            <a:off x="152400" y="3952875"/>
            <a:ext cx="1752600" cy="476250"/>
          </a:xfrm>
          <a:prstGeom prst="rect">
            <a:avLst/>
          </a:prstGeom>
          <a:solidFill>
            <a:schemeClr val="tx1"/>
          </a:solidFill>
          <a:ln w="19050">
            <a:solidFill>
              <a:srgbClr val="FF3300"/>
            </a:solidFill>
            <a:miter lim="800000"/>
            <a:headEnd/>
            <a:tailEnd/>
          </a:ln>
        </p:spPr>
        <p:txBody>
          <a:bodyPr>
            <a:spAutoFit/>
          </a:bodyPr>
          <a:lstStyle/>
          <a:p>
            <a:pPr>
              <a:spcBef>
                <a:spcPct val="50000"/>
              </a:spcBef>
            </a:pPr>
            <a:r>
              <a:rPr lang="es-CO" sz="1200" b="0">
                <a:solidFill>
                  <a:srgbClr val="FFFF00"/>
                </a:solidFill>
                <a:latin typeface="Calibri" pitchFamily="34" charset="0"/>
              </a:rPr>
              <a:t>Cambiar valor de opción y graba la información</a:t>
            </a:r>
          </a:p>
        </p:txBody>
      </p:sp>
      <p:sp>
        <p:nvSpPr>
          <p:cNvPr id="99337" name="Line 37"/>
          <p:cNvSpPr>
            <a:spLocks noChangeShapeType="1"/>
          </p:cNvSpPr>
          <p:nvPr/>
        </p:nvSpPr>
        <p:spPr bwMode="auto">
          <a:xfrm flipV="1">
            <a:off x="1905000" y="4181475"/>
            <a:ext cx="4191000" cy="0"/>
          </a:xfrm>
          <a:prstGeom prst="line">
            <a:avLst/>
          </a:prstGeom>
          <a:noFill/>
          <a:ln w="19050">
            <a:solidFill>
              <a:srgbClr val="FF3300"/>
            </a:solidFill>
            <a:round/>
            <a:headEnd/>
            <a:tailEnd type="triangle" w="med" len="med"/>
          </a:ln>
        </p:spPr>
        <p:txBody>
          <a:bodyPr>
            <a:spAutoFit/>
          </a:bodyPr>
          <a:lstStyle/>
          <a:p>
            <a:endParaRPr lang="en-US"/>
          </a:p>
        </p:txBody>
      </p:sp>
      <p:sp>
        <p:nvSpPr>
          <p:cNvPr id="99338" name="Line 39"/>
          <p:cNvSpPr>
            <a:spLocks noChangeShapeType="1"/>
          </p:cNvSpPr>
          <p:nvPr/>
        </p:nvSpPr>
        <p:spPr bwMode="auto">
          <a:xfrm flipV="1">
            <a:off x="4419600" y="3419475"/>
            <a:ext cx="0" cy="762000"/>
          </a:xfrm>
          <a:prstGeom prst="line">
            <a:avLst/>
          </a:prstGeom>
          <a:noFill/>
          <a:ln w="19050">
            <a:solidFill>
              <a:srgbClr val="FF3300"/>
            </a:solidFill>
            <a:round/>
            <a:headEnd/>
            <a:tailEnd type="triangle" w="med" len="med"/>
          </a:ln>
        </p:spPr>
        <p:txBody>
          <a:bodyPr/>
          <a:lstStyle/>
          <a:p>
            <a:endParaRPr lang="en-US"/>
          </a:p>
        </p:txBody>
      </p:sp>
      <p:sp>
        <p:nvSpPr>
          <p:cNvPr id="99339" name="Rectangle 40"/>
          <p:cNvSpPr>
            <a:spLocks noChangeArrowheads="1"/>
          </p:cNvSpPr>
          <p:nvPr/>
        </p:nvSpPr>
        <p:spPr bwMode="auto">
          <a:xfrm>
            <a:off x="685800" y="1066800"/>
            <a:ext cx="4256088" cy="457200"/>
          </a:xfrm>
          <a:prstGeom prst="rect">
            <a:avLst/>
          </a:prstGeom>
          <a:noFill/>
          <a:ln w="19050">
            <a:noFill/>
            <a:miter lim="800000"/>
            <a:headEnd/>
            <a:tailEnd/>
          </a:ln>
        </p:spPr>
        <p:txBody>
          <a:bodyPr wrap="none">
            <a:spAutoFit/>
          </a:bodyPr>
          <a:lstStyle/>
          <a:p>
            <a:r>
              <a:rPr lang="es-CO" u="sng">
                <a:latin typeface="Calibri" pitchFamily="34" charset="0"/>
              </a:rPr>
              <a:t>Hoja de Programación del TL250</a:t>
            </a: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9" name="Text Box 9"/>
          <p:cNvSpPr txBox="1">
            <a:spLocks noChangeArrowheads="1"/>
          </p:cNvSpPr>
          <p:nvPr/>
        </p:nvSpPr>
        <p:spPr bwMode="auto">
          <a:xfrm>
            <a:off x="5257800" y="381000"/>
            <a:ext cx="5410200" cy="461963"/>
          </a:xfrm>
          <a:prstGeom prst="rect">
            <a:avLst/>
          </a:prstGeom>
          <a:noFill/>
          <a:ln w="9525">
            <a:noFill/>
            <a:miter lim="800000"/>
            <a:headEnd/>
            <a:tailEnd/>
          </a:ln>
          <a:effectLst/>
        </p:spPr>
        <p:txBody>
          <a:bodyPr>
            <a:spAutoFit/>
          </a:bodyPr>
          <a:lstStyle/>
          <a:p>
            <a:pPr>
              <a:defRPr/>
            </a:pPr>
            <a:r>
              <a:rPr lang="en-US" sz="2400" dirty="0">
                <a:solidFill>
                  <a:srgbClr val="FFFFFF"/>
                </a:solidFill>
                <a:effectLst>
                  <a:outerShdw blurRad="38100" dist="38100" dir="2700000" algn="tl">
                    <a:srgbClr val="7F0600"/>
                  </a:outerShdw>
                </a:effectLst>
                <a:latin typeface="Arial" charset="0"/>
              </a:rPr>
              <a:t>TL250 Console Software</a:t>
            </a:r>
            <a:endParaRPr lang="en-US" sz="2400" b="0" dirty="0">
              <a:solidFill>
                <a:srgbClr val="FFFFFF"/>
              </a:solidFill>
              <a:effectLst>
                <a:outerShdw blurRad="38100" dist="38100" dir="2700000" algn="tl">
                  <a:srgbClr val="7F0600"/>
                </a:outerShdw>
              </a:effectLst>
              <a:latin typeface="Arial" charset="0"/>
            </a:endParaRPr>
          </a:p>
        </p:txBody>
      </p:sp>
      <p:sp>
        <p:nvSpPr>
          <p:cNvPr id="100355" name="Text Box 10"/>
          <p:cNvSpPr txBox="1">
            <a:spLocks noChangeArrowheads="1"/>
          </p:cNvSpPr>
          <p:nvPr/>
        </p:nvSpPr>
        <p:spPr bwMode="auto">
          <a:xfrm>
            <a:off x="304800" y="1143000"/>
            <a:ext cx="5029200" cy="457200"/>
          </a:xfrm>
          <a:prstGeom prst="rect">
            <a:avLst/>
          </a:prstGeom>
          <a:noFill/>
          <a:ln w="19050">
            <a:noFill/>
            <a:miter lim="800000"/>
            <a:headEnd/>
            <a:tailEnd/>
          </a:ln>
        </p:spPr>
        <p:txBody>
          <a:bodyPr>
            <a:spAutoFit/>
          </a:bodyPr>
          <a:lstStyle/>
          <a:p>
            <a:pPr>
              <a:spcBef>
                <a:spcPct val="50000"/>
              </a:spcBef>
            </a:pPr>
            <a:r>
              <a:rPr lang="es-CO" u="sng">
                <a:latin typeface="Calibri" pitchFamily="34" charset="0"/>
              </a:rPr>
              <a:t>Hoja de Programación del TL250</a:t>
            </a:r>
          </a:p>
        </p:txBody>
      </p:sp>
      <p:pic>
        <p:nvPicPr>
          <p:cNvPr id="100356" name="Picture 11"/>
          <p:cNvPicPr>
            <a:picLocks noChangeAspect="1" noChangeArrowheads="1"/>
          </p:cNvPicPr>
          <p:nvPr/>
        </p:nvPicPr>
        <p:blipFill>
          <a:blip r:embed="rId2" cstate="print"/>
          <a:srcRect/>
          <a:stretch>
            <a:fillRect/>
          </a:stretch>
        </p:blipFill>
        <p:spPr bwMode="auto">
          <a:xfrm>
            <a:off x="1828800" y="1524000"/>
            <a:ext cx="6019800" cy="4573588"/>
          </a:xfrm>
          <a:prstGeom prst="rect">
            <a:avLst/>
          </a:prstGeom>
          <a:noFill/>
          <a:ln w="19050">
            <a:noFill/>
            <a:miter lim="800000"/>
            <a:headEnd/>
            <a:tailEnd/>
          </a:ln>
        </p:spPr>
      </p:pic>
      <p:sp>
        <p:nvSpPr>
          <p:cNvPr id="100357" name="Text Box 16"/>
          <p:cNvSpPr txBox="1">
            <a:spLocks noChangeArrowheads="1"/>
          </p:cNvSpPr>
          <p:nvPr/>
        </p:nvSpPr>
        <p:spPr bwMode="auto">
          <a:xfrm>
            <a:off x="228600" y="4476750"/>
            <a:ext cx="1981200" cy="476250"/>
          </a:xfrm>
          <a:prstGeom prst="rect">
            <a:avLst/>
          </a:prstGeom>
          <a:solidFill>
            <a:schemeClr val="tx1"/>
          </a:solidFill>
          <a:ln w="19050">
            <a:solidFill>
              <a:srgbClr val="FF3300"/>
            </a:solidFill>
            <a:miter lim="800000"/>
            <a:headEnd/>
            <a:tailEnd/>
          </a:ln>
        </p:spPr>
        <p:txBody>
          <a:bodyPr>
            <a:spAutoFit/>
          </a:bodyPr>
          <a:lstStyle/>
          <a:p>
            <a:pPr>
              <a:spcBef>
                <a:spcPct val="50000"/>
              </a:spcBef>
            </a:pPr>
            <a:r>
              <a:rPr lang="es-CO" sz="1200" b="0">
                <a:solidFill>
                  <a:srgbClr val="FFFF00"/>
                </a:solidFill>
                <a:latin typeface="Arial" charset="0"/>
              </a:rPr>
              <a:t>Envía todas las opciones del PC al TL 250</a:t>
            </a:r>
          </a:p>
        </p:txBody>
      </p:sp>
      <p:pic>
        <p:nvPicPr>
          <p:cNvPr id="100358" name="Picture 19"/>
          <p:cNvPicPr>
            <a:picLocks noGrp="1" noChangeAspect="1" noChangeArrowheads="1"/>
          </p:cNvPicPr>
          <p:nvPr>
            <p:ph/>
          </p:nvPr>
        </p:nvPicPr>
        <p:blipFill>
          <a:blip r:embed="rId3" cstate="print"/>
          <a:srcRect/>
          <a:stretch>
            <a:fillRect/>
          </a:stretch>
        </p:blipFill>
        <p:spPr>
          <a:xfrm>
            <a:off x="3384550" y="3036888"/>
            <a:ext cx="3044825" cy="1784350"/>
          </a:xfrm>
        </p:spPr>
      </p:pic>
      <p:sp>
        <p:nvSpPr>
          <p:cNvPr id="100359" name="Line 23"/>
          <p:cNvSpPr>
            <a:spLocks noChangeShapeType="1"/>
          </p:cNvSpPr>
          <p:nvPr/>
        </p:nvSpPr>
        <p:spPr bwMode="auto">
          <a:xfrm>
            <a:off x="990600" y="5943600"/>
            <a:ext cx="3733800" cy="0"/>
          </a:xfrm>
          <a:prstGeom prst="line">
            <a:avLst/>
          </a:prstGeom>
          <a:noFill/>
          <a:ln w="19050">
            <a:solidFill>
              <a:srgbClr val="FF3300"/>
            </a:solidFill>
            <a:round/>
            <a:headEnd/>
            <a:tailEnd type="triangle" w="med" len="med"/>
          </a:ln>
        </p:spPr>
        <p:txBody>
          <a:bodyPr/>
          <a:lstStyle/>
          <a:p>
            <a:endParaRPr lang="en-US"/>
          </a:p>
        </p:txBody>
      </p:sp>
      <p:sp>
        <p:nvSpPr>
          <p:cNvPr id="100360" name="Line 24"/>
          <p:cNvSpPr>
            <a:spLocks noChangeShapeType="1"/>
          </p:cNvSpPr>
          <p:nvPr/>
        </p:nvSpPr>
        <p:spPr bwMode="auto">
          <a:xfrm flipV="1">
            <a:off x="990600" y="4953000"/>
            <a:ext cx="0" cy="990600"/>
          </a:xfrm>
          <a:prstGeom prst="line">
            <a:avLst/>
          </a:prstGeom>
          <a:noFill/>
          <a:ln w="19050">
            <a:solidFill>
              <a:srgbClr val="FF3300"/>
            </a:solidFill>
            <a:round/>
            <a:headEnd/>
            <a:tailEnd/>
          </a:ln>
        </p:spPr>
        <p:txBody>
          <a:bodyPr/>
          <a:lstStyle/>
          <a:p>
            <a:endParaRPr lang="en-US"/>
          </a:p>
        </p:txBody>
      </p:sp>
      <p:sp>
        <p:nvSpPr>
          <p:cNvPr id="100361" name="Line 26"/>
          <p:cNvSpPr>
            <a:spLocks noChangeShapeType="1"/>
          </p:cNvSpPr>
          <p:nvPr/>
        </p:nvSpPr>
        <p:spPr bwMode="auto">
          <a:xfrm>
            <a:off x="8077200" y="4800600"/>
            <a:ext cx="0" cy="1143000"/>
          </a:xfrm>
          <a:prstGeom prst="line">
            <a:avLst/>
          </a:prstGeom>
          <a:noFill/>
          <a:ln w="19050">
            <a:solidFill>
              <a:srgbClr val="FF3300"/>
            </a:solidFill>
            <a:round/>
            <a:headEnd/>
            <a:tailEnd/>
          </a:ln>
        </p:spPr>
        <p:txBody>
          <a:bodyPr/>
          <a:lstStyle/>
          <a:p>
            <a:endParaRPr lang="en-US"/>
          </a:p>
        </p:txBody>
      </p:sp>
      <p:sp>
        <p:nvSpPr>
          <p:cNvPr id="100362" name="Line 27"/>
          <p:cNvSpPr>
            <a:spLocks noChangeShapeType="1"/>
          </p:cNvSpPr>
          <p:nvPr/>
        </p:nvSpPr>
        <p:spPr bwMode="auto">
          <a:xfrm flipH="1">
            <a:off x="7620000" y="5943600"/>
            <a:ext cx="457200" cy="0"/>
          </a:xfrm>
          <a:prstGeom prst="line">
            <a:avLst/>
          </a:prstGeom>
          <a:noFill/>
          <a:ln w="19050">
            <a:solidFill>
              <a:srgbClr val="FF3300"/>
            </a:solidFill>
            <a:round/>
            <a:headEnd/>
            <a:tailEnd type="triangle" w="med" len="med"/>
          </a:ln>
        </p:spPr>
        <p:txBody>
          <a:bodyPr/>
          <a:lstStyle/>
          <a:p>
            <a:endParaRPr lang="en-US"/>
          </a:p>
        </p:txBody>
      </p:sp>
      <p:sp>
        <p:nvSpPr>
          <p:cNvPr id="100363" name="Text Box 25"/>
          <p:cNvSpPr txBox="1">
            <a:spLocks noChangeArrowheads="1"/>
          </p:cNvSpPr>
          <p:nvPr/>
        </p:nvSpPr>
        <p:spPr bwMode="auto">
          <a:xfrm>
            <a:off x="7467600" y="4343400"/>
            <a:ext cx="1371600" cy="658813"/>
          </a:xfrm>
          <a:prstGeom prst="rect">
            <a:avLst/>
          </a:prstGeom>
          <a:solidFill>
            <a:schemeClr val="tx1"/>
          </a:solidFill>
          <a:ln w="19050">
            <a:solidFill>
              <a:srgbClr val="FF3300"/>
            </a:solidFill>
            <a:miter lim="800000"/>
            <a:headEnd/>
            <a:tailEnd/>
          </a:ln>
        </p:spPr>
        <p:txBody>
          <a:bodyPr>
            <a:spAutoFit/>
          </a:bodyPr>
          <a:lstStyle/>
          <a:p>
            <a:pPr>
              <a:spcBef>
                <a:spcPct val="50000"/>
              </a:spcBef>
            </a:pPr>
            <a:r>
              <a:rPr lang="es-CO" sz="1200" b="0">
                <a:solidFill>
                  <a:srgbClr val="FFFF00"/>
                </a:solidFill>
                <a:latin typeface="Arial" charset="0"/>
              </a:rPr>
              <a:t>Para finalizar seleccione “Done”</a:t>
            </a: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16" descr="DLS2002dpi300"/>
          <p:cNvPicPr>
            <a:picLocks noGrp="1" noChangeAspect="1" noChangeArrowheads="1"/>
          </p:cNvPicPr>
          <p:nvPr>
            <p:ph sz="half" idx="2"/>
          </p:nvPr>
        </p:nvPicPr>
        <p:blipFill>
          <a:blip r:embed="rId2" cstate="print"/>
          <a:srcRect/>
          <a:stretch>
            <a:fillRect/>
          </a:stretch>
        </p:blipFill>
        <p:spPr>
          <a:xfrm>
            <a:off x="1824038" y="2243138"/>
            <a:ext cx="4095750" cy="2695575"/>
          </a:xfrm>
        </p:spPr>
      </p:pic>
      <p:sp>
        <p:nvSpPr>
          <p:cNvPr id="101379" name="Text Box 4"/>
          <p:cNvSpPr txBox="1">
            <a:spLocks noChangeArrowheads="1"/>
          </p:cNvSpPr>
          <p:nvPr/>
        </p:nvSpPr>
        <p:spPr bwMode="auto">
          <a:xfrm>
            <a:off x="304800" y="1066800"/>
            <a:ext cx="5943600" cy="1054100"/>
          </a:xfrm>
          <a:prstGeom prst="rect">
            <a:avLst/>
          </a:prstGeom>
          <a:noFill/>
          <a:ln w="19050">
            <a:noFill/>
            <a:miter lim="800000"/>
            <a:headEnd/>
            <a:tailEnd/>
          </a:ln>
        </p:spPr>
        <p:txBody>
          <a:bodyPr>
            <a:spAutoFit/>
          </a:bodyPr>
          <a:lstStyle/>
          <a:p>
            <a:pPr>
              <a:spcBef>
                <a:spcPct val="50000"/>
              </a:spcBef>
            </a:pPr>
            <a:r>
              <a:rPr lang="es-CO" u="sng">
                <a:latin typeface="Calibri" pitchFamily="34" charset="0"/>
              </a:rPr>
              <a:t>DLS2002 Programación Panel via TL250</a:t>
            </a:r>
          </a:p>
          <a:p>
            <a:pPr>
              <a:spcBef>
                <a:spcPct val="50000"/>
              </a:spcBef>
              <a:buFontTx/>
              <a:buChar char="•"/>
            </a:pPr>
            <a:r>
              <a:rPr lang="es-CO">
                <a:latin typeface="Calibri" pitchFamily="34" charset="0"/>
              </a:rPr>
              <a:t>Asegúrese de instalar al actualización para el DLS2002 TL250 instalado </a:t>
            </a:r>
            <a:r>
              <a:rPr lang="es-CO" i="1">
                <a:latin typeface="Calibri" pitchFamily="34" charset="0"/>
              </a:rPr>
              <a:t>(DLS2002 T-Link II Driver.exe)</a:t>
            </a:r>
          </a:p>
        </p:txBody>
      </p:sp>
      <p:sp>
        <p:nvSpPr>
          <p:cNvPr id="186378" name="Text Box 10"/>
          <p:cNvSpPr txBox="1">
            <a:spLocks noChangeArrowheads="1"/>
          </p:cNvSpPr>
          <p:nvPr/>
        </p:nvSpPr>
        <p:spPr bwMode="auto">
          <a:xfrm>
            <a:off x="7543800" y="381000"/>
            <a:ext cx="5410200" cy="461963"/>
          </a:xfrm>
          <a:prstGeom prst="rect">
            <a:avLst/>
          </a:prstGeom>
          <a:noFill/>
          <a:ln w="9525">
            <a:noFill/>
            <a:miter lim="800000"/>
            <a:headEnd/>
            <a:tailEnd/>
          </a:ln>
          <a:effectLst/>
        </p:spPr>
        <p:txBody>
          <a:bodyPr>
            <a:spAutoFit/>
          </a:bodyPr>
          <a:lstStyle/>
          <a:p>
            <a:pPr>
              <a:defRPr/>
            </a:pPr>
            <a:r>
              <a:rPr lang="es-CO" sz="2400">
                <a:solidFill>
                  <a:srgbClr val="FFFFFF"/>
                </a:solidFill>
                <a:effectLst>
                  <a:outerShdw blurRad="38100" dist="38100" dir="2700000" algn="tl">
                    <a:srgbClr val="7F0600"/>
                  </a:outerShdw>
                </a:effectLst>
                <a:latin typeface="Arial" charset="0"/>
              </a:rPr>
              <a:t>DLS2002</a:t>
            </a:r>
            <a:endParaRPr lang="es-CO" sz="2400" b="0">
              <a:solidFill>
                <a:srgbClr val="FFFFFF"/>
              </a:solidFill>
              <a:effectLst>
                <a:outerShdw blurRad="38100" dist="38100" dir="2700000" algn="tl">
                  <a:srgbClr val="7F0600"/>
                </a:outerShdw>
              </a:effectLst>
              <a:latin typeface="Arial" charset="0"/>
            </a:endParaRPr>
          </a:p>
        </p:txBody>
      </p:sp>
      <p:pic>
        <p:nvPicPr>
          <p:cNvPr id="101381" name="Picture 11"/>
          <p:cNvPicPr>
            <a:picLocks noGrp="1" noChangeAspect="1" noChangeArrowheads="1"/>
          </p:cNvPicPr>
          <p:nvPr>
            <p:ph sz="half" idx="1"/>
          </p:nvPr>
        </p:nvPicPr>
        <p:blipFill>
          <a:blip r:embed="rId3" cstate="print"/>
          <a:srcRect/>
          <a:stretch>
            <a:fillRect/>
          </a:stretch>
        </p:blipFill>
        <p:spPr>
          <a:xfrm>
            <a:off x="5029200" y="4648200"/>
            <a:ext cx="3657600" cy="1371600"/>
          </a:xfrm>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21" name="Text Box 9"/>
          <p:cNvSpPr txBox="1">
            <a:spLocks noChangeArrowheads="1"/>
          </p:cNvSpPr>
          <p:nvPr/>
        </p:nvSpPr>
        <p:spPr bwMode="auto">
          <a:xfrm>
            <a:off x="7239000" y="381000"/>
            <a:ext cx="5410200" cy="461963"/>
          </a:xfrm>
          <a:prstGeom prst="rect">
            <a:avLst/>
          </a:prstGeom>
          <a:noFill/>
          <a:ln w="9525">
            <a:noFill/>
            <a:miter lim="800000"/>
            <a:headEnd/>
            <a:tailEnd/>
          </a:ln>
          <a:effectLst/>
        </p:spPr>
        <p:txBody>
          <a:bodyPr>
            <a:spAutoFit/>
          </a:bodyPr>
          <a:lstStyle/>
          <a:p>
            <a:pPr>
              <a:defRPr/>
            </a:pPr>
            <a:r>
              <a:rPr lang="en-US" sz="2400" dirty="0">
                <a:solidFill>
                  <a:srgbClr val="FFFFFF"/>
                </a:solidFill>
                <a:effectLst>
                  <a:outerShdw blurRad="38100" dist="38100" dir="2700000" algn="tl">
                    <a:srgbClr val="7F0600"/>
                  </a:outerShdw>
                </a:effectLst>
                <a:latin typeface="Arial" charset="0"/>
              </a:rPr>
              <a:t>DLS2002</a:t>
            </a:r>
            <a:endParaRPr lang="en-US" sz="2400" b="0" dirty="0">
              <a:solidFill>
                <a:srgbClr val="FFFFFF"/>
              </a:solidFill>
              <a:effectLst>
                <a:outerShdw blurRad="38100" dist="38100" dir="2700000" algn="tl">
                  <a:srgbClr val="7F0600"/>
                </a:outerShdw>
              </a:effectLst>
              <a:latin typeface="Arial" charset="0"/>
            </a:endParaRPr>
          </a:p>
        </p:txBody>
      </p:sp>
      <p:sp>
        <p:nvSpPr>
          <p:cNvPr id="102403" name="Text Box 10"/>
          <p:cNvSpPr txBox="1">
            <a:spLocks noChangeArrowheads="1"/>
          </p:cNvSpPr>
          <p:nvPr/>
        </p:nvSpPr>
        <p:spPr bwMode="auto">
          <a:xfrm>
            <a:off x="304800" y="1447800"/>
            <a:ext cx="7924800" cy="779463"/>
          </a:xfrm>
          <a:prstGeom prst="rect">
            <a:avLst/>
          </a:prstGeom>
          <a:noFill/>
          <a:ln w="19050">
            <a:noFill/>
            <a:miter lim="800000"/>
            <a:headEnd/>
            <a:tailEnd/>
          </a:ln>
        </p:spPr>
        <p:txBody>
          <a:bodyPr>
            <a:spAutoFit/>
          </a:bodyPr>
          <a:lstStyle/>
          <a:p>
            <a:pPr>
              <a:spcBef>
                <a:spcPct val="50000"/>
              </a:spcBef>
            </a:pPr>
            <a:endParaRPr lang="es-CO" u="sng">
              <a:latin typeface="Arial" charset="0"/>
            </a:endParaRPr>
          </a:p>
          <a:p>
            <a:pPr>
              <a:spcBef>
                <a:spcPct val="50000"/>
              </a:spcBef>
              <a:buFontTx/>
              <a:buChar char="•"/>
            </a:pPr>
            <a:r>
              <a:rPr lang="es-CO">
                <a:latin typeface="Arial" charset="0"/>
              </a:rPr>
              <a:t>Cambie la configuración de Modem a TCP/IP</a:t>
            </a:r>
          </a:p>
        </p:txBody>
      </p:sp>
      <p:pic>
        <p:nvPicPr>
          <p:cNvPr id="102404" name="Picture 11"/>
          <p:cNvPicPr>
            <a:picLocks noGrp="1" noChangeAspect="1" noChangeArrowheads="1"/>
          </p:cNvPicPr>
          <p:nvPr>
            <p:ph/>
          </p:nvPr>
        </p:nvPicPr>
        <p:blipFill>
          <a:blip r:embed="rId2" cstate="print"/>
          <a:srcRect/>
          <a:stretch>
            <a:fillRect/>
          </a:stretch>
        </p:blipFill>
        <p:spPr>
          <a:xfrm>
            <a:off x="2527300" y="2735263"/>
            <a:ext cx="3560763" cy="2770187"/>
          </a:xfrm>
        </p:spPr>
      </p:pic>
      <p:sp>
        <p:nvSpPr>
          <p:cNvPr id="102405" name="Text Box 13"/>
          <p:cNvSpPr txBox="1">
            <a:spLocks noChangeArrowheads="1"/>
          </p:cNvSpPr>
          <p:nvPr/>
        </p:nvSpPr>
        <p:spPr bwMode="auto">
          <a:xfrm>
            <a:off x="228600" y="4114800"/>
            <a:ext cx="1828800" cy="476250"/>
          </a:xfrm>
          <a:prstGeom prst="rect">
            <a:avLst/>
          </a:prstGeom>
          <a:solidFill>
            <a:schemeClr val="tx1"/>
          </a:solidFill>
          <a:ln w="19050">
            <a:solidFill>
              <a:srgbClr val="FF3300"/>
            </a:solidFill>
            <a:miter lim="800000"/>
            <a:headEnd/>
            <a:tailEnd/>
          </a:ln>
        </p:spPr>
        <p:txBody>
          <a:bodyPr>
            <a:spAutoFit/>
          </a:bodyPr>
          <a:lstStyle/>
          <a:p>
            <a:pPr>
              <a:spcBef>
                <a:spcPct val="50000"/>
              </a:spcBef>
            </a:pPr>
            <a:r>
              <a:rPr lang="es-CO" sz="1200" b="0">
                <a:solidFill>
                  <a:srgbClr val="FFFF00"/>
                </a:solidFill>
                <a:latin typeface="Arial" charset="0"/>
              </a:rPr>
              <a:t>Seleccione  TCP IP y presione OK</a:t>
            </a:r>
          </a:p>
        </p:txBody>
      </p:sp>
      <p:sp>
        <p:nvSpPr>
          <p:cNvPr id="102406" name="Line 16"/>
          <p:cNvSpPr>
            <a:spLocks noChangeShapeType="1"/>
          </p:cNvSpPr>
          <p:nvPr/>
        </p:nvSpPr>
        <p:spPr bwMode="auto">
          <a:xfrm>
            <a:off x="2057400" y="4267200"/>
            <a:ext cx="609600" cy="0"/>
          </a:xfrm>
          <a:prstGeom prst="line">
            <a:avLst/>
          </a:prstGeom>
          <a:noFill/>
          <a:ln w="19050">
            <a:solidFill>
              <a:srgbClr val="FF3300"/>
            </a:solidFill>
            <a:round/>
            <a:headEnd/>
            <a:tailEnd type="triangle" w="med" len="med"/>
          </a:ln>
        </p:spPr>
        <p:txBody>
          <a:bodyPr/>
          <a:lstStyle/>
          <a:p>
            <a:endParaRPr lang="en-US"/>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22" name="Text Box 14"/>
          <p:cNvSpPr txBox="1">
            <a:spLocks noChangeArrowheads="1"/>
          </p:cNvSpPr>
          <p:nvPr/>
        </p:nvSpPr>
        <p:spPr bwMode="auto">
          <a:xfrm>
            <a:off x="7543800" y="533400"/>
            <a:ext cx="5410200" cy="457200"/>
          </a:xfrm>
          <a:prstGeom prst="rect">
            <a:avLst/>
          </a:prstGeom>
          <a:noFill/>
          <a:ln w="9525">
            <a:noFill/>
            <a:miter lim="800000"/>
            <a:headEnd/>
            <a:tailEnd/>
          </a:ln>
          <a:effectLst/>
        </p:spPr>
        <p:txBody>
          <a:bodyPr>
            <a:spAutoFit/>
          </a:bodyPr>
          <a:lstStyle/>
          <a:p>
            <a:pPr>
              <a:defRPr/>
            </a:pPr>
            <a:r>
              <a:rPr lang="en-US">
                <a:solidFill>
                  <a:srgbClr val="FFFFFF"/>
                </a:solidFill>
                <a:effectLst>
                  <a:outerShdw blurRad="38100" dist="38100" dir="2700000" algn="tl">
                    <a:srgbClr val="7F0600"/>
                  </a:outerShdw>
                </a:effectLst>
                <a:latin typeface="Arial" charset="0"/>
              </a:rPr>
              <a:t>DLS2002</a:t>
            </a:r>
            <a:endParaRPr lang="en-US" b="0">
              <a:solidFill>
                <a:srgbClr val="FFFFFF"/>
              </a:solidFill>
              <a:effectLst>
                <a:outerShdw blurRad="38100" dist="38100" dir="2700000" algn="tl">
                  <a:srgbClr val="7F0600"/>
                </a:outerShdw>
              </a:effectLst>
              <a:latin typeface="Arial" charset="0"/>
            </a:endParaRPr>
          </a:p>
        </p:txBody>
      </p:sp>
      <p:pic>
        <p:nvPicPr>
          <p:cNvPr id="103427" name="Picture 15"/>
          <p:cNvPicPr>
            <a:picLocks noChangeAspect="1" noChangeArrowheads="1"/>
          </p:cNvPicPr>
          <p:nvPr/>
        </p:nvPicPr>
        <p:blipFill>
          <a:blip r:embed="rId2" cstate="print"/>
          <a:srcRect/>
          <a:stretch>
            <a:fillRect/>
          </a:stretch>
        </p:blipFill>
        <p:spPr bwMode="auto">
          <a:xfrm>
            <a:off x="1600200" y="1752600"/>
            <a:ext cx="6019800" cy="4279900"/>
          </a:xfrm>
          <a:prstGeom prst="rect">
            <a:avLst/>
          </a:prstGeom>
          <a:noFill/>
          <a:ln w="19050">
            <a:noFill/>
            <a:miter lim="800000"/>
            <a:headEnd/>
            <a:tailEnd/>
          </a:ln>
        </p:spPr>
      </p:pic>
      <p:sp>
        <p:nvSpPr>
          <p:cNvPr id="103428" name="Text Box 16"/>
          <p:cNvSpPr txBox="1">
            <a:spLocks noChangeArrowheads="1"/>
          </p:cNvSpPr>
          <p:nvPr/>
        </p:nvSpPr>
        <p:spPr bwMode="auto">
          <a:xfrm>
            <a:off x="762000" y="4267200"/>
            <a:ext cx="1828800" cy="293688"/>
          </a:xfrm>
          <a:prstGeom prst="rect">
            <a:avLst/>
          </a:prstGeom>
          <a:solidFill>
            <a:schemeClr val="tx1"/>
          </a:solidFill>
          <a:ln w="19050">
            <a:solidFill>
              <a:srgbClr val="FF3300"/>
            </a:solidFill>
            <a:miter lim="800000"/>
            <a:headEnd/>
            <a:tailEnd/>
          </a:ln>
        </p:spPr>
        <p:txBody>
          <a:bodyPr>
            <a:spAutoFit/>
          </a:bodyPr>
          <a:lstStyle/>
          <a:p>
            <a:pPr>
              <a:spcBef>
                <a:spcPct val="50000"/>
              </a:spcBef>
            </a:pPr>
            <a:r>
              <a:rPr lang="en-US" sz="1200" b="0">
                <a:solidFill>
                  <a:srgbClr val="FFFF00"/>
                </a:solidFill>
                <a:latin typeface="Arial" charset="0"/>
              </a:rPr>
              <a:t>Dirección IP del TL250</a:t>
            </a:r>
          </a:p>
        </p:txBody>
      </p:sp>
      <p:sp>
        <p:nvSpPr>
          <p:cNvPr id="103429" name="Line 17"/>
          <p:cNvSpPr>
            <a:spLocks noChangeShapeType="1"/>
          </p:cNvSpPr>
          <p:nvPr/>
        </p:nvSpPr>
        <p:spPr bwMode="auto">
          <a:xfrm flipV="1">
            <a:off x="1752600" y="3352800"/>
            <a:ext cx="2286000" cy="0"/>
          </a:xfrm>
          <a:prstGeom prst="line">
            <a:avLst/>
          </a:prstGeom>
          <a:noFill/>
          <a:ln w="19050">
            <a:solidFill>
              <a:srgbClr val="FF3300"/>
            </a:solidFill>
            <a:round/>
            <a:headEnd/>
            <a:tailEnd type="triangle" w="med" len="med"/>
          </a:ln>
        </p:spPr>
        <p:txBody>
          <a:bodyPr>
            <a:spAutoFit/>
          </a:bodyPr>
          <a:lstStyle/>
          <a:p>
            <a:endParaRPr lang="en-US"/>
          </a:p>
        </p:txBody>
      </p:sp>
      <p:sp>
        <p:nvSpPr>
          <p:cNvPr id="103430" name="Line 18"/>
          <p:cNvSpPr>
            <a:spLocks noChangeShapeType="1"/>
          </p:cNvSpPr>
          <p:nvPr/>
        </p:nvSpPr>
        <p:spPr bwMode="auto">
          <a:xfrm>
            <a:off x="1752600" y="3352800"/>
            <a:ext cx="0" cy="917575"/>
          </a:xfrm>
          <a:prstGeom prst="line">
            <a:avLst/>
          </a:prstGeom>
          <a:noFill/>
          <a:ln w="19050">
            <a:solidFill>
              <a:srgbClr val="FF3300"/>
            </a:solidFill>
            <a:round/>
            <a:headEnd/>
            <a:tailEnd/>
          </a:ln>
        </p:spPr>
        <p:txBody>
          <a:bodyPr>
            <a:spAutoFit/>
          </a:bodyPr>
          <a:lstStyle/>
          <a:p>
            <a:endParaRPr lang="en-US"/>
          </a:p>
        </p:txBody>
      </p:sp>
      <p:sp>
        <p:nvSpPr>
          <p:cNvPr id="103431" name="Text Box 19"/>
          <p:cNvSpPr txBox="1">
            <a:spLocks noChangeArrowheads="1"/>
          </p:cNvSpPr>
          <p:nvPr/>
        </p:nvSpPr>
        <p:spPr bwMode="auto">
          <a:xfrm>
            <a:off x="304800" y="838200"/>
            <a:ext cx="8686800" cy="779463"/>
          </a:xfrm>
          <a:prstGeom prst="rect">
            <a:avLst/>
          </a:prstGeom>
          <a:noFill/>
          <a:ln w="19050">
            <a:noFill/>
            <a:miter lim="800000"/>
            <a:headEnd/>
            <a:tailEnd/>
          </a:ln>
        </p:spPr>
        <p:txBody>
          <a:bodyPr>
            <a:spAutoFit/>
          </a:bodyPr>
          <a:lstStyle/>
          <a:p>
            <a:pPr>
              <a:spcBef>
                <a:spcPct val="50000"/>
              </a:spcBef>
            </a:pPr>
            <a:endParaRPr lang="es-CO" u="sng">
              <a:latin typeface="Arial" charset="0"/>
            </a:endParaRPr>
          </a:p>
          <a:p>
            <a:pPr>
              <a:spcBef>
                <a:spcPct val="50000"/>
              </a:spcBef>
              <a:buFontTx/>
              <a:buChar char="•"/>
            </a:pPr>
            <a:r>
              <a:rPr lang="es-CO">
                <a:latin typeface="Arial" charset="0"/>
              </a:rPr>
              <a:t> Entre la dirección IP del TL250 en la cuenta PC4020 V3.3+ ó Power Series</a:t>
            </a: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73" name="Text Box 9"/>
          <p:cNvSpPr txBox="1">
            <a:spLocks noChangeArrowheads="1"/>
          </p:cNvSpPr>
          <p:nvPr/>
        </p:nvSpPr>
        <p:spPr bwMode="auto">
          <a:xfrm>
            <a:off x="7620000" y="381000"/>
            <a:ext cx="5410200" cy="461963"/>
          </a:xfrm>
          <a:prstGeom prst="rect">
            <a:avLst/>
          </a:prstGeom>
          <a:noFill/>
          <a:ln w="9525">
            <a:noFill/>
            <a:miter lim="800000"/>
            <a:headEnd/>
            <a:tailEnd/>
          </a:ln>
          <a:effectLst/>
        </p:spPr>
        <p:txBody>
          <a:bodyPr>
            <a:spAutoFit/>
          </a:bodyPr>
          <a:lstStyle/>
          <a:p>
            <a:pPr>
              <a:defRPr/>
            </a:pPr>
            <a:r>
              <a:rPr lang="en-US" sz="2400" dirty="0">
                <a:solidFill>
                  <a:srgbClr val="FFFFFF"/>
                </a:solidFill>
                <a:effectLst>
                  <a:outerShdw blurRad="38100" dist="38100" dir="2700000" algn="tl">
                    <a:srgbClr val="7F0600"/>
                  </a:outerShdw>
                </a:effectLst>
                <a:latin typeface="Arial" charset="0"/>
              </a:rPr>
              <a:t>DLS2002</a:t>
            </a:r>
            <a:endParaRPr lang="en-US" sz="2400" b="0" dirty="0">
              <a:solidFill>
                <a:srgbClr val="FFFFFF"/>
              </a:solidFill>
              <a:effectLst>
                <a:outerShdw blurRad="38100" dist="38100" dir="2700000" algn="tl">
                  <a:srgbClr val="7F0600"/>
                </a:outerShdw>
              </a:effectLst>
              <a:latin typeface="Arial" charset="0"/>
            </a:endParaRPr>
          </a:p>
        </p:txBody>
      </p:sp>
      <p:sp>
        <p:nvSpPr>
          <p:cNvPr id="104451" name="Text Box 10"/>
          <p:cNvSpPr txBox="1">
            <a:spLocks noChangeArrowheads="1"/>
          </p:cNvSpPr>
          <p:nvPr/>
        </p:nvSpPr>
        <p:spPr bwMode="auto">
          <a:xfrm>
            <a:off x="304800" y="990600"/>
            <a:ext cx="7924800" cy="641350"/>
          </a:xfrm>
          <a:prstGeom prst="rect">
            <a:avLst/>
          </a:prstGeom>
          <a:noFill/>
          <a:ln w="19050">
            <a:noFill/>
            <a:miter lim="800000"/>
            <a:headEnd/>
            <a:tailEnd/>
          </a:ln>
        </p:spPr>
        <p:txBody>
          <a:bodyPr>
            <a:spAutoFit/>
          </a:bodyPr>
          <a:lstStyle/>
          <a:p>
            <a:pPr>
              <a:spcBef>
                <a:spcPct val="50000"/>
              </a:spcBef>
            </a:pPr>
            <a:r>
              <a:rPr lang="es-CO">
                <a:latin typeface="Arial" charset="0"/>
              </a:rPr>
              <a:t>Upload/download el panel de control de la misma manera que a través de una línea pero mucho más rápido </a:t>
            </a:r>
          </a:p>
        </p:txBody>
      </p:sp>
      <p:pic>
        <p:nvPicPr>
          <p:cNvPr id="104452" name="Picture 11" descr="PCLINK2"/>
          <p:cNvPicPr>
            <a:picLocks noGrp="1" noChangeAspect="1" noChangeArrowheads="1"/>
          </p:cNvPicPr>
          <p:nvPr>
            <p:ph/>
          </p:nvPr>
        </p:nvPicPr>
        <p:blipFill>
          <a:blip r:embed="rId2" cstate="print"/>
          <a:srcRect/>
          <a:stretch>
            <a:fillRect/>
          </a:stretch>
        </p:blipFill>
        <p:spPr>
          <a:xfrm>
            <a:off x="2362200" y="1828800"/>
            <a:ext cx="5791200" cy="4343400"/>
          </a:xfrm>
        </p:spPr>
      </p:pic>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4"/>
          <p:cNvSpPr>
            <a:spLocks noGrp="1" noChangeArrowheads="1"/>
          </p:cNvSpPr>
          <p:nvPr>
            <p:ph type="ctrTitle"/>
          </p:nvPr>
        </p:nvSpPr>
        <p:spPr>
          <a:xfrm>
            <a:off x="1447800" y="2843213"/>
            <a:ext cx="6402388" cy="509587"/>
          </a:xfrm>
        </p:spPr>
        <p:txBody>
          <a:bodyPr/>
          <a:lstStyle/>
          <a:p>
            <a:pPr eaLnBrk="1" hangingPunct="1"/>
            <a:r>
              <a:rPr lang="es-CO" smtClean="0"/>
              <a:t>GS-3055</a:t>
            </a:r>
            <a:endParaRPr lang="en-US" smtClean="0"/>
          </a:p>
        </p:txBody>
      </p:sp>
      <p:sp>
        <p:nvSpPr>
          <p:cNvPr id="105475" name="Rectangle 5"/>
          <p:cNvSpPr>
            <a:spLocks noGrp="1" noChangeArrowheads="1"/>
          </p:cNvSpPr>
          <p:nvPr>
            <p:ph type="subTitle" idx="1"/>
          </p:nvPr>
        </p:nvSpPr>
        <p:spPr/>
        <p:txBody>
          <a:bodyPr/>
          <a:lstStyle/>
          <a:p>
            <a:pPr eaLnBrk="1" hangingPunct="1"/>
            <a:endParaRPr lang="es-CO" smtClean="0"/>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498" name="Rectangle 62"/>
          <p:cNvSpPr>
            <a:spLocks noChangeArrowheads="1"/>
          </p:cNvSpPr>
          <p:nvPr/>
        </p:nvSpPr>
        <p:spPr bwMode="auto">
          <a:xfrm>
            <a:off x="-152400" y="0"/>
            <a:ext cx="9677400" cy="7162800"/>
          </a:xfrm>
          <a:prstGeom prst="rect">
            <a:avLst/>
          </a:prstGeom>
          <a:solidFill>
            <a:schemeClr val="bg1"/>
          </a:solidFill>
          <a:ln w="9525" algn="ctr">
            <a:solidFill>
              <a:schemeClr val="bg1"/>
            </a:solidFill>
            <a:round/>
            <a:headEnd/>
            <a:tailEnd/>
          </a:ln>
        </p:spPr>
        <p:txBody>
          <a:bodyPr/>
          <a:lstStyle/>
          <a:p>
            <a:endParaRPr lang="es-CO"/>
          </a:p>
        </p:txBody>
      </p:sp>
      <p:pic>
        <p:nvPicPr>
          <p:cNvPr id="106499" name="Picture 95"/>
          <p:cNvPicPr>
            <a:picLocks noChangeAspect="1" noChangeArrowheads="1"/>
          </p:cNvPicPr>
          <p:nvPr/>
        </p:nvPicPr>
        <p:blipFill>
          <a:blip r:embed="rId4" cstate="print"/>
          <a:srcRect/>
          <a:stretch>
            <a:fillRect/>
          </a:stretch>
        </p:blipFill>
        <p:spPr bwMode="auto">
          <a:xfrm>
            <a:off x="-228600" y="-395288"/>
            <a:ext cx="9601200" cy="623888"/>
          </a:xfrm>
          <a:prstGeom prst="rect">
            <a:avLst/>
          </a:prstGeom>
          <a:noFill/>
          <a:ln w="9525">
            <a:noFill/>
            <a:miter lim="800000"/>
            <a:headEnd/>
            <a:tailEnd/>
          </a:ln>
        </p:spPr>
      </p:pic>
      <p:pic>
        <p:nvPicPr>
          <p:cNvPr id="106500" name="Picture 94"/>
          <p:cNvPicPr>
            <a:picLocks noChangeAspect="1" noChangeArrowheads="1"/>
          </p:cNvPicPr>
          <p:nvPr/>
        </p:nvPicPr>
        <p:blipFill>
          <a:blip r:embed="rId4" cstate="print"/>
          <a:srcRect/>
          <a:stretch>
            <a:fillRect/>
          </a:stretch>
        </p:blipFill>
        <p:spPr bwMode="auto">
          <a:xfrm>
            <a:off x="-228600" y="6615113"/>
            <a:ext cx="9601200" cy="623887"/>
          </a:xfrm>
          <a:prstGeom prst="rect">
            <a:avLst/>
          </a:prstGeom>
          <a:noFill/>
          <a:ln w="9525">
            <a:noFill/>
            <a:miter lim="800000"/>
            <a:headEnd/>
            <a:tailEnd/>
          </a:ln>
        </p:spPr>
      </p:pic>
      <p:pic>
        <p:nvPicPr>
          <p:cNvPr id="106501" name="Picture 4"/>
          <p:cNvPicPr>
            <a:picLocks noChangeAspect="1" noChangeArrowheads="1"/>
          </p:cNvPicPr>
          <p:nvPr/>
        </p:nvPicPr>
        <p:blipFill>
          <a:blip r:embed="rId5" cstate="print"/>
          <a:srcRect/>
          <a:stretch>
            <a:fillRect/>
          </a:stretch>
        </p:blipFill>
        <p:spPr bwMode="auto">
          <a:xfrm>
            <a:off x="0" y="892175"/>
            <a:ext cx="4186238" cy="5029200"/>
          </a:xfrm>
          <a:prstGeom prst="rect">
            <a:avLst/>
          </a:prstGeom>
          <a:noFill/>
          <a:ln w="9525" algn="ctr">
            <a:noFill/>
            <a:miter lim="800000"/>
            <a:headEnd/>
            <a:tailEnd/>
          </a:ln>
        </p:spPr>
      </p:pic>
      <p:sp>
        <p:nvSpPr>
          <p:cNvPr id="106502" name="Line 6"/>
          <p:cNvSpPr>
            <a:spLocks noChangeShapeType="1"/>
          </p:cNvSpPr>
          <p:nvPr/>
        </p:nvSpPr>
        <p:spPr bwMode="auto">
          <a:xfrm>
            <a:off x="2457450" y="4876800"/>
            <a:ext cx="0" cy="228600"/>
          </a:xfrm>
          <a:prstGeom prst="line">
            <a:avLst/>
          </a:prstGeom>
          <a:noFill/>
          <a:ln w="38100">
            <a:solidFill>
              <a:srgbClr val="66FF33"/>
            </a:solidFill>
            <a:round/>
            <a:headEnd/>
            <a:tailEnd/>
          </a:ln>
        </p:spPr>
        <p:txBody>
          <a:bodyPr/>
          <a:lstStyle/>
          <a:p>
            <a:endParaRPr lang="en-US"/>
          </a:p>
        </p:txBody>
      </p:sp>
      <p:sp>
        <p:nvSpPr>
          <p:cNvPr id="106503" name="Line 7"/>
          <p:cNvSpPr>
            <a:spLocks noChangeShapeType="1"/>
          </p:cNvSpPr>
          <p:nvPr/>
        </p:nvSpPr>
        <p:spPr bwMode="auto">
          <a:xfrm>
            <a:off x="2686050" y="4876800"/>
            <a:ext cx="0" cy="228600"/>
          </a:xfrm>
          <a:prstGeom prst="line">
            <a:avLst/>
          </a:prstGeom>
          <a:noFill/>
          <a:ln w="38100">
            <a:solidFill>
              <a:srgbClr val="66FF33"/>
            </a:solidFill>
            <a:round/>
            <a:headEnd/>
            <a:tailEnd/>
          </a:ln>
        </p:spPr>
        <p:txBody>
          <a:bodyPr/>
          <a:lstStyle/>
          <a:p>
            <a:endParaRPr lang="en-US"/>
          </a:p>
        </p:txBody>
      </p:sp>
      <p:sp>
        <p:nvSpPr>
          <p:cNvPr id="106504" name="Line 8"/>
          <p:cNvSpPr>
            <a:spLocks noChangeShapeType="1"/>
          </p:cNvSpPr>
          <p:nvPr/>
        </p:nvSpPr>
        <p:spPr bwMode="auto">
          <a:xfrm>
            <a:off x="2460625" y="5086350"/>
            <a:ext cx="212725" cy="0"/>
          </a:xfrm>
          <a:prstGeom prst="line">
            <a:avLst/>
          </a:prstGeom>
          <a:noFill/>
          <a:ln w="38100">
            <a:solidFill>
              <a:srgbClr val="66FF33"/>
            </a:solidFill>
            <a:round/>
            <a:headEnd/>
            <a:tailEnd/>
          </a:ln>
        </p:spPr>
        <p:txBody>
          <a:bodyPr/>
          <a:lstStyle/>
          <a:p>
            <a:endParaRPr lang="en-US"/>
          </a:p>
        </p:txBody>
      </p:sp>
      <p:sp>
        <p:nvSpPr>
          <p:cNvPr id="106505" name="Line 10"/>
          <p:cNvSpPr>
            <a:spLocks noChangeShapeType="1"/>
          </p:cNvSpPr>
          <p:nvPr/>
        </p:nvSpPr>
        <p:spPr bwMode="auto">
          <a:xfrm>
            <a:off x="2362200" y="4876800"/>
            <a:ext cx="0" cy="304800"/>
          </a:xfrm>
          <a:prstGeom prst="line">
            <a:avLst/>
          </a:prstGeom>
          <a:noFill/>
          <a:ln w="38100">
            <a:solidFill>
              <a:srgbClr val="66FF33"/>
            </a:solidFill>
            <a:round/>
            <a:headEnd/>
            <a:tailEnd/>
          </a:ln>
        </p:spPr>
        <p:txBody>
          <a:bodyPr/>
          <a:lstStyle/>
          <a:p>
            <a:endParaRPr lang="en-US"/>
          </a:p>
        </p:txBody>
      </p:sp>
      <p:sp>
        <p:nvSpPr>
          <p:cNvPr id="106506" name="Line 11"/>
          <p:cNvSpPr>
            <a:spLocks noChangeShapeType="1"/>
          </p:cNvSpPr>
          <p:nvPr/>
        </p:nvSpPr>
        <p:spPr bwMode="auto">
          <a:xfrm flipH="1">
            <a:off x="2794000" y="4876800"/>
            <a:ext cx="0" cy="304800"/>
          </a:xfrm>
          <a:prstGeom prst="line">
            <a:avLst/>
          </a:prstGeom>
          <a:noFill/>
          <a:ln w="38100">
            <a:solidFill>
              <a:srgbClr val="66FF33"/>
            </a:solidFill>
            <a:round/>
            <a:headEnd/>
            <a:tailEnd/>
          </a:ln>
        </p:spPr>
        <p:txBody>
          <a:bodyPr/>
          <a:lstStyle/>
          <a:p>
            <a:endParaRPr lang="en-US"/>
          </a:p>
        </p:txBody>
      </p:sp>
      <p:sp>
        <p:nvSpPr>
          <p:cNvPr id="106507" name="Line 12"/>
          <p:cNvSpPr>
            <a:spLocks noChangeShapeType="1"/>
          </p:cNvSpPr>
          <p:nvPr/>
        </p:nvSpPr>
        <p:spPr bwMode="auto">
          <a:xfrm flipV="1">
            <a:off x="2349500" y="5165725"/>
            <a:ext cx="457200" cy="0"/>
          </a:xfrm>
          <a:prstGeom prst="line">
            <a:avLst/>
          </a:prstGeom>
          <a:noFill/>
          <a:ln w="38100">
            <a:solidFill>
              <a:srgbClr val="66FF33"/>
            </a:solidFill>
            <a:round/>
            <a:headEnd/>
            <a:tailEnd/>
          </a:ln>
        </p:spPr>
        <p:txBody>
          <a:bodyPr/>
          <a:lstStyle/>
          <a:p>
            <a:endParaRPr lang="en-US"/>
          </a:p>
        </p:txBody>
      </p:sp>
      <p:sp>
        <p:nvSpPr>
          <p:cNvPr id="73" name="AutoShape 13"/>
          <p:cNvSpPr>
            <a:spLocks noChangeArrowheads="1"/>
          </p:cNvSpPr>
          <p:nvPr/>
        </p:nvSpPr>
        <p:spPr bwMode="auto">
          <a:xfrm>
            <a:off x="2057400" y="3581400"/>
            <a:ext cx="1143000" cy="685800"/>
          </a:xfrm>
          <a:prstGeom prst="irregularSeal2">
            <a:avLst/>
          </a:prstGeom>
          <a:solidFill>
            <a:srgbClr val="00FF00"/>
          </a:solidFill>
          <a:ln w="9525">
            <a:solidFill>
              <a:schemeClr val="tx1"/>
            </a:solidFill>
            <a:miter lim="800000"/>
            <a:headEnd/>
            <a:tailEnd/>
          </a:ln>
        </p:spPr>
        <p:txBody>
          <a:bodyPr wrap="none" anchor="ctr"/>
          <a:lstStyle/>
          <a:p>
            <a:pPr algn="ctr"/>
            <a:r>
              <a:rPr lang="es-CO"/>
              <a:t>Click</a:t>
            </a:r>
            <a:endParaRPr lang="en-US"/>
          </a:p>
        </p:txBody>
      </p:sp>
      <p:pic>
        <p:nvPicPr>
          <p:cNvPr id="74" name="Picture 14"/>
          <p:cNvPicPr>
            <a:picLocks noChangeAspect="1" noChangeArrowheads="1"/>
          </p:cNvPicPr>
          <p:nvPr/>
        </p:nvPicPr>
        <p:blipFill>
          <a:blip r:embed="rId6" cstate="print"/>
          <a:srcRect/>
          <a:stretch>
            <a:fillRect/>
          </a:stretch>
        </p:blipFill>
        <p:spPr bwMode="auto">
          <a:xfrm>
            <a:off x="6019800" y="304800"/>
            <a:ext cx="1304925" cy="3143250"/>
          </a:xfrm>
          <a:prstGeom prst="rect">
            <a:avLst/>
          </a:prstGeom>
          <a:noFill/>
          <a:ln w="9525">
            <a:noFill/>
            <a:miter lim="800000"/>
            <a:headEnd/>
            <a:tailEnd/>
          </a:ln>
        </p:spPr>
      </p:pic>
      <p:sp>
        <p:nvSpPr>
          <p:cNvPr id="75" name="Text Box 15"/>
          <p:cNvSpPr txBox="1">
            <a:spLocks noChangeArrowheads="1"/>
          </p:cNvSpPr>
          <p:nvPr/>
        </p:nvSpPr>
        <p:spPr bwMode="auto">
          <a:xfrm>
            <a:off x="6248400" y="762000"/>
            <a:ext cx="838200" cy="304800"/>
          </a:xfrm>
          <a:prstGeom prst="rect">
            <a:avLst/>
          </a:prstGeom>
          <a:noFill/>
          <a:ln w="9525">
            <a:noFill/>
            <a:miter lim="800000"/>
            <a:headEnd/>
            <a:tailEnd/>
          </a:ln>
        </p:spPr>
        <p:txBody>
          <a:bodyPr lIns="0" tIns="0" rIns="0" bIns="0">
            <a:spAutoFit/>
          </a:bodyPr>
          <a:lstStyle/>
          <a:p>
            <a:pPr>
              <a:spcBef>
                <a:spcPct val="50000"/>
              </a:spcBef>
            </a:pPr>
            <a:r>
              <a:rPr lang="es-CO" sz="1000">
                <a:latin typeface="Courier New" pitchFamily="49" charset="0"/>
              </a:rPr>
              <a:t>Abrieron el radio</a:t>
            </a:r>
            <a:endParaRPr lang="en-US" sz="1000">
              <a:latin typeface="Courier New" pitchFamily="49" charset="0"/>
            </a:endParaRPr>
          </a:p>
        </p:txBody>
      </p:sp>
      <p:sp>
        <p:nvSpPr>
          <p:cNvPr id="76" name="Text Box 16"/>
          <p:cNvSpPr txBox="1">
            <a:spLocks noChangeArrowheads="1"/>
          </p:cNvSpPr>
          <p:nvPr/>
        </p:nvSpPr>
        <p:spPr bwMode="auto">
          <a:xfrm>
            <a:off x="6248400" y="762000"/>
            <a:ext cx="838200" cy="304800"/>
          </a:xfrm>
          <a:prstGeom prst="rect">
            <a:avLst/>
          </a:prstGeom>
          <a:noFill/>
          <a:ln w="9525">
            <a:noFill/>
            <a:miter lim="800000"/>
            <a:headEnd/>
            <a:tailEnd/>
          </a:ln>
        </p:spPr>
        <p:txBody>
          <a:bodyPr lIns="0" tIns="0" rIns="0" bIns="0">
            <a:spAutoFit/>
          </a:bodyPr>
          <a:lstStyle/>
          <a:p>
            <a:pPr>
              <a:spcBef>
                <a:spcPct val="50000"/>
              </a:spcBef>
            </a:pPr>
            <a:r>
              <a:rPr lang="es-CO" sz="1000">
                <a:latin typeface="Courier New" pitchFamily="49" charset="0"/>
              </a:rPr>
              <a:t>Cerraron el Radio</a:t>
            </a:r>
            <a:endParaRPr lang="en-US" sz="1000">
              <a:latin typeface="Courier New" pitchFamily="49" charset="0"/>
            </a:endParaRPr>
          </a:p>
        </p:txBody>
      </p:sp>
      <p:sp>
        <p:nvSpPr>
          <p:cNvPr id="77" name="Text Box 17"/>
          <p:cNvSpPr txBox="1">
            <a:spLocks noChangeArrowheads="1"/>
          </p:cNvSpPr>
          <p:nvPr/>
        </p:nvSpPr>
        <p:spPr bwMode="auto">
          <a:xfrm>
            <a:off x="6248400" y="762000"/>
            <a:ext cx="838200" cy="457200"/>
          </a:xfrm>
          <a:prstGeom prst="rect">
            <a:avLst/>
          </a:prstGeom>
          <a:noFill/>
          <a:ln w="9525">
            <a:noFill/>
            <a:miter lim="800000"/>
            <a:headEnd/>
            <a:tailEnd/>
          </a:ln>
        </p:spPr>
        <p:txBody>
          <a:bodyPr lIns="0" tIns="0" rIns="0" bIns="0">
            <a:spAutoFit/>
          </a:bodyPr>
          <a:lstStyle/>
          <a:p>
            <a:pPr>
              <a:spcBef>
                <a:spcPct val="50000"/>
              </a:spcBef>
            </a:pPr>
            <a:r>
              <a:rPr lang="es-CO" sz="1000">
                <a:latin typeface="Courier New" pitchFamily="49" charset="0"/>
              </a:rPr>
              <a:t>Abuelita en emergencia medica!</a:t>
            </a:r>
            <a:endParaRPr lang="en-US" sz="1000">
              <a:latin typeface="Courier New" pitchFamily="49" charset="0"/>
            </a:endParaRPr>
          </a:p>
        </p:txBody>
      </p:sp>
      <p:sp>
        <p:nvSpPr>
          <p:cNvPr id="78" name="Text Box 18"/>
          <p:cNvSpPr txBox="1">
            <a:spLocks noChangeArrowheads="1"/>
          </p:cNvSpPr>
          <p:nvPr/>
        </p:nvSpPr>
        <p:spPr bwMode="auto">
          <a:xfrm>
            <a:off x="6248400" y="762000"/>
            <a:ext cx="838200" cy="304800"/>
          </a:xfrm>
          <a:prstGeom prst="rect">
            <a:avLst/>
          </a:prstGeom>
          <a:noFill/>
          <a:ln w="9525">
            <a:noFill/>
            <a:miter lim="800000"/>
            <a:headEnd/>
            <a:tailEnd/>
          </a:ln>
        </p:spPr>
        <p:txBody>
          <a:bodyPr lIns="0" tIns="0" rIns="0" bIns="0">
            <a:spAutoFit/>
          </a:bodyPr>
          <a:lstStyle/>
          <a:p>
            <a:pPr>
              <a:spcBef>
                <a:spcPct val="50000"/>
              </a:spcBef>
            </a:pPr>
            <a:r>
              <a:rPr lang="es-CO" sz="1000">
                <a:latin typeface="Courier New" pitchFamily="49" charset="0"/>
              </a:rPr>
              <a:t>Abuelita asustada</a:t>
            </a:r>
            <a:endParaRPr lang="en-US" sz="1000">
              <a:latin typeface="Courier New" pitchFamily="49" charset="0"/>
            </a:endParaRPr>
          </a:p>
        </p:txBody>
      </p:sp>
      <p:grpSp>
        <p:nvGrpSpPr>
          <p:cNvPr id="2" name="Group 33"/>
          <p:cNvGrpSpPr>
            <a:grpSpLocks/>
          </p:cNvGrpSpPr>
          <p:nvPr/>
        </p:nvGrpSpPr>
        <p:grpSpPr bwMode="auto">
          <a:xfrm>
            <a:off x="2895600" y="3886200"/>
            <a:ext cx="3092450" cy="2219325"/>
            <a:chOff x="1824" y="2448"/>
            <a:chExt cx="1948" cy="1398"/>
          </a:xfrm>
        </p:grpSpPr>
        <p:pic>
          <p:nvPicPr>
            <p:cNvPr id="106554" name="Picture 20" descr="l_RXL2-433"/>
            <p:cNvPicPr>
              <a:picLocks noChangeAspect="1" noChangeArrowheads="1"/>
            </p:cNvPicPr>
            <p:nvPr/>
          </p:nvPicPr>
          <p:blipFill>
            <a:blip r:embed="rId7" cstate="print"/>
            <a:srcRect/>
            <a:stretch>
              <a:fillRect/>
            </a:stretch>
          </p:blipFill>
          <p:spPr bwMode="auto">
            <a:xfrm>
              <a:off x="2496" y="2448"/>
              <a:ext cx="1276" cy="1356"/>
            </a:xfrm>
            <a:prstGeom prst="rect">
              <a:avLst/>
            </a:prstGeom>
            <a:noFill/>
            <a:ln w="9525">
              <a:noFill/>
              <a:miter lim="800000"/>
              <a:headEnd/>
              <a:tailEnd/>
            </a:ln>
          </p:spPr>
        </p:pic>
        <p:sp>
          <p:nvSpPr>
            <p:cNvPr id="106555" name="Line 21"/>
            <p:cNvSpPr>
              <a:spLocks noChangeShapeType="1"/>
            </p:cNvSpPr>
            <p:nvPr/>
          </p:nvSpPr>
          <p:spPr bwMode="auto">
            <a:xfrm>
              <a:off x="3264" y="3558"/>
              <a:ext cx="0" cy="288"/>
            </a:xfrm>
            <a:prstGeom prst="line">
              <a:avLst/>
            </a:prstGeom>
            <a:noFill/>
            <a:ln w="28575">
              <a:solidFill>
                <a:srgbClr val="FFFF00"/>
              </a:solidFill>
              <a:round/>
              <a:headEnd/>
              <a:tailEnd/>
            </a:ln>
          </p:spPr>
          <p:txBody>
            <a:bodyPr/>
            <a:lstStyle/>
            <a:p>
              <a:endParaRPr lang="en-US"/>
            </a:p>
          </p:txBody>
        </p:sp>
        <p:sp>
          <p:nvSpPr>
            <p:cNvPr id="106556" name="Line 22"/>
            <p:cNvSpPr>
              <a:spLocks noChangeShapeType="1"/>
            </p:cNvSpPr>
            <p:nvPr/>
          </p:nvSpPr>
          <p:spPr bwMode="auto">
            <a:xfrm>
              <a:off x="1824" y="3072"/>
              <a:ext cx="0" cy="768"/>
            </a:xfrm>
            <a:prstGeom prst="line">
              <a:avLst/>
            </a:prstGeom>
            <a:noFill/>
            <a:ln w="28575">
              <a:solidFill>
                <a:srgbClr val="FFFF00"/>
              </a:solidFill>
              <a:round/>
              <a:headEnd/>
              <a:tailEnd/>
            </a:ln>
          </p:spPr>
          <p:txBody>
            <a:bodyPr/>
            <a:lstStyle/>
            <a:p>
              <a:endParaRPr lang="en-US"/>
            </a:p>
          </p:txBody>
        </p:sp>
        <p:sp>
          <p:nvSpPr>
            <p:cNvPr id="106557" name="Line 23"/>
            <p:cNvSpPr>
              <a:spLocks noChangeShapeType="1"/>
            </p:cNvSpPr>
            <p:nvPr/>
          </p:nvSpPr>
          <p:spPr bwMode="auto">
            <a:xfrm>
              <a:off x="1824" y="3830"/>
              <a:ext cx="1440" cy="10"/>
            </a:xfrm>
            <a:prstGeom prst="line">
              <a:avLst/>
            </a:prstGeom>
            <a:noFill/>
            <a:ln w="28575">
              <a:solidFill>
                <a:srgbClr val="FFFF00"/>
              </a:solidFill>
              <a:round/>
              <a:headEnd/>
              <a:tailEnd/>
            </a:ln>
          </p:spPr>
          <p:txBody>
            <a:bodyPr/>
            <a:lstStyle/>
            <a:p>
              <a:endParaRPr lang="en-US"/>
            </a:p>
          </p:txBody>
        </p:sp>
        <p:sp>
          <p:nvSpPr>
            <p:cNvPr id="106558" name="Line 24"/>
            <p:cNvSpPr>
              <a:spLocks noChangeShapeType="1"/>
            </p:cNvSpPr>
            <p:nvPr/>
          </p:nvSpPr>
          <p:spPr bwMode="auto">
            <a:xfrm>
              <a:off x="2928" y="3504"/>
              <a:ext cx="0" cy="240"/>
            </a:xfrm>
            <a:prstGeom prst="line">
              <a:avLst/>
            </a:prstGeom>
            <a:noFill/>
            <a:ln w="28575">
              <a:solidFill>
                <a:srgbClr val="FF0000"/>
              </a:solidFill>
              <a:round/>
              <a:headEnd/>
              <a:tailEnd/>
            </a:ln>
          </p:spPr>
          <p:txBody>
            <a:bodyPr/>
            <a:lstStyle/>
            <a:p>
              <a:endParaRPr lang="en-US"/>
            </a:p>
          </p:txBody>
        </p:sp>
        <p:sp>
          <p:nvSpPr>
            <p:cNvPr id="106559" name="Line 25"/>
            <p:cNvSpPr>
              <a:spLocks noChangeShapeType="1"/>
            </p:cNvSpPr>
            <p:nvPr/>
          </p:nvSpPr>
          <p:spPr bwMode="auto">
            <a:xfrm>
              <a:off x="1920" y="3066"/>
              <a:ext cx="0" cy="678"/>
            </a:xfrm>
            <a:prstGeom prst="line">
              <a:avLst/>
            </a:prstGeom>
            <a:noFill/>
            <a:ln w="28575">
              <a:solidFill>
                <a:srgbClr val="FF0000"/>
              </a:solidFill>
              <a:round/>
              <a:headEnd/>
              <a:tailEnd/>
            </a:ln>
          </p:spPr>
          <p:txBody>
            <a:bodyPr/>
            <a:lstStyle/>
            <a:p>
              <a:endParaRPr lang="en-US"/>
            </a:p>
          </p:txBody>
        </p:sp>
        <p:sp>
          <p:nvSpPr>
            <p:cNvPr id="106560" name="Line 26"/>
            <p:cNvSpPr>
              <a:spLocks noChangeShapeType="1"/>
            </p:cNvSpPr>
            <p:nvPr/>
          </p:nvSpPr>
          <p:spPr bwMode="auto">
            <a:xfrm flipV="1">
              <a:off x="1920" y="3734"/>
              <a:ext cx="1008" cy="0"/>
            </a:xfrm>
            <a:prstGeom prst="line">
              <a:avLst/>
            </a:prstGeom>
            <a:noFill/>
            <a:ln w="28575">
              <a:solidFill>
                <a:srgbClr val="FF0000"/>
              </a:solidFill>
              <a:round/>
              <a:headEnd/>
              <a:tailEnd/>
            </a:ln>
          </p:spPr>
          <p:txBody>
            <a:bodyPr/>
            <a:lstStyle/>
            <a:p>
              <a:endParaRPr lang="en-US"/>
            </a:p>
          </p:txBody>
        </p:sp>
      </p:grpSp>
      <p:pic>
        <p:nvPicPr>
          <p:cNvPr id="87" name="Picture 28" descr="Grandmother Dollhouse Doll"/>
          <p:cNvPicPr>
            <a:picLocks noChangeAspect="1" noChangeArrowheads="1"/>
          </p:cNvPicPr>
          <p:nvPr/>
        </p:nvPicPr>
        <p:blipFill>
          <a:blip r:embed="rId8" cstate="print"/>
          <a:srcRect/>
          <a:stretch>
            <a:fillRect/>
          </a:stretch>
        </p:blipFill>
        <p:spPr bwMode="auto">
          <a:xfrm>
            <a:off x="7334250" y="4572000"/>
            <a:ext cx="1809750" cy="1809750"/>
          </a:xfrm>
          <a:prstGeom prst="rect">
            <a:avLst/>
          </a:prstGeom>
          <a:noFill/>
          <a:ln w="9525">
            <a:noFill/>
            <a:miter lim="800000"/>
            <a:headEnd/>
            <a:tailEnd/>
          </a:ln>
        </p:spPr>
      </p:pic>
      <p:pic>
        <p:nvPicPr>
          <p:cNvPr id="88" name="Picture 30" descr="s_WS4949">
            <a:hlinkClick r:id="rId9"/>
          </p:cNvPr>
          <p:cNvPicPr>
            <a:picLocks noChangeAspect="1" noChangeArrowheads="1"/>
          </p:cNvPicPr>
          <p:nvPr/>
        </p:nvPicPr>
        <p:blipFill>
          <a:blip r:embed="rId10" cstate="print"/>
          <a:srcRect/>
          <a:stretch>
            <a:fillRect/>
          </a:stretch>
        </p:blipFill>
        <p:spPr bwMode="auto">
          <a:xfrm>
            <a:off x="7124700" y="5276850"/>
            <a:ext cx="571500" cy="666750"/>
          </a:xfrm>
          <a:prstGeom prst="rect">
            <a:avLst/>
          </a:prstGeom>
          <a:noFill/>
          <a:ln w="9525">
            <a:noFill/>
            <a:miter lim="800000"/>
            <a:headEnd/>
            <a:tailEnd/>
          </a:ln>
        </p:spPr>
      </p:pic>
      <p:sp>
        <p:nvSpPr>
          <p:cNvPr id="89" name="AutoShape 31"/>
          <p:cNvSpPr>
            <a:spLocks noChangeArrowheads="1"/>
          </p:cNvSpPr>
          <p:nvPr/>
        </p:nvSpPr>
        <p:spPr bwMode="auto">
          <a:xfrm rot="-9612636">
            <a:off x="5578475" y="4859338"/>
            <a:ext cx="1981200" cy="277812"/>
          </a:xfrm>
          <a:prstGeom prst="lightningBolt">
            <a:avLst/>
          </a:prstGeom>
          <a:solidFill>
            <a:srgbClr val="FFFF00"/>
          </a:solidFill>
          <a:ln w="9525">
            <a:solidFill>
              <a:schemeClr val="tx1"/>
            </a:solidFill>
            <a:miter lim="800000"/>
            <a:headEnd/>
            <a:tailEnd/>
          </a:ln>
        </p:spPr>
        <p:txBody>
          <a:bodyPr wrap="none" anchor="ctr"/>
          <a:lstStyle/>
          <a:p>
            <a:endParaRPr lang="es-CO"/>
          </a:p>
        </p:txBody>
      </p:sp>
      <p:sp>
        <p:nvSpPr>
          <p:cNvPr id="90" name="AutoShape 32"/>
          <p:cNvSpPr>
            <a:spLocks noChangeArrowheads="1"/>
          </p:cNvSpPr>
          <p:nvPr/>
        </p:nvSpPr>
        <p:spPr bwMode="auto">
          <a:xfrm rot="-9612636">
            <a:off x="5486400" y="4948238"/>
            <a:ext cx="1868488" cy="201612"/>
          </a:xfrm>
          <a:prstGeom prst="lightningBolt">
            <a:avLst/>
          </a:prstGeom>
          <a:solidFill>
            <a:srgbClr val="FF0000"/>
          </a:solidFill>
          <a:ln w="9525">
            <a:solidFill>
              <a:schemeClr val="tx1"/>
            </a:solidFill>
            <a:miter lim="800000"/>
            <a:headEnd/>
            <a:tailEnd/>
          </a:ln>
        </p:spPr>
        <p:txBody>
          <a:bodyPr wrap="none" anchor="ctr"/>
          <a:lstStyle/>
          <a:p>
            <a:endParaRPr lang="es-CO"/>
          </a:p>
        </p:txBody>
      </p:sp>
      <p:grpSp>
        <p:nvGrpSpPr>
          <p:cNvPr id="3" name="Group 42"/>
          <p:cNvGrpSpPr>
            <a:grpSpLocks/>
          </p:cNvGrpSpPr>
          <p:nvPr/>
        </p:nvGrpSpPr>
        <p:grpSpPr bwMode="auto">
          <a:xfrm>
            <a:off x="3200400" y="2057400"/>
            <a:ext cx="4114800" cy="3505200"/>
            <a:chOff x="2016" y="1296"/>
            <a:chExt cx="2592" cy="2208"/>
          </a:xfrm>
        </p:grpSpPr>
        <p:pic>
          <p:nvPicPr>
            <p:cNvPr id="106548" name="Picture 34"/>
            <p:cNvPicPr>
              <a:picLocks noChangeAspect="1" noChangeArrowheads="1"/>
            </p:cNvPicPr>
            <p:nvPr/>
          </p:nvPicPr>
          <p:blipFill>
            <a:blip r:embed="rId11" cstate="print"/>
            <a:srcRect/>
            <a:stretch>
              <a:fillRect/>
            </a:stretch>
          </p:blipFill>
          <p:spPr bwMode="auto">
            <a:xfrm>
              <a:off x="3216" y="1296"/>
              <a:ext cx="1392" cy="707"/>
            </a:xfrm>
            <a:prstGeom prst="rect">
              <a:avLst/>
            </a:prstGeom>
            <a:noFill/>
            <a:ln w="9525">
              <a:noFill/>
              <a:miter lim="800000"/>
              <a:headEnd/>
              <a:tailEnd/>
            </a:ln>
          </p:spPr>
        </p:pic>
        <p:sp>
          <p:nvSpPr>
            <p:cNvPr id="106549" name="Line 36"/>
            <p:cNvSpPr>
              <a:spLocks noChangeShapeType="1"/>
            </p:cNvSpPr>
            <p:nvPr/>
          </p:nvSpPr>
          <p:spPr bwMode="auto">
            <a:xfrm>
              <a:off x="2016" y="3072"/>
              <a:ext cx="0" cy="432"/>
            </a:xfrm>
            <a:prstGeom prst="line">
              <a:avLst/>
            </a:prstGeom>
            <a:noFill/>
            <a:ln w="28575">
              <a:solidFill>
                <a:srgbClr val="0000FF"/>
              </a:solidFill>
              <a:round/>
              <a:headEnd/>
              <a:tailEnd/>
            </a:ln>
          </p:spPr>
          <p:txBody>
            <a:bodyPr/>
            <a:lstStyle/>
            <a:p>
              <a:endParaRPr lang="en-US"/>
            </a:p>
          </p:txBody>
        </p:sp>
        <p:sp>
          <p:nvSpPr>
            <p:cNvPr id="106550" name="Line 38"/>
            <p:cNvSpPr>
              <a:spLocks noChangeShapeType="1"/>
            </p:cNvSpPr>
            <p:nvPr/>
          </p:nvSpPr>
          <p:spPr bwMode="auto">
            <a:xfrm>
              <a:off x="2634" y="2367"/>
              <a:ext cx="6" cy="1137"/>
            </a:xfrm>
            <a:prstGeom prst="line">
              <a:avLst/>
            </a:prstGeom>
            <a:noFill/>
            <a:ln w="28575">
              <a:solidFill>
                <a:srgbClr val="0000FF"/>
              </a:solidFill>
              <a:round/>
              <a:headEnd/>
              <a:tailEnd/>
            </a:ln>
          </p:spPr>
          <p:txBody>
            <a:bodyPr/>
            <a:lstStyle/>
            <a:p>
              <a:endParaRPr lang="en-US"/>
            </a:p>
          </p:txBody>
        </p:sp>
        <p:sp>
          <p:nvSpPr>
            <p:cNvPr id="106551" name="Line 39"/>
            <p:cNvSpPr>
              <a:spLocks noChangeShapeType="1"/>
            </p:cNvSpPr>
            <p:nvPr/>
          </p:nvSpPr>
          <p:spPr bwMode="auto">
            <a:xfrm flipH="1">
              <a:off x="2016" y="3498"/>
              <a:ext cx="624" cy="0"/>
            </a:xfrm>
            <a:prstGeom prst="line">
              <a:avLst/>
            </a:prstGeom>
            <a:noFill/>
            <a:ln w="28575">
              <a:solidFill>
                <a:srgbClr val="0000FF"/>
              </a:solidFill>
              <a:round/>
              <a:headEnd/>
              <a:tailEnd/>
            </a:ln>
          </p:spPr>
          <p:txBody>
            <a:bodyPr/>
            <a:lstStyle/>
            <a:p>
              <a:endParaRPr lang="en-US"/>
            </a:p>
          </p:txBody>
        </p:sp>
        <p:sp>
          <p:nvSpPr>
            <p:cNvPr id="106552" name="Line 40"/>
            <p:cNvSpPr>
              <a:spLocks noChangeShapeType="1"/>
            </p:cNvSpPr>
            <p:nvPr/>
          </p:nvSpPr>
          <p:spPr bwMode="auto">
            <a:xfrm flipH="1" flipV="1">
              <a:off x="2625" y="2373"/>
              <a:ext cx="1200" cy="0"/>
            </a:xfrm>
            <a:prstGeom prst="line">
              <a:avLst/>
            </a:prstGeom>
            <a:noFill/>
            <a:ln w="28575">
              <a:solidFill>
                <a:srgbClr val="0000FF"/>
              </a:solidFill>
              <a:round/>
              <a:headEnd/>
              <a:tailEnd/>
            </a:ln>
          </p:spPr>
          <p:txBody>
            <a:bodyPr/>
            <a:lstStyle/>
            <a:p>
              <a:endParaRPr lang="en-US"/>
            </a:p>
          </p:txBody>
        </p:sp>
        <p:sp>
          <p:nvSpPr>
            <p:cNvPr id="106553" name="Line 41"/>
            <p:cNvSpPr>
              <a:spLocks noChangeShapeType="1"/>
            </p:cNvSpPr>
            <p:nvPr/>
          </p:nvSpPr>
          <p:spPr bwMode="auto">
            <a:xfrm>
              <a:off x="3819" y="1950"/>
              <a:ext cx="0" cy="432"/>
            </a:xfrm>
            <a:prstGeom prst="line">
              <a:avLst/>
            </a:prstGeom>
            <a:noFill/>
            <a:ln w="28575">
              <a:solidFill>
                <a:srgbClr val="0000FF"/>
              </a:solidFill>
              <a:round/>
              <a:headEnd/>
              <a:tailEnd/>
            </a:ln>
          </p:spPr>
          <p:txBody>
            <a:bodyPr/>
            <a:lstStyle/>
            <a:p>
              <a:endParaRPr lang="en-US"/>
            </a:p>
          </p:txBody>
        </p:sp>
      </p:grpSp>
      <p:pic>
        <p:nvPicPr>
          <p:cNvPr id="98" name="Picture 43"/>
          <p:cNvPicPr>
            <a:picLocks noChangeAspect="1" noChangeArrowheads="1"/>
          </p:cNvPicPr>
          <p:nvPr/>
        </p:nvPicPr>
        <p:blipFill>
          <a:blip r:embed="rId6" cstate="print"/>
          <a:srcRect/>
          <a:stretch>
            <a:fillRect/>
          </a:stretch>
        </p:blipFill>
        <p:spPr bwMode="auto">
          <a:xfrm>
            <a:off x="7543800" y="3581400"/>
            <a:ext cx="1304925" cy="3143250"/>
          </a:xfrm>
          <a:prstGeom prst="rect">
            <a:avLst/>
          </a:prstGeom>
          <a:noFill/>
          <a:ln w="9525">
            <a:noFill/>
            <a:miter lim="800000"/>
            <a:headEnd/>
            <a:tailEnd/>
          </a:ln>
        </p:spPr>
      </p:pic>
      <p:sp>
        <p:nvSpPr>
          <p:cNvPr id="99" name="Text Box 45"/>
          <p:cNvSpPr txBox="1">
            <a:spLocks noChangeArrowheads="1"/>
          </p:cNvSpPr>
          <p:nvPr/>
        </p:nvSpPr>
        <p:spPr bwMode="auto">
          <a:xfrm>
            <a:off x="7800975" y="4038600"/>
            <a:ext cx="838200" cy="609600"/>
          </a:xfrm>
          <a:prstGeom prst="rect">
            <a:avLst/>
          </a:prstGeom>
          <a:noFill/>
          <a:ln w="9525">
            <a:noFill/>
            <a:miter lim="800000"/>
            <a:headEnd/>
            <a:tailEnd/>
          </a:ln>
        </p:spPr>
        <p:txBody>
          <a:bodyPr lIns="0" tIns="0" rIns="0" bIns="0">
            <a:spAutoFit/>
          </a:bodyPr>
          <a:lstStyle/>
          <a:p>
            <a:pPr>
              <a:spcBef>
                <a:spcPct val="50000"/>
              </a:spcBef>
            </a:pPr>
            <a:r>
              <a:rPr lang="es-CO" sz="1000">
                <a:latin typeface="Courier New" pitchFamily="49" charset="0"/>
              </a:rPr>
              <a:t>Casa Dr. Alvarado con fallo en sistema</a:t>
            </a:r>
            <a:endParaRPr lang="en-US" sz="1000">
              <a:latin typeface="Courier New" pitchFamily="49" charset="0"/>
            </a:endParaRPr>
          </a:p>
        </p:txBody>
      </p:sp>
      <p:sp>
        <p:nvSpPr>
          <p:cNvPr id="100" name="Text Box 48"/>
          <p:cNvSpPr txBox="1">
            <a:spLocks noChangeArrowheads="1"/>
          </p:cNvSpPr>
          <p:nvPr/>
        </p:nvSpPr>
        <p:spPr bwMode="auto">
          <a:xfrm>
            <a:off x="7772400" y="4038600"/>
            <a:ext cx="838200" cy="304800"/>
          </a:xfrm>
          <a:prstGeom prst="rect">
            <a:avLst/>
          </a:prstGeom>
          <a:noFill/>
          <a:ln w="9525">
            <a:noFill/>
            <a:miter lim="800000"/>
            <a:headEnd/>
            <a:tailEnd/>
          </a:ln>
        </p:spPr>
        <p:txBody>
          <a:bodyPr lIns="0" tIns="0" rIns="0" bIns="0">
            <a:spAutoFit/>
          </a:bodyPr>
          <a:lstStyle/>
          <a:p>
            <a:pPr>
              <a:spcBef>
                <a:spcPct val="50000"/>
              </a:spcBef>
            </a:pPr>
            <a:r>
              <a:rPr lang="es-CO" sz="1000">
                <a:latin typeface="Courier New" pitchFamily="49" charset="0"/>
              </a:rPr>
              <a:t>Sistema Armado</a:t>
            </a:r>
            <a:endParaRPr lang="en-US" sz="1000">
              <a:latin typeface="Courier New" pitchFamily="49" charset="0"/>
            </a:endParaRPr>
          </a:p>
        </p:txBody>
      </p:sp>
      <p:sp>
        <p:nvSpPr>
          <p:cNvPr id="101" name="Text Box 49"/>
          <p:cNvSpPr txBox="1">
            <a:spLocks noChangeArrowheads="1"/>
          </p:cNvSpPr>
          <p:nvPr/>
        </p:nvSpPr>
        <p:spPr bwMode="auto">
          <a:xfrm>
            <a:off x="7772400" y="4038600"/>
            <a:ext cx="838200" cy="304800"/>
          </a:xfrm>
          <a:prstGeom prst="rect">
            <a:avLst/>
          </a:prstGeom>
          <a:noFill/>
          <a:ln w="9525">
            <a:noFill/>
            <a:miter lim="800000"/>
            <a:headEnd/>
            <a:tailEnd/>
          </a:ln>
        </p:spPr>
        <p:txBody>
          <a:bodyPr lIns="0" tIns="0" rIns="0" bIns="0">
            <a:spAutoFit/>
          </a:bodyPr>
          <a:lstStyle/>
          <a:p>
            <a:pPr>
              <a:spcBef>
                <a:spcPct val="50000"/>
              </a:spcBef>
            </a:pPr>
            <a:r>
              <a:rPr lang="es-CO" sz="1000">
                <a:latin typeface="Courier New" pitchFamily="49" charset="0"/>
              </a:rPr>
              <a:t>Sistema Desarmado</a:t>
            </a:r>
            <a:endParaRPr lang="en-US" sz="1000">
              <a:latin typeface="Courier New" pitchFamily="49" charset="0"/>
            </a:endParaRPr>
          </a:p>
        </p:txBody>
      </p:sp>
      <p:pic>
        <p:nvPicPr>
          <p:cNvPr id="102" name="Picture 51"/>
          <p:cNvPicPr>
            <a:picLocks noChangeAspect="1" noChangeArrowheads="1"/>
          </p:cNvPicPr>
          <p:nvPr/>
        </p:nvPicPr>
        <p:blipFill>
          <a:blip r:embed="rId6" cstate="print"/>
          <a:srcRect/>
          <a:stretch>
            <a:fillRect/>
          </a:stretch>
        </p:blipFill>
        <p:spPr bwMode="auto">
          <a:xfrm>
            <a:off x="7534275" y="285750"/>
            <a:ext cx="1304925" cy="3143250"/>
          </a:xfrm>
          <a:prstGeom prst="rect">
            <a:avLst/>
          </a:prstGeom>
          <a:noFill/>
          <a:ln w="9525">
            <a:noFill/>
            <a:miter lim="800000"/>
            <a:headEnd/>
            <a:tailEnd/>
          </a:ln>
        </p:spPr>
      </p:pic>
      <p:sp>
        <p:nvSpPr>
          <p:cNvPr id="103" name="Text Box 52"/>
          <p:cNvSpPr txBox="1">
            <a:spLocks noChangeArrowheads="1"/>
          </p:cNvSpPr>
          <p:nvPr/>
        </p:nvSpPr>
        <p:spPr bwMode="auto">
          <a:xfrm>
            <a:off x="7753350" y="762000"/>
            <a:ext cx="914400" cy="152400"/>
          </a:xfrm>
          <a:prstGeom prst="rect">
            <a:avLst/>
          </a:prstGeom>
          <a:noFill/>
          <a:ln w="9525">
            <a:noFill/>
            <a:miter lim="800000"/>
            <a:headEnd/>
            <a:tailEnd/>
          </a:ln>
        </p:spPr>
        <p:txBody>
          <a:bodyPr lIns="0" tIns="0" rIns="0" bIns="0">
            <a:spAutoFit/>
          </a:bodyPr>
          <a:lstStyle/>
          <a:p>
            <a:pPr>
              <a:spcBef>
                <a:spcPct val="50000"/>
              </a:spcBef>
            </a:pPr>
            <a:r>
              <a:rPr lang="es-CO" sz="1000">
                <a:latin typeface="Courier New" pitchFamily="49" charset="0"/>
              </a:rPr>
              <a:t>#1234#LUZ</a:t>
            </a:r>
            <a:r>
              <a:rPr lang="en-US" sz="1000">
                <a:latin typeface="Courier New" pitchFamily="49" charset="0"/>
              </a:rPr>
              <a:t>=ON</a:t>
            </a:r>
          </a:p>
        </p:txBody>
      </p:sp>
      <p:pic>
        <p:nvPicPr>
          <p:cNvPr id="104" name="Picture 60"/>
          <p:cNvPicPr>
            <a:picLocks noChangeAspect="1" noChangeArrowheads="1"/>
          </p:cNvPicPr>
          <p:nvPr/>
        </p:nvPicPr>
        <p:blipFill>
          <a:blip r:embed="rId12" cstate="print"/>
          <a:srcRect/>
          <a:stretch>
            <a:fillRect/>
          </a:stretch>
        </p:blipFill>
        <p:spPr bwMode="auto">
          <a:xfrm>
            <a:off x="4800600" y="4371975"/>
            <a:ext cx="334963" cy="533400"/>
          </a:xfrm>
          <a:prstGeom prst="rect">
            <a:avLst/>
          </a:prstGeom>
          <a:noFill/>
          <a:ln w="9525">
            <a:noFill/>
            <a:miter lim="800000"/>
            <a:headEnd/>
            <a:tailEnd/>
          </a:ln>
        </p:spPr>
      </p:pic>
      <p:pic>
        <p:nvPicPr>
          <p:cNvPr id="105" name="Picture 59"/>
          <p:cNvPicPr>
            <a:picLocks noChangeAspect="1" noChangeArrowheads="1"/>
          </p:cNvPicPr>
          <p:nvPr/>
        </p:nvPicPr>
        <p:blipFill>
          <a:blip r:embed="rId13" cstate="print"/>
          <a:srcRect/>
          <a:stretch>
            <a:fillRect/>
          </a:stretch>
        </p:blipFill>
        <p:spPr bwMode="auto">
          <a:xfrm>
            <a:off x="4779963" y="4359275"/>
            <a:ext cx="376237" cy="527050"/>
          </a:xfrm>
          <a:prstGeom prst="rect">
            <a:avLst/>
          </a:prstGeom>
          <a:noFill/>
          <a:ln w="9525">
            <a:noFill/>
            <a:miter lim="800000"/>
            <a:headEnd/>
            <a:tailEnd/>
          </a:ln>
        </p:spPr>
      </p:pic>
      <p:grpSp>
        <p:nvGrpSpPr>
          <p:cNvPr id="4" name="Group 58"/>
          <p:cNvGrpSpPr>
            <a:grpSpLocks/>
          </p:cNvGrpSpPr>
          <p:nvPr/>
        </p:nvGrpSpPr>
        <p:grpSpPr bwMode="auto">
          <a:xfrm>
            <a:off x="1676400" y="4876800"/>
            <a:ext cx="3276600" cy="1524000"/>
            <a:chOff x="1056" y="3072"/>
            <a:chExt cx="2064" cy="960"/>
          </a:xfrm>
        </p:grpSpPr>
        <p:sp>
          <p:nvSpPr>
            <p:cNvPr id="106545" name="Line 53"/>
            <p:cNvSpPr>
              <a:spLocks noChangeShapeType="1"/>
            </p:cNvSpPr>
            <p:nvPr/>
          </p:nvSpPr>
          <p:spPr bwMode="auto">
            <a:xfrm>
              <a:off x="1056" y="3072"/>
              <a:ext cx="0" cy="960"/>
            </a:xfrm>
            <a:prstGeom prst="line">
              <a:avLst/>
            </a:prstGeom>
            <a:noFill/>
            <a:ln w="28575">
              <a:solidFill>
                <a:srgbClr val="FF6600"/>
              </a:solidFill>
              <a:round/>
              <a:headEnd/>
              <a:tailEnd/>
            </a:ln>
          </p:spPr>
          <p:txBody>
            <a:bodyPr/>
            <a:lstStyle/>
            <a:p>
              <a:endParaRPr lang="en-US"/>
            </a:p>
          </p:txBody>
        </p:sp>
        <p:sp>
          <p:nvSpPr>
            <p:cNvPr id="106546" name="Line 54"/>
            <p:cNvSpPr>
              <a:spLocks noChangeShapeType="1"/>
            </p:cNvSpPr>
            <p:nvPr/>
          </p:nvSpPr>
          <p:spPr bwMode="auto">
            <a:xfrm flipH="1">
              <a:off x="1056" y="4032"/>
              <a:ext cx="2064" cy="0"/>
            </a:xfrm>
            <a:prstGeom prst="line">
              <a:avLst/>
            </a:prstGeom>
            <a:noFill/>
            <a:ln w="28575">
              <a:solidFill>
                <a:srgbClr val="FF6600"/>
              </a:solidFill>
              <a:round/>
              <a:headEnd/>
              <a:tailEnd/>
            </a:ln>
          </p:spPr>
          <p:txBody>
            <a:bodyPr/>
            <a:lstStyle/>
            <a:p>
              <a:endParaRPr lang="en-US"/>
            </a:p>
          </p:txBody>
        </p:sp>
        <p:sp>
          <p:nvSpPr>
            <p:cNvPr id="106547" name="Line 55"/>
            <p:cNvSpPr>
              <a:spLocks noChangeShapeType="1"/>
            </p:cNvSpPr>
            <p:nvPr/>
          </p:nvSpPr>
          <p:spPr bwMode="auto">
            <a:xfrm>
              <a:off x="3120" y="3072"/>
              <a:ext cx="0" cy="960"/>
            </a:xfrm>
            <a:prstGeom prst="line">
              <a:avLst/>
            </a:prstGeom>
            <a:noFill/>
            <a:ln w="28575">
              <a:solidFill>
                <a:srgbClr val="FF6600"/>
              </a:solidFill>
              <a:round/>
              <a:headEnd/>
              <a:tailEnd/>
            </a:ln>
          </p:spPr>
          <p:txBody>
            <a:bodyPr/>
            <a:lstStyle/>
            <a:p>
              <a:endParaRPr lang="en-US"/>
            </a:p>
          </p:txBody>
        </p:sp>
      </p:grpSp>
      <p:sp>
        <p:nvSpPr>
          <p:cNvPr id="110" name="Text Box 61"/>
          <p:cNvSpPr txBox="1">
            <a:spLocks noChangeArrowheads="1"/>
          </p:cNvSpPr>
          <p:nvPr/>
        </p:nvSpPr>
        <p:spPr bwMode="auto">
          <a:xfrm>
            <a:off x="7753350" y="762000"/>
            <a:ext cx="914400" cy="244475"/>
          </a:xfrm>
          <a:prstGeom prst="rect">
            <a:avLst/>
          </a:prstGeom>
          <a:noFill/>
          <a:ln w="9525">
            <a:noFill/>
            <a:miter lim="800000"/>
            <a:headEnd/>
            <a:tailEnd/>
          </a:ln>
        </p:spPr>
        <p:txBody>
          <a:bodyPr lIns="0" tIns="0" rIns="0" bIns="0">
            <a:spAutoFit/>
          </a:bodyPr>
          <a:lstStyle/>
          <a:p>
            <a:pPr>
              <a:lnSpc>
                <a:spcPct val="80000"/>
              </a:lnSpc>
              <a:spcBef>
                <a:spcPct val="50000"/>
              </a:spcBef>
            </a:pPr>
            <a:r>
              <a:rPr lang="es-CO" sz="1000">
                <a:latin typeface="Courier New" pitchFamily="49" charset="0"/>
              </a:rPr>
              <a:t>#1234#LUZ</a:t>
            </a:r>
            <a:r>
              <a:rPr lang="en-US" sz="1000">
                <a:latin typeface="Courier New" pitchFamily="49" charset="0"/>
              </a:rPr>
              <a:t>=</a:t>
            </a:r>
            <a:br>
              <a:rPr lang="en-US" sz="1000">
                <a:latin typeface="Courier New" pitchFamily="49" charset="0"/>
              </a:rPr>
            </a:br>
            <a:r>
              <a:rPr lang="en-US" sz="1000">
                <a:latin typeface="Courier New" pitchFamily="49" charset="0"/>
              </a:rPr>
              <a:t>OFF</a:t>
            </a:r>
          </a:p>
        </p:txBody>
      </p:sp>
      <p:grpSp>
        <p:nvGrpSpPr>
          <p:cNvPr id="5" name="Group 68"/>
          <p:cNvGrpSpPr>
            <a:grpSpLocks/>
          </p:cNvGrpSpPr>
          <p:nvPr/>
        </p:nvGrpSpPr>
        <p:grpSpPr bwMode="auto">
          <a:xfrm>
            <a:off x="1809750" y="1828800"/>
            <a:ext cx="3752850" cy="4267200"/>
            <a:chOff x="1140" y="1152"/>
            <a:chExt cx="2364" cy="2688"/>
          </a:xfrm>
        </p:grpSpPr>
        <p:sp>
          <p:nvSpPr>
            <p:cNvPr id="106541" name="Line 63"/>
            <p:cNvSpPr>
              <a:spLocks noChangeShapeType="1"/>
            </p:cNvSpPr>
            <p:nvPr/>
          </p:nvSpPr>
          <p:spPr bwMode="auto">
            <a:xfrm>
              <a:off x="1140" y="3072"/>
              <a:ext cx="12" cy="768"/>
            </a:xfrm>
            <a:prstGeom prst="line">
              <a:avLst/>
            </a:prstGeom>
            <a:noFill/>
            <a:ln w="28575">
              <a:solidFill>
                <a:srgbClr val="008000"/>
              </a:solidFill>
              <a:round/>
              <a:headEnd/>
              <a:tailEnd/>
            </a:ln>
          </p:spPr>
          <p:txBody>
            <a:bodyPr/>
            <a:lstStyle/>
            <a:p>
              <a:endParaRPr lang="en-US"/>
            </a:p>
          </p:txBody>
        </p:sp>
        <p:sp>
          <p:nvSpPr>
            <p:cNvPr id="106542" name="Line 64"/>
            <p:cNvSpPr>
              <a:spLocks noChangeShapeType="1"/>
            </p:cNvSpPr>
            <p:nvPr/>
          </p:nvSpPr>
          <p:spPr bwMode="auto">
            <a:xfrm flipH="1">
              <a:off x="1146" y="3840"/>
              <a:ext cx="1740" cy="0"/>
            </a:xfrm>
            <a:prstGeom prst="line">
              <a:avLst/>
            </a:prstGeom>
            <a:noFill/>
            <a:ln w="28575">
              <a:solidFill>
                <a:srgbClr val="008000"/>
              </a:solidFill>
              <a:round/>
              <a:headEnd/>
              <a:tailEnd/>
            </a:ln>
          </p:spPr>
          <p:txBody>
            <a:bodyPr/>
            <a:lstStyle/>
            <a:p>
              <a:endParaRPr lang="en-US"/>
            </a:p>
          </p:txBody>
        </p:sp>
        <p:pic>
          <p:nvPicPr>
            <p:cNvPr id="106543" name="Picture 67" descr="Mopeco MEB115M Ventilator">
              <a:hlinkClick r:id="rId9"/>
            </p:cNvPr>
            <p:cNvPicPr>
              <a:picLocks noChangeAspect="1" noChangeArrowheads="1"/>
            </p:cNvPicPr>
            <p:nvPr/>
          </p:nvPicPr>
          <p:blipFill>
            <a:blip r:embed="rId14" cstate="print"/>
            <a:srcRect/>
            <a:stretch>
              <a:fillRect/>
            </a:stretch>
          </p:blipFill>
          <p:spPr bwMode="auto">
            <a:xfrm>
              <a:off x="2658" y="1152"/>
              <a:ext cx="846" cy="846"/>
            </a:xfrm>
            <a:prstGeom prst="rect">
              <a:avLst/>
            </a:prstGeom>
            <a:noFill/>
            <a:ln w="9525">
              <a:noFill/>
              <a:miter lim="800000"/>
              <a:headEnd/>
              <a:tailEnd/>
            </a:ln>
          </p:spPr>
        </p:pic>
        <p:sp>
          <p:nvSpPr>
            <p:cNvPr id="106544" name="Line 65"/>
            <p:cNvSpPr>
              <a:spLocks noChangeShapeType="1"/>
            </p:cNvSpPr>
            <p:nvPr/>
          </p:nvSpPr>
          <p:spPr bwMode="auto">
            <a:xfrm>
              <a:off x="2880" y="1872"/>
              <a:ext cx="0" cy="1968"/>
            </a:xfrm>
            <a:prstGeom prst="line">
              <a:avLst/>
            </a:prstGeom>
            <a:noFill/>
            <a:ln w="28575">
              <a:solidFill>
                <a:srgbClr val="008000"/>
              </a:solidFill>
              <a:round/>
              <a:headEnd/>
              <a:tailEnd/>
            </a:ln>
          </p:spPr>
          <p:txBody>
            <a:bodyPr/>
            <a:lstStyle/>
            <a:p>
              <a:endParaRPr lang="en-US"/>
            </a:p>
          </p:txBody>
        </p:sp>
      </p:grpSp>
      <p:sp>
        <p:nvSpPr>
          <p:cNvPr id="116" name="Text Box 69"/>
          <p:cNvSpPr txBox="1">
            <a:spLocks noChangeArrowheads="1"/>
          </p:cNvSpPr>
          <p:nvPr/>
        </p:nvSpPr>
        <p:spPr bwMode="auto">
          <a:xfrm>
            <a:off x="7772400" y="762000"/>
            <a:ext cx="914400" cy="244475"/>
          </a:xfrm>
          <a:prstGeom prst="rect">
            <a:avLst/>
          </a:prstGeom>
          <a:noFill/>
          <a:ln w="9525">
            <a:noFill/>
            <a:miter lim="800000"/>
            <a:headEnd/>
            <a:tailEnd/>
          </a:ln>
        </p:spPr>
        <p:txBody>
          <a:bodyPr lIns="0" tIns="0" rIns="0" bIns="0">
            <a:spAutoFit/>
          </a:bodyPr>
          <a:lstStyle/>
          <a:p>
            <a:pPr>
              <a:lnSpc>
                <a:spcPct val="80000"/>
              </a:lnSpc>
              <a:spcBef>
                <a:spcPct val="50000"/>
              </a:spcBef>
            </a:pPr>
            <a:r>
              <a:rPr lang="es-CO" sz="1000">
                <a:latin typeface="Courier New" pitchFamily="49" charset="0"/>
              </a:rPr>
              <a:t>#1234#VENT</a:t>
            </a:r>
            <a:r>
              <a:rPr lang="en-US" sz="1000">
                <a:latin typeface="Courier New" pitchFamily="49" charset="0"/>
              </a:rPr>
              <a:t>=</a:t>
            </a:r>
            <a:br>
              <a:rPr lang="en-US" sz="1000">
                <a:latin typeface="Courier New" pitchFamily="49" charset="0"/>
              </a:rPr>
            </a:br>
            <a:r>
              <a:rPr lang="en-US" sz="1000">
                <a:latin typeface="Courier New" pitchFamily="49" charset="0"/>
              </a:rPr>
              <a:t>ON</a:t>
            </a:r>
          </a:p>
        </p:txBody>
      </p:sp>
      <p:sp>
        <p:nvSpPr>
          <p:cNvPr id="117" name="Text Box 70"/>
          <p:cNvSpPr txBox="1">
            <a:spLocks noChangeArrowheads="1"/>
          </p:cNvSpPr>
          <p:nvPr/>
        </p:nvSpPr>
        <p:spPr bwMode="auto">
          <a:xfrm>
            <a:off x="7772400" y="762000"/>
            <a:ext cx="914400" cy="244475"/>
          </a:xfrm>
          <a:prstGeom prst="rect">
            <a:avLst/>
          </a:prstGeom>
          <a:noFill/>
          <a:ln w="9525">
            <a:noFill/>
            <a:miter lim="800000"/>
            <a:headEnd/>
            <a:tailEnd/>
          </a:ln>
        </p:spPr>
        <p:txBody>
          <a:bodyPr lIns="0" tIns="0" rIns="0" bIns="0">
            <a:spAutoFit/>
          </a:bodyPr>
          <a:lstStyle/>
          <a:p>
            <a:pPr>
              <a:lnSpc>
                <a:spcPct val="80000"/>
              </a:lnSpc>
              <a:spcBef>
                <a:spcPct val="50000"/>
              </a:spcBef>
            </a:pPr>
            <a:r>
              <a:rPr lang="es-CO" sz="1000">
                <a:latin typeface="Courier New" pitchFamily="49" charset="0"/>
              </a:rPr>
              <a:t>#1234#VENT</a:t>
            </a:r>
            <a:r>
              <a:rPr lang="en-US" sz="1000">
                <a:latin typeface="Courier New" pitchFamily="49" charset="0"/>
              </a:rPr>
              <a:t>=</a:t>
            </a:r>
            <a:br>
              <a:rPr lang="en-US" sz="1000">
                <a:latin typeface="Courier New" pitchFamily="49" charset="0"/>
              </a:rPr>
            </a:br>
            <a:r>
              <a:rPr lang="en-US" sz="1000">
                <a:latin typeface="Courier New" pitchFamily="49" charset="0"/>
              </a:rPr>
              <a:t>OFF</a:t>
            </a:r>
          </a:p>
        </p:txBody>
      </p:sp>
      <p:pic>
        <p:nvPicPr>
          <p:cNvPr id="118" name="Picture 84" descr="4-garage-door-550"/>
          <p:cNvPicPr>
            <a:picLocks noChangeAspect="1" noChangeArrowheads="1"/>
          </p:cNvPicPr>
          <p:nvPr/>
        </p:nvPicPr>
        <p:blipFill>
          <a:blip r:embed="rId15" cstate="print"/>
          <a:srcRect/>
          <a:stretch>
            <a:fillRect/>
          </a:stretch>
        </p:blipFill>
        <p:spPr bwMode="auto">
          <a:xfrm>
            <a:off x="5715000" y="4316413"/>
            <a:ext cx="3076575" cy="2008187"/>
          </a:xfrm>
          <a:prstGeom prst="rect">
            <a:avLst/>
          </a:prstGeom>
          <a:noFill/>
          <a:ln w="9525">
            <a:noFill/>
            <a:miter lim="800000"/>
            <a:headEnd/>
            <a:tailEnd/>
          </a:ln>
        </p:spPr>
      </p:pic>
      <p:sp>
        <p:nvSpPr>
          <p:cNvPr id="119" name="Line 85"/>
          <p:cNvSpPr>
            <a:spLocks noChangeShapeType="1"/>
          </p:cNvSpPr>
          <p:nvPr/>
        </p:nvSpPr>
        <p:spPr bwMode="auto">
          <a:xfrm>
            <a:off x="1981200" y="4876800"/>
            <a:ext cx="0" cy="990600"/>
          </a:xfrm>
          <a:prstGeom prst="line">
            <a:avLst/>
          </a:prstGeom>
          <a:noFill/>
          <a:ln w="28575">
            <a:solidFill>
              <a:srgbClr val="FF00FF"/>
            </a:solidFill>
            <a:round/>
            <a:headEnd/>
            <a:tailEnd/>
          </a:ln>
        </p:spPr>
        <p:txBody>
          <a:bodyPr/>
          <a:lstStyle/>
          <a:p>
            <a:endParaRPr lang="en-US"/>
          </a:p>
        </p:txBody>
      </p:sp>
      <p:sp>
        <p:nvSpPr>
          <p:cNvPr id="120" name="Line 86"/>
          <p:cNvSpPr>
            <a:spLocks noChangeShapeType="1"/>
          </p:cNvSpPr>
          <p:nvPr/>
        </p:nvSpPr>
        <p:spPr bwMode="auto">
          <a:xfrm flipH="1">
            <a:off x="1981200" y="5867400"/>
            <a:ext cx="3733800" cy="0"/>
          </a:xfrm>
          <a:prstGeom prst="line">
            <a:avLst/>
          </a:prstGeom>
          <a:noFill/>
          <a:ln w="28575">
            <a:solidFill>
              <a:srgbClr val="FF00FF"/>
            </a:solidFill>
            <a:round/>
            <a:headEnd/>
            <a:tailEnd/>
          </a:ln>
        </p:spPr>
        <p:txBody>
          <a:bodyPr/>
          <a:lstStyle/>
          <a:p>
            <a:endParaRPr lang="en-US"/>
          </a:p>
        </p:txBody>
      </p:sp>
      <p:sp>
        <p:nvSpPr>
          <p:cNvPr id="121" name="Text Box 90"/>
          <p:cNvSpPr txBox="1">
            <a:spLocks noChangeArrowheads="1"/>
          </p:cNvSpPr>
          <p:nvPr/>
        </p:nvSpPr>
        <p:spPr bwMode="auto">
          <a:xfrm>
            <a:off x="7772400" y="1127125"/>
            <a:ext cx="914400" cy="122238"/>
          </a:xfrm>
          <a:prstGeom prst="rect">
            <a:avLst/>
          </a:prstGeom>
          <a:noFill/>
          <a:ln w="9525">
            <a:noFill/>
            <a:miter lim="800000"/>
            <a:headEnd/>
            <a:tailEnd/>
          </a:ln>
        </p:spPr>
        <p:txBody>
          <a:bodyPr lIns="0" tIns="0" rIns="0" bIns="0">
            <a:spAutoFit/>
          </a:bodyPr>
          <a:lstStyle/>
          <a:p>
            <a:pPr>
              <a:lnSpc>
                <a:spcPct val="80000"/>
              </a:lnSpc>
              <a:spcBef>
                <a:spcPct val="50000"/>
              </a:spcBef>
            </a:pPr>
            <a:r>
              <a:rPr lang="es-CO" sz="1000">
                <a:latin typeface="Courier New" pitchFamily="49" charset="0"/>
              </a:rPr>
              <a:t>3003303092</a:t>
            </a:r>
            <a:endParaRPr lang="en-US" sz="1000">
              <a:latin typeface="Courier New" pitchFamily="49" charset="0"/>
            </a:endParaRPr>
          </a:p>
        </p:txBody>
      </p:sp>
      <p:pic>
        <p:nvPicPr>
          <p:cNvPr id="122" name="Picture 91">
            <a:hlinkClick r:id="" action="ppaction://media"/>
          </p:cNvPr>
          <p:cNvPicPr>
            <a:picLocks noRot="1" noChangeAspect="1" noChangeArrowheads="1"/>
          </p:cNvPicPr>
          <p:nvPr>
            <a:wavAudioFile r:embed="rId1" name="ELPHRG01.wav"/>
          </p:nvPr>
        </p:nvPicPr>
        <p:blipFill>
          <a:blip r:embed="rId16" cstate="print"/>
          <a:srcRect/>
          <a:stretch>
            <a:fillRect/>
          </a:stretch>
        </p:blipFill>
        <p:spPr bwMode="auto">
          <a:xfrm>
            <a:off x="4724400" y="6705600"/>
            <a:ext cx="304800" cy="304800"/>
          </a:xfrm>
          <a:prstGeom prst="rect">
            <a:avLst/>
          </a:prstGeom>
          <a:noFill/>
          <a:ln w="9525">
            <a:noFill/>
            <a:miter lim="800000"/>
            <a:headEnd/>
            <a:tailEnd/>
          </a:ln>
        </p:spPr>
      </p:pic>
      <p:pic>
        <p:nvPicPr>
          <p:cNvPr id="123" name="Picture 92" descr="MCj04403450000[1]"/>
          <p:cNvPicPr>
            <a:picLocks noChangeAspect="1" noChangeArrowheads="1"/>
          </p:cNvPicPr>
          <p:nvPr/>
        </p:nvPicPr>
        <p:blipFill>
          <a:blip r:embed="rId17" cstate="print"/>
          <a:srcRect/>
          <a:stretch>
            <a:fillRect/>
          </a:stretch>
        </p:blipFill>
        <p:spPr bwMode="auto">
          <a:xfrm>
            <a:off x="5921375" y="4745038"/>
            <a:ext cx="2613025" cy="1274762"/>
          </a:xfrm>
          <a:prstGeom prst="rect">
            <a:avLst/>
          </a:prstGeom>
          <a:solidFill>
            <a:srgbClr val="000000"/>
          </a:solidFill>
          <a:ln w="9525">
            <a:noFill/>
            <a:miter lim="800000"/>
            <a:headEnd/>
            <a:tailEnd/>
          </a:ln>
        </p:spPr>
      </p:pic>
      <p:pic>
        <p:nvPicPr>
          <p:cNvPr id="106539" name="Picture 96"/>
          <p:cNvPicPr>
            <a:picLocks noChangeAspect="1" noChangeArrowheads="1"/>
          </p:cNvPicPr>
          <p:nvPr/>
        </p:nvPicPr>
        <p:blipFill>
          <a:blip r:embed="rId18" cstate="print"/>
          <a:srcRect/>
          <a:stretch>
            <a:fillRect/>
          </a:stretch>
        </p:blipFill>
        <p:spPr bwMode="auto">
          <a:xfrm>
            <a:off x="4048125" y="609600"/>
            <a:ext cx="1438275" cy="409575"/>
          </a:xfrm>
          <a:prstGeom prst="rect">
            <a:avLst/>
          </a:prstGeom>
          <a:noFill/>
          <a:ln w="9525">
            <a:noFill/>
            <a:miter lim="800000"/>
            <a:headEnd/>
            <a:tailEnd/>
          </a:ln>
        </p:spPr>
      </p:pic>
      <p:pic>
        <p:nvPicPr>
          <p:cNvPr id="127" name="MSj04416930000[1].wav">
            <a:hlinkClick r:id="" action="ppaction://media"/>
          </p:cNvPr>
          <p:cNvPicPr>
            <a:picLocks noRot="1" noChangeAspect="1"/>
          </p:cNvPicPr>
          <p:nvPr>
            <a:audioFile r:link="rId2"/>
          </p:nvPr>
        </p:nvPicPr>
        <p:blipFill>
          <a:blip r:embed="rId19" cstate="print"/>
          <a:srcRect/>
          <a:stretch>
            <a:fillRect/>
          </a:stretch>
        </p:blipFill>
        <p:spPr bwMode="auto">
          <a:xfrm>
            <a:off x="5638800" y="68580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slide(fromBottom)">
                                      <p:cBhvr>
                                        <p:cTn id="11" dur="500"/>
                                        <p:tgtEl>
                                          <p:spTgt spid="7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7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75"/>
                                        </p:tgtEl>
                                        <p:attrNameLst>
                                          <p:attrName>style.visibility</p:attrName>
                                        </p:attrNameLst>
                                      </p:cBhvr>
                                      <p:to>
                                        <p:strVal val="hidden"/>
                                      </p:to>
                                    </p:set>
                                  </p:childTnLst>
                                </p:cTn>
                              </p:par>
                              <p:par>
                                <p:cTn id="20" presetID="12" presetClass="entr" presetSubtype="4" fill="hold" grpId="0" nodeType="with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slide(fromBottom)">
                                      <p:cBhvr>
                                        <p:cTn id="22" dur="500"/>
                                        <p:tgtEl>
                                          <p:spTgt spid="7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7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1" presetClass="entr" presetSubtype="0" fill="hold" grpId="0" nodeType="clickEffect">
                                  <p:stCondLst>
                                    <p:cond delay="0"/>
                                  </p:stCondLst>
                                  <p:childTnLst>
                                    <p:set>
                                      <p:cBhvr>
                                        <p:cTn id="42" dur="1000">
                                          <p:stCondLst>
                                            <p:cond delay="0"/>
                                          </p:stCondLst>
                                        </p:cTn>
                                        <p:tgtEl>
                                          <p:spTgt spid="9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90"/>
                                        </p:tgtEl>
                                        <p:attrNameLst>
                                          <p:attrName>style.visibility</p:attrName>
                                        </p:attrNameLst>
                                      </p:cBhvr>
                                      <p:to>
                                        <p:strVal val="hidden"/>
                                      </p:to>
                                    </p:set>
                                  </p:childTnLst>
                                </p:cTn>
                              </p:par>
                              <p:par>
                                <p:cTn id="47" presetID="1" presetClass="entr" presetSubtype="0" fill="hold" grpId="1" nodeType="withEffect">
                                  <p:stCondLst>
                                    <p:cond delay="0"/>
                                  </p:stCondLst>
                                  <p:childTnLst>
                                    <p:set>
                                      <p:cBhvr>
                                        <p:cTn id="48" dur="1" fill="hold">
                                          <p:stCondLst>
                                            <p:cond delay="0"/>
                                          </p:stCondLst>
                                        </p:cTn>
                                        <p:tgtEl>
                                          <p:spTgt spid="7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7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1" presetClass="entr" presetSubtype="0" fill="hold" grpId="0" nodeType="clickEffect">
                                  <p:stCondLst>
                                    <p:cond delay="0"/>
                                  </p:stCondLst>
                                  <p:childTnLst>
                                    <p:set>
                                      <p:cBhvr>
                                        <p:cTn id="56" dur="1000">
                                          <p:stCondLst>
                                            <p:cond delay="0"/>
                                          </p:stCondLst>
                                        </p:cTn>
                                        <p:tgtEl>
                                          <p:spTgt spid="8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89"/>
                                        </p:tgtEl>
                                        <p:attrNameLst>
                                          <p:attrName>style.visibility</p:attrName>
                                        </p:attrNameLst>
                                      </p:cBhvr>
                                      <p:to>
                                        <p:strVal val="hidden"/>
                                      </p:to>
                                    </p:set>
                                  </p:childTnLst>
                                </p:cTn>
                              </p:par>
                              <p:par>
                                <p:cTn id="61" presetID="12" presetClass="entr" presetSubtype="4" fill="hold" grpId="0" nodeType="withEffect">
                                  <p:stCondLst>
                                    <p:cond delay="0"/>
                                  </p:stCondLst>
                                  <p:childTnLst>
                                    <p:set>
                                      <p:cBhvr>
                                        <p:cTn id="62" dur="1" fill="hold">
                                          <p:stCondLst>
                                            <p:cond delay="0"/>
                                          </p:stCondLst>
                                        </p:cTn>
                                        <p:tgtEl>
                                          <p:spTgt spid="77"/>
                                        </p:tgtEl>
                                        <p:attrNameLst>
                                          <p:attrName>style.visibility</p:attrName>
                                        </p:attrNameLst>
                                      </p:cBhvr>
                                      <p:to>
                                        <p:strVal val="visible"/>
                                      </p:to>
                                    </p:set>
                                    <p:animEffect transition="in" filter="slide(fromBottom)">
                                      <p:cBhvr>
                                        <p:cTn id="63" dur="500"/>
                                        <p:tgtEl>
                                          <p:spTgt spid="77"/>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grpId="1" nodeType="clickEffect">
                                  <p:stCondLst>
                                    <p:cond delay="0"/>
                                  </p:stCondLst>
                                  <p:childTnLst>
                                    <p:set>
                                      <p:cBhvr>
                                        <p:cTn id="67" dur="1" fill="hold">
                                          <p:stCondLst>
                                            <p:cond delay="0"/>
                                          </p:stCondLst>
                                        </p:cTn>
                                        <p:tgtEl>
                                          <p:spTgt spid="77"/>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87"/>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88"/>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74"/>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98"/>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3"/>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2" presetClass="entr" presetSubtype="4" fill="hold" grpId="0" nodeType="clickEffect">
                                  <p:stCondLst>
                                    <p:cond delay="0"/>
                                  </p:stCondLst>
                                  <p:childTnLst>
                                    <p:set>
                                      <p:cBhvr>
                                        <p:cTn id="87" dur="1" fill="hold">
                                          <p:stCondLst>
                                            <p:cond delay="0"/>
                                          </p:stCondLst>
                                        </p:cTn>
                                        <p:tgtEl>
                                          <p:spTgt spid="99"/>
                                        </p:tgtEl>
                                        <p:attrNameLst>
                                          <p:attrName>style.visibility</p:attrName>
                                        </p:attrNameLst>
                                      </p:cBhvr>
                                      <p:to>
                                        <p:strVal val="visible"/>
                                      </p:to>
                                    </p:set>
                                    <p:animEffect transition="in" filter="slide(fromBottom)">
                                      <p:cBhvr>
                                        <p:cTn id="88" dur="500"/>
                                        <p:tgtEl>
                                          <p:spTgt spid="99"/>
                                        </p:tgtEl>
                                      </p:cBhvr>
                                    </p:animEffec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grpId="1" nodeType="clickEffect">
                                  <p:stCondLst>
                                    <p:cond delay="0"/>
                                  </p:stCondLst>
                                  <p:childTnLst>
                                    <p:set>
                                      <p:cBhvr>
                                        <p:cTn id="92" dur="1" fill="hold">
                                          <p:stCondLst>
                                            <p:cond delay="0"/>
                                          </p:stCondLst>
                                        </p:cTn>
                                        <p:tgtEl>
                                          <p:spTgt spid="99"/>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2" presetClass="entr" presetSubtype="4" fill="hold" grpId="0" nodeType="clickEffect">
                                  <p:stCondLst>
                                    <p:cond delay="0"/>
                                  </p:stCondLst>
                                  <p:childTnLst>
                                    <p:set>
                                      <p:cBhvr>
                                        <p:cTn id="96" dur="1" fill="hold">
                                          <p:stCondLst>
                                            <p:cond delay="0"/>
                                          </p:stCondLst>
                                        </p:cTn>
                                        <p:tgtEl>
                                          <p:spTgt spid="100"/>
                                        </p:tgtEl>
                                        <p:attrNameLst>
                                          <p:attrName>style.visibility</p:attrName>
                                        </p:attrNameLst>
                                      </p:cBhvr>
                                      <p:to>
                                        <p:strVal val="visible"/>
                                      </p:to>
                                    </p:set>
                                    <p:animEffect transition="in" filter="slide(fromBottom)">
                                      <p:cBhvr>
                                        <p:cTn id="97" dur="500"/>
                                        <p:tgtEl>
                                          <p:spTgt spid="100"/>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xit" presetSubtype="0" fill="hold" grpId="1" nodeType="clickEffect">
                                  <p:stCondLst>
                                    <p:cond delay="0"/>
                                  </p:stCondLst>
                                  <p:childTnLst>
                                    <p:set>
                                      <p:cBhvr>
                                        <p:cTn id="101" dur="1" fill="hold">
                                          <p:stCondLst>
                                            <p:cond delay="0"/>
                                          </p:stCondLst>
                                        </p:cTn>
                                        <p:tgtEl>
                                          <p:spTgt spid="100"/>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2" presetClass="entr" presetSubtype="4" fill="hold" grpId="0" nodeType="clickEffect">
                                  <p:stCondLst>
                                    <p:cond delay="0"/>
                                  </p:stCondLst>
                                  <p:childTnLst>
                                    <p:set>
                                      <p:cBhvr>
                                        <p:cTn id="105" dur="1" fill="hold">
                                          <p:stCondLst>
                                            <p:cond delay="0"/>
                                          </p:stCondLst>
                                        </p:cTn>
                                        <p:tgtEl>
                                          <p:spTgt spid="101"/>
                                        </p:tgtEl>
                                        <p:attrNameLst>
                                          <p:attrName>style.visibility</p:attrName>
                                        </p:attrNameLst>
                                      </p:cBhvr>
                                      <p:to>
                                        <p:strVal val="visible"/>
                                      </p:to>
                                    </p:set>
                                    <p:animEffect transition="in" filter="slide(fromBottom)">
                                      <p:cBhvr>
                                        <p:cTn id="106" dur="500"/>
                                        <p:tgtEl>
                                          <p:spTgt spid="101"/>
                                        </p:tgtEl>
                                      </p:cBhvr>
                                    </p:animEffec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nodeType="clickEffect">
                                  <p:stCondLst>
                                    <p:cond delay="0"/>
                                  </p:stCondLst>
                                  <p:childTnLst>
                                    <p:set>
                                      <p:cBhvr>
                                        <p:cTn id="110" dur="1" fill="hold">
                                          <p:stCondLst>
                                            <p:cond delay="0"/>
                                          </p:stCondLst>
                                        </p:cTn>
                                        <p:tgtEl>
                                          <p:spTgt spid="3"/>
                                        </p:tgtEl>
                                        <p:attrNameLst>
                                          <p:attrName>style.visibility</p:attrName>
                                        </p:attrNameLst>
                                      </p:cBhvr>
                                      <p:to>
                                        <p:strVal val="hidden"/>
                                      </p:to>
                                    </p:set>
                                  </p:childTnLst>
                                </p:cTn>
                              </p:par>
                              <p:par>
                                <p:cTn id="111" presetID="1" presetClass="exit" presetSubtype="0" fill="hold" nodeType="withEffect">
                                  <p:stCondLst>
                                    <p:cond delay="0"/>
                                  </p:stCondLst>
                                  <p:childTnLst>
                                    <p:set>
                                      <p:cBhvr>
                                        <p:cTn id="112" dur="1" fill="hold">
                                          <p:stCondLst>
                                            <p:cond delay="0"/>
                                          </p:stCondLst>
                                        </p:cTn>
                                        <p:tgtEl>
                                          <p:spTgt spid="2"/>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98"/>
                                        </p:tgtEl>
                                        <p:attrNameLst>
                                          <p:attrName>style.visibility</p:attrName>
                                        </p:attrNameLst>
                                      </p:cBhvr>
                                      <p:to>
                                        <p:strVal val="hidden"/>
                                      </p:to>
                                    </p:set>
                                  </p:childTnLst>
                                </p:cTn>
                              </p:par>
                              <p:par>
                                <p:cTn id="115" presetID="1" presetClass="exit" presetSubtype="0" fill="hold" grpId="1" nodeType="withEffect">
                                  <p:stCondLst>
                                    <p:cond delay="0"/>
                                  </p:stCondLst>
                                  <p:childTnLst>
                                    <p:set>
                                      <p:cBhvr>
                                        <p:cTn id="116" dur="1" fill="hold">
                                          <p:stCondLst>
                                            <p:cond delay="0"/>
                                          </p:stCondLst>
                                        </p:cTn>
                                        <p:tgtEl>
                                          <p:spTgt spid="101"/>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4"/>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5"/>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104"/>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120"/>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119"/>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118"/>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102"/>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27" presetClass="entr" presetSubtype="0" fill="hold" grpId="0" nodeType="clickEffect">
                                  <p:stCondLst>
                                    <p:cond delay="0"/>
                                  </p:stCondLst>
                                  <p:iterate type="lt">
                                    <p:tmPct val="50000"/>
                                  </p:iterate>
                                  <p:childTnLst>
                                    <p:set>
                                      <p:cBhvr>
                                        <p:cTn id="138" dur="1" fill="hold">
                                          <p:stCondLst>
                                            <p:cond delay="0"/>
                                          </p:stCondLst>
                                        </p:cTn>
                                        <p:tgtEl>
                                          <p:spTgt spid="103"/>
                                        </p:tgtEl>
                                        <p:attrNameLst>
                                          <p:attrName>style.visibility</p:attrName>
                                        </p:attrNameLst>
                                      </p:cBhvr>
                                      <p:to>
                                        <p:strVal val="visible"/>
                                      </p:to>
                                    </p:set>
                                    <p:anim calcmode="discrete" valueType="clr">
                                      <p:cBhvr override="childStyle">
                                        <p:cTn id="139" dur="1000"/>
                                        <p:tgtEl>
                                          <p:spTgt spid="103"/>
                                        </p:tgtEl>
                                        <p:attrNameLst>
                                          <p:attrName>style.color</p:attrName>
                                        </p:attrNameLst>
                                      </p:cBhvr>
                                      <p:tavLst>
                                        <p:tav tm="0">
                                          <p:val>
                                            <p:clrVal>
                                              <a:schemeClr val="accent2"/>
                                            </p:clrVal>
                                          </p:val>
                                        </p:tav>
                                        <p:tav tm="50000">
                                          <p:val>
                                            <p:clrVal>
                                              <a:schemeClr val="hlink"/>
                                            </p:clrVal>
                                          </p:val>
                                        </p:tav>
                                      </p:tavLst>
                                    </p:anim>
                                    <p:anim calcmode="discrete" valueType="clr">
                                      <p:cBhvr>
                                        <p:cTn id="140" dur="1000"/>
                                        <p:tgtEl>
                                          <p:spTgt spid="103"/>
                                        </p:tgtEl>
                                        <p:attrNameLst>
                                          <p:attrName>fillcolor</p:attrName>
                                        </p:attrNameLst>
                                      </p:cBhvr>
                                      <p:tavLst>
                                        <p:tav tm="0">
                                          <p:val>
                                            <p:clrVal>
                                              <a:schemeClr val="accent2"/>
                                            </p:clrVal>
                                          </p:val>
                                        </p:tav>
                                        <p:tav tm="50000">
                                          <p:val>
                                            <p:clrVal>
                                              <a:schemeClr val="hlink"/>
                                            </p:clrVal>
                                          </p:val>
                                        </p:tav>
                                      </p:tavLst>
                                    </p:anim>
                                    <p:set>
                                      <p:cBhvr>
                                        <p:cTn id="141" dur="1000"/>
                                        <p:tgtEl>
                                          <p:spTgt spid="103"/>
                                        </p:tgtEl>
                                        <p:attrNameLst>
                                          <p:attrName>fill.type</p:attrName>
                                        </p:attrNameLst>
                                      </p:cBhvr>
                                      <p:to>
                                        <p:strVal val="solid"/>
                                      </p:to>
                                    </p:set>
                                  </p:childTnLst>
                                </p:cTn>
                              </p:par>
                            </p:childTnLst>
                          </p:cTn>
                        </p:par>
                      </p:childTnLst>
                    </p:cTn>
                  </p:par>
                  <p:par>
                    <p:cTn id="142" fill="hold">
                      <p:stCondLst>
                        <p:cond delay="indefinite"/>
                      </p:stCondLst>
                      <p:childTnLst>
                        <p:par>
                          <p:cTn id="143" fill="hold">
                            <p:stCondLst>
                              <p:cond delay="0"/>
                            </p:stCondLst>
                            <p:childTnLst>
                              <p:par>
                                <p:cTn id="144" presetID="1" presetClass="exit" presetSubtype="0" fill="hold" grpId="1" nodeType="clickEffect">
                                  <p:stCondLst>
                                    <p:cond delay="0"/>
                                  </p:stCondLst>
                                  <p:iterate type="lt">
                                    <p:tmAbs val="0"/>
                                  </p:iterate>
                                  <p:childTnLst>
                                    <p:set>
                                      <p:cBhvr>
                                        <p:cTn id="145" dur="1" fill="hold">
                                          <p:stCondLst>
                                            <p:cond delay="0"/>
                                          </p:stCondLst>
                                        </p:cTn>
                                        <p:tgtEl>
                                          <p:spTgt spid="103"/>
                                        </p:tgtEl>
                                        <p:attrNameLst>
                                          <p:attrName>style.visibility</p:attrName>
                                        </p:attrNameLst>
                                      </p:cBhvr>
                                      <p:to>
                                        <p:strVal val="hidden"/>
                                      </p:to>
                                    </p:set>
                                  </p:childTnLst>
                                </p:cTn>
                              </p:par>
                            </p:childTnLst>
                          </p:cTn>
                        </p:par>
                      </p:childTnLst>
                    </p:cTn>
                  </p:par>
                  <p:par>
                    <p:cTn id="146" fill="hold">
                      <p:stCondLst>
                        <p:cond delay="indefinite"/>
                      </p:stCondLst>
                      <p:childTnLst>
                        <p:par>
                          <p:cTn id="147" fill="hold">
                            <p:stCondLst>
                              <p:cond delay="0"/>
                            </p:stCondLst>
                            <p:childTnLst>
                              <p:par>
                                <p:cTn id="148" presetID="1" presetClass="entr" presetSubtype="0" fill="hold" nodeType="clickEffect">
                                  <p:stCondLst>
                                    <p:cond delay="0"/>
                                  </p:stCondLst>
                                  <p:childTnLst>
                                    <p:set>
                                      <p:cBhvr>
                                        <p:cTn id="149" dur="1" fill="hold">
                                          <p:stCondLst>
                                            <p:cond delay="0"/>
                                          </p:stCondLst>
                                        </p:cTn>
                                        <p:tgtEl>
                                          <p:spTgt spid="105"/>
                                        </p:tgtEl>
                                        <p:attrNameLst>
                                          <p:attrName>style.visibility</p:attrName>
                                        </p:attrNameLst>
                                      </p:cBhvr>
                                      <p:to>
                                        <p:strVal val="visible"/>
                                      </p:to>
                                    </p:set>
                                  </p:childTnLst>
                                </p:cTn>
                              </p:par>
                            </p:childTnLst>
                          </p:cTn>
                        </p:par>
                      </p:childTnLst>
                    </p:cTn>
                  </p:par>
                  <p:par>
                    <p:cTn id="150" fill="hold">
                      <p:stCondLst>
                        <p:cond delay="indefinite"/>
                      </p:stCondLst>
                      <p:childTnLst>
                        <p:par>
                          <p:cTn id="151" fill="hold">
                            <p:stCondLst>
                              <p:cond delay="0"/>
                            </p:stCondLst>
                            <p:childTnLst>
                              <p:par>
                                <p:cTn id="152" presetID="27" presetClass="entr" presetSubtype="0" fill="hold" grpId="0" nodeType="clickEffect">
                                  <p:stCondLst>
                                    <p:cond delay="0"/>
                                  </p:stCondLst>
                                  <p:iterate type="lt">
                                    <p:tmPct val="50000"/>
                                  </p:iterate>
                                  <p:childTnLst>
                                    <p:set>
                                      <p:cBhvr>
                                        <p:cTn id="153" dur="1" fill="hold">
                                          <p:stCondLst>
                                            <p:cond delay="0"/>
                                          </p:stCondLst>
                                        </p:cTn>
                                        <p:tgtEl>
                                          <p:spTgt spid="110"/>
                                        </p:tgtEl>
                                        <p:attrNameLst>
                                          <p:attrName>style.visibility</p:attrName>
                                        </p:attrNameLst>
                                      </p:cBhvr>
                                      <p:to>
                                        <p:strVal val="visible"/>
                                      </p:to>
                                    </p:set>
                                    <p:anim calcmode="discrete" valueType="clr">
                                      <p:cBhvr override="childStyle">
                                        <p:cTn id="154" dur="80"/>
                                        <p:tgtEl>
                                          <p:spTgt spid="110"/>
                                        </p:tgtEl>
                                        <p:attrNameLst>
                                          <p:attrName>style.color</p:attrName>
                                        </p:attrNameLst>
                                      </p:cBhvr>
                                      <p:tavLst>
                                        <p:tav tm="0">
                                          <p:val>
                                            <p:clrVal>
                                              <a:schemeClr val="accent2"/>
                                            </p:clrVal>
                                          </p:val>
                                        </p:tav>
                                        <p:tav tm="50000">
                                          <p:val>
                                            <p:clrVal>
                                              <a:schemeClr val="hlink"/>
                                            </p:clrVal>
                                          </p:val>
                                        </p:tav>
                                      </p:tavLst>
                                    </p:anim>
                                    <p:anim calcmode="discrete" valueType="clr">
                                      <p:cBhvr>
                                        <p:cTn id="155" dur="80"/>
                                        <p:tgtEl>
                                          <p:spTgt spid="110"/>
                                        </p:tgtEl>
                                        <p:attrNameLst>
                                          <p:attrName>fillcolor</p:attrName>
                                        </p:attrNameLst>
                                      </p:cBhvr>
                                      <p:tavLst>
                                        <p:tav tm="0">
                                          <p:val>
                                            <p:clrVal>
                                              <a:schemeClr val="accent2"/>
                                            </p:clrVal>
                                          </p:val>
                                        </p:tav>
                                        <p:tav tm="50000">
                                          <p:val>
                                            <p:clrVal>
                                              <a:schemeClr val="hlink"/>
                                            </p:clrVal>
                                          </p:val>
                                        </p:tav>
                                      </p:tavLst>
                                    </p:anim>
                                    <p:set>
                                      <p:cBhvr>
                                        <p:cTn id="156" dur="80"/>
                                        <p:tgtEl>
                                          <p:spTgt spid="110"/>
                                        </p:tgtEl>
                                        <p:attrNameLst>
                                          <p:attrName>fill.type</p:attrName>
                                        </p:attrNameLst>
                                      </p:cBhvr>
                                      <p:to>
                                        <p:strVal val="solid"/>
                                      </p:to>
                                    </p:set>
                                  </p:childTnLst>
                                </p:cTn>
                              </p:par>
                            </p:childTnLst>
                          </p:cTn>
                        </p:par>
                      </p:childTnLst>
                    </p:cTn>
                  </p:par>
                  <p:par>
                    <p:cTn id="157" fill="hold">
                      <p:stCondLst>
                        <p:cond delay="indefinite"/>
                      </p:stCondLst>
                      <p:childTnLst>
                        <p:par>
                          <p:cTn id="158" fill="hold">
                            <p:stCondLst>
                              <p:cond delay="0"/>
                            </p:stCondLst>
                            <p:childTnLst>
                              <p:par>
                                <p:cTn id="159" presetID="1" presetClass="exit" presetSubtype="0" fill="hold" grpId="1" nodeType="clickEffect">
                                  <p:stCondLst>
                                    <p:cond delay="0"/>
                                  </p:stCondLst>
                                  <p:iterate type="lt">
                                    <p:tmAbs val="0"/>
                                  </p:iterate>
                                  <p:childTnLst>
                                    <p:set>
                                      <p:cBhvr>
                                        <p:cTn id="160" dur="1" fill="hold">
                                          <p:stCondLst>
                                            <p:cond delay="0"/>
                                          </p:stCondLst>
                                        </p:cTn>
                                        <p:tgtEl>
                                          <p:spTgt spid="110"/>
                                        </p:tgtEl>
                                        <p:attrNameLst>
                                          <p:attrName>style.visibility</p:attrName>
                                        </p:attrNameLst>
                                      </p:cBhvr>
                                      <p:to>
                                        <p:strVal val="hidden"/>
                                      </p:to>
                                    </p:set>
                                  </p:childTnLst>
                                </p:cTn>
                              </p:par>
                            </p:childTnLst>
                          </p:cTn>
                        </p:par>
                      </p:childTnLst>
                    </p:cTn>
                  </p:par>
                  <p:par>
                    <p:cTn id="161" fill="hold">
                      <p:stCondLst>
                        <p:cond delay="indefinite"/>
                      </p:stCondLst>
                      <p:childTnLst>
                        <p:par>
                          <p:cTn id="162" fill="hold">
                            <p:stCondLst>
                              <p:cond delay="0"/>
                            </p:stCondLst>
                            <p:childTnLst>
                              <p:par>
                                <p:cTn id="163" presetID="1" presetClass="exit" presetSubtype="0" fill="hold" nodeType="clickEffect">
                                  <p:stCondLst>
                                    <p:cond delay="0"/>
                                  </p:stCondLst>
                                  <p:childTnLst>
                                    <p:set>
                                      <p:cBhvr>
                                        <p:cTn id="164" dur="1" fill="hold">
                                          <p:stCondLst>
                                            <p:cond delay="0"/>
                                          </p:stCondLst>
                                        </p:cTn>
                                        <p:tgtEl>
                                          <p:spTgt spid="105"/>
                                        </p:tgtEl>
                                        <p:attrNameLst>
                                          <p:attrName>style.visibility</p:attrName>
                                        </p:attrNameLst>
                                      </p:cBhvr>
                                      <p:to>
                                        <p:strVal val="hidden"/>
                                      </p:to>
                                    </p:set>
                                  </p:childTnLst>
                                </p:cTn>
                              </p:par>
                            </p:childTnLst>
                          </p:cTn>
                        </p:par>
                      </p:childTnLst>
                    </p:cTn>
                  </p:par>
                  <p:par>
                    <p:cTn id="165" fill="hold">
                      <p:stCondLst>
                        <p:cond delay="indefinite"/>
                      </p:stCondLst>
                      <p:childTnLst>
                        <p:par>
                          <p:cTn id="166" fill="hold">
                            <p:stCondLst>
                              <p:cond delay="0"/>
                            </p:stCondLst>
                            <p:childTnLst>
                              <p:par>
                                <p:cTn id="167" presetID="27" presetClass="entr" presetSubtype="0" fill="hold" grpId="0" nodeType="clickEffect">
                                  <p:stCondLst>
                                    <p:cond delay="0"/>
                                  </p:stCondLst>
                                  <p:iterate type="lt">
                                    <p:tmPct val="50000"/>
                                  </p:iterate>
                                  <p:childTnLst>
                                    <p:set>
                                      <p:cBhvr>
                                        <p:cTn id="168" dur="1" fill="hold">
                                          <p:stCondLst>
                                            <p:cond delay="0"/>
                                          </p:stCondLst>
                                        </p:cTn>
                                        <p:tgtEl>
                                          <p:spTgt spid="116"/>
                                        </p:tgtEl>
                                        <p:attrNameLst>
                                          <p:attrName>style.visibility</p:attrName>
                                        </p:attrNameLst>
                                      </p:cBhvr>
                                      <p:to>
                                        <p:strVal val="visible"/>
                                      </p:to>
                                    </p:set>
                                    <p:anim calcmode="discrete" valueType="clr">
                                      <p:cBhvr override="childStyle">
                                        <p:cTn id="169" dur="80"/>
                                        <p:tgtEl>
                                          <p:spTgt spid="116"/>
                                        </p:tgtEl>
                                        <p:attrNameLst>
                                          <p:attrName>style.color</p:attrName>
                                        </p:attrNameLst>
                                      </p:cBhvr>
                                      <p:tavLst>
                                        <p:tav tm="0">
                                          <p:val>
                                            <p:clrVal>
                                              <a:schemeClr val="accent2"/>
                                            </p:clrVal>
                                          </p:val>
                                        </p:tav>
                                        <p:tav tm="50000">
                                          <p:val>
                                            <p:clrVal>
                                              <a:schemeClr val="hlink"/>
                                            </p:clrVal>
                                          </p:val>
                                        </p:tav>
                                      </p:tavLst>
                                    </p:anim>
                                    <p:anim calcmode="discrete" valueType="clr">
                                      <p:cBhvr>
                                        <p:cTn id="170" dur="80"/>
                                        <p:tgtEl>
                                          <p:spTgt spid="116"/>
                                        </p:tgtEl>
                                        <p:attrNameLst>
                                          <p:attrName>fillcolor</p:attrName>
                                        </p:attrNameLst>
                                      </p:cBhvr>
                                      <p:tavLst>
                                        <p:tav tm="0">
                                          <p:val>
                                            <p:clrVal>
                                              <a:schemeClr val="accent2"/>
                                            </p:clrVal>
                                          </p:val>
                                        </p:tav>
                                        <p:tav tm="50000">
                                          <p:val>
                                            <p:clrVal>
                                              <a:schemeClr val="hlink"/>
                                            </p:clrVal>
                                          </p:val>
                                        </p:tav>
                                      </p:tavLst>
                                    </p:anim>
                                    <p:set>
                                      <p:cBhvr>
                                        <p:cTn id="171" dur="80"/>
                                        <p:tgtEl>
                                          <p:spTgt spid="116"/>
                                        </p:tgtEl>
                                        <p:attrNameLst>
                                          <p:attrName>fill.type</p:attrName>
                                        </p:attrNameLst>
                                      </p:cBhvr>
                                      <p:to>
                                        <p:strVal val="solid"/>
                                      </p:to>
                                    </p:set>
                                  </p:childTnLst>
                                </p:cTn>
                              </p:par>
                            </p:childTnLst>
                          </p:cTn>
                        </p:par>
                      </p:childTnLst>
                    </p:cTn>
                  </p:par>
                  <p:par>
                    <p:cTn id="172" fill="hold">
                      <p:stCondLst>
                        <p:cond delay="indefinite"/>
                      </p:stCondLst>
                      <p:childTnLst>
                        <p:par>
                          <p:cTn id="173" fill="hold">
                            <p:stCondLst>
                              <p:cond delay="0"/>
                            </p:stCondLst>
                            <p:childTnLst>
                              <p:par>
                                <p:cTn id="174" presetID="1" presetClass="exit" presetSubtype="0" fill="hold" grpId="1" nodeType="clickEffect">
                                  <p:stCondLst>
                                    <p:cond delay="0"/>
                                  </p:stCondLst>
                                  <p:iterate type="lt">
                                    <p:tmAbs val="0"/>
                                  </p:iterate>
                                  <p:childTnLst>
                                    <p:set>
                                      <p:cBhvr>
                                        <p:cTn id="175" dur="1" fill="hold">
                                          <p:stCondLst>
                                            <p:cond delay="0"/>
                                          </p:stCondLst>
                                        </p:cTn>
                                        <p:tgtEl>
                                          <p:spTgt spid="116"/>
                                        </p:tgtEl>
                                        <p:attrNameLst>
                                          <p:attrName>style.visibility</p:attrName>
                                        </p:attrNameLst>
                                      </p:cBhvr>
                                      <p:to>
                                        <p:strVal val="hidden"/>
                                      </p:to>
                                    </p:set>
                                  </p:childTnLst>
                                </p:cTn>
                              </p:par>
                            </p:childTnLst>
                          </p:cTn>
                        </p:par>
                      </p:childTnLst>
                    </p:cTn>
                  </p:par>
                  <p:par>
                    <p:cTn id="176" fill="hold">
                      <p:stCondLst>
                        <p:cond delay="indefinite"/>
                      </p:stCondLst>
                      <p:childTnLst>
                        <p:par>
                          <p:cTn id="177" fill="hold">
                            <p:stCondLst>
                              <p:cond delay="0"/>
                            </p:stCondLst>
                            <p:childTnLst>
                              <p:par>
                                <p:cTn id="178" presetID="27" presetClass="entr" presetSubtype="0" fill="hold" grpId="0" nodeType="clickEffect">
                                  <p:stCondLst>
                                    <p:cond delay="0"/>
                                  </p:stCondLst>
                                  <p:iterate type="lt">
                                    <p:tmPct val="50000"/>
                                  </p:iterate>
                                  <p:childTnLst>
                                    <p:set>
                                      <p:cBhvr>
                                        <p:cTn id="179" dur="1" fill="hold">
                                          <p:stCondLst>
                                            <p:cond delay="0"/>
                                          </p:stCondLst>
                                        </p:cTn>
                                        <p:tgtEl>
                                          <p:spTgt spid="117"/>
                                        </p:tgtEl>
                                        <p:attrNameLst>
                                          <p:attrName>style.visibility</p:attrName>
                                        </p:attrNameLst>
                                      </p:cBhvr>
                                      <p:to>
                                        <p:strVal val="visible"/>
                                      </p:to>
                                    </p:set>
                                    <p:anim calcmode="discrete" valueType="clr">
                                      <p:cBhvr override="childStyle">
                                        <p:cTn id="180" dur="80"/>
                                        <p:tgtEl>
                                          <p:spTgt spid="117"/>
                                        </p:tgtEl>
                                        <p:attrNameLst>
                                          <p:attrName>style.color</p:attrName>
                                        </p:attrNameLst>
                                      </p:cBhvr>
                                      <p:tavLst>
                                        <p:tav tm="0">
                                          <p:val>
                                            <p:clrVal>
                                              <a:schemeClr val="accent2"/>
                                            </p:clrVal>
                                          </p:val>
                                        </p:tav>
                                        <p:tav tm="50000">
                                          <p:val>
                                            <p:clrVal>
                                              <a:schemeClr val="hlink"/>
                                            </p:clrVal>
                                          </p:val>
                                        </p:tav>
                                      </p:tavLst>
                                    </p:anim>
                                    <p:anim calcmode="discrete" valueType="clr">
                                      <p:cBhvr>
                                        <p:cTn id="181" dur="80"/>
                                        <p:tgtEl>
                                          <p:spTgt spid="117"/>
                                        </p:tgtEl>
                                        <p:attrNameLst>
                                          <p:attrName>fillcolor</p:attrName>
                                        </p:attrNameLst>
                                      </p:cBhvr>
                                      <p:tavLst>
                                        <p:tav tm="0">
                                          <p:val>
                                            <p:clrVal>
                                              <a:schemeClr val="accent2"/>
                                            </p:clrVal>
                                          </p:val>
                                        </p:tav>
                                        <p:tav tm="50000">
                                          <p:val>
                                            <p:clrVal>
                                              <a:schemeClr val="hlink"/>
                                            </p:clrVal>
                                          </p:val>
                                        </p:tav>
                                      </p:tavLst>
                                    </p:anim>
                                    <p:set>
                                      <p:cBhvr>
                                        <p:cTn id="182" dur="80"/>
                                        <p:tgtEl>
                                          <p:spTgt spid="117"/>
                                        </p:tgtEl>
                                        <p:attrNameLst>
                                          <p:attrName>fill.type</p:attrName>
                                        </p:attrNameLst>
                                      </p:cBhvr>
                                      <p:to>
                                        <p:strVal val="solid"/>
                                      </p:to>
                                    </p:set>
                                  </p:childTnLst>
                                </p:cTn>
                              </p:par>
                            </p:childTnLst>
                          </p:cTn>
                        </p:par>
                      </p:childTnLst>
                    </p:cTn>
                  </p:par>
                  <p:par>
                    <p:cTn id="183" fill="hold">
                      <p:stCondLst>
                        <p:cond delay="indefinite"/>
                      </p:stCondLst>
                      <p:childTnLst>
                        <p:par>
                          <p:cTn id="184" fill="hold">
                            <p:stCondLst>
                              <p:cond delay="0"/>
                            </p:stCondLst>
                            <p:childTnLst>
                              <p:par>
                                <p:cTn id="185" presetID="1" presetClass="exit" presetSubtype="0" fill="hold" grpId="1" nodeType="clickEffect">
                                  <p:stCondLst>
                                    <p:cond delay="0"/>
                                  </p:stCondLst>
                                  <p:iterate type="lt">
                                    <p:tmAbs val="0"/>
                                  </p:iterate>
                                  <p:childTnLst>
                                    <p:set>
                                      <p:cBhvr>
                                        <p:cTn id="186" dur="1" fill="hold">
                                          <p:stCondLst>
                                            <p:cond delay="0"/>
                                          </p:stCondLst>
                                        </p:cTn>
                                        <p:tgtEl>
                                          <p:spTgt spid="117"/>
                                        </p:tgtEl>
                                        <p:attrNameLst>
                                          <p:attrName>style.visibility</p:attrName>
                                        </p:attrNameLst>
                                      </p:cBhvr>
                                      <p:to>
                                        <p:strVal val="hidden"/>
                                      </p:to>
                                    </p:set>
                                  </p:childTnLst>
                                </p:cTn>
                              </p:par>
                            </p:childTnLst>
                          </p:cTn>
                        </p:par>
                      </p:childTnLst>
                    </p:cTn>
                  </p:par>
                  <p:par>
                    <p:cTn id="187" fill="hold">
                      <p:stCondLst>
                        <p:cond delay="indefinite"/>
                      </p:stCondLst>
                      <p:childTnLst>
                        <p:par>
                          <p:cTn id="188" fill="hold">
                            <p:stCondLst>
                              <p:cond delay="0"/>
                            </p:stCondLst>
                            <p:childTnLst>
                              <p:par>
                                <p:cTn id="189" presetID="27" presetClass="entr" presetSubtype="0" fill="hold" grpId="0" nodeType="clickEffect">
                                  <p:stCondLst>
                                    <p:cond delay="0"/>
                                  </p:stCondLst>
                                  <p:iterate type="lt">
                                    <p:tmPct val="50000"/>
                                  </p:iterate>
                                  <p:childTnLst>
                                    <p:set>
                                      <p:cBhvr>
                                        <p:cTn id="190" dur="1" fill="hold">
                                          <p:stCondLst>
                                            <p:cond delay="0"/>
                                          </p:stCondLst>
                                        </p:cTn>
                                        <p:tgtEl>
                                          <p:spTgt spid="121"/>
                                        </p:tgtEl>
                                        <p:attrNameLst>
                                          <p:attrName>style.visibility</p:attrName>
                                        </p:attrNameLst>
                                      </p:cBhvr>
                                      <p:to>
                                        <p:strVal val="visible"/>
                                      </p:to>
                                    </p:set>
                                    <p:anim calcmode="discrete" valueType="clr">
                                      <p:cBhvr override="childStyle">
                                        <p:cTn id="191" dur="80"/>
                                        <p:tgtEl>
                                          <p:spTgt spid="121"/>
                                        </p:tgtEl>
                                        <p:attrNameLst>
                                          <p:attrName>style.color</p:attrName>
                                        </p:attrNameLst>
                                      </p:cBhvr>
                                      <p:tavLst>
                                        <p:tav tm="0">
                                          <p:val>
                                            <p:clrVal>
                                              <a:schemeClr val="accent2"/>
                                            </p:clrVal>
                                          </p:val>
                                        </p:tav>
                                        <p:tav tm="50000">
                                          <p:val>
                                            <p:clrVal>
                                              <a:schemeClr val="hlink"/>
                                            </p:clrVal>
                                          </p:val>
                                        </p:tav>
                                      </p:tavLst>
                                    </p:anim>
                                    <p:anim calcmode="discrete" valueType="clr">
                                      <p:cBhvr>
                                        <p:cTn id="192" dur="80"/>
                                        <p:tgtEl>
                                          <p:spTgt spid="121"/>
                                        </p:tgtEl>
                                        <p:attrNameLst>
                                          <p:attrName>fillcolor</p:attrName>
                                        </p:attrNameLst>
                                      </p:cBhvr>
                                      <p:tavLst>
                                        <p:tav tm="0">
                                          <p:val>
                                            <p:clrVal>
                                              <a:schemeClr val="accent2"/>
                                            </p:clrVal>
                                          </p:val>
                                        </p:tav>
                                        <p:tav tm="50000">
                                          <p:val>
                                            <p:clrVal>
                                              <a:schemeClr val="hlink"/>
                                            </p:clrVal>
                                          </p:val>
                                        </p:tav>
                                      </p:tavLst>
                                    </p:anim>
                                    <p:set>
                                      <p:cBhvr>
                                        <p:cTn id="193" dur="80"/>
                                        <p:tgtEl>
                                          <p:spTgt spid="121"/>
                                        </p:tgtEl>
                                        <p:attrNameLst>
                                          <p:attrName>fill.type</p:attrName>
                                        </p:attrNameLst>
                                      </p:cBhvr>
                                      <p:to>
                                        <p:strVal val="solid"/>
                                      </p:to>
                                    </p:set>
                                  </p:childTnLst>
                                </p:cTn>
                              </p:par>
                              <p:par>
                                <p:cTn id="194" presetID="1" presetClass="mediacall" presetSubtype="0" fill="hold" nodeType="withEffect">
                                  <p:stCondLst>
                                    <p:cond delay="0"/>
                                  </p:stCondLst>
                                  <p:childTnLst>
                                    <p:cmd type="call" cmd="playFrom(0.0)">
                                      <p:cBhvr>
                                        <p:cTn id="195" dur="3992" fill="hold"/>
                                        <p:tgtEl>
                                          <p:spTgt spid="122"/>
                                        </p:tgtEl>
                                      </p:cBhvr>
                                    </p:cmd>
                                  </p:childTnLst>
                                </p:cTn>
                              </p:par>
                            </p:childTnLst>
                          </p:cTn>
                        </p:par>
                      </p:childTnLst>
                    </p:cTn>
                  </p:par>
                  <p:par>
                    <p:cTn id="196" fill="hold">
                      <p:stCondLst>
                        <p:cond delay="indefinite"/>
                      </p:stCondLst>
                      <p:childTnLst>
                        <p:par>
                          <p:cTn id="197" fill="hold">
                            <p:stCondLst>
                              <p:cond delay="0"/>
                            </p:stCondLst>
                            <p:childTnLst>
                              <p:par>
                                <p:cTn id="198" presetID="1" presetClass="exit" presetSubtype="0" fill="hold" grpId="1" nodeType="clickEffect">
                                  <p:stCondLst>
                                    <p:cond delay="0"/>
                                  </p:stCondLst>
                                  <p:iterate type="lt">
                                    <p:tmAbs val="0"/>
                                  </p:iterate>
                                  <p:childTnLst>
                                    <p:set>
                                      <p:cBhvr>
                                        <p:cTn id="199" dur="1" fill="hold">
                                          <p:stCondLst>
                                            <p:cond delay="0"/>
                                          </p:stCondLst>
                                        </p:cTn>
                                        <p:tgtEl>
                                          <p:spTgt spid="121"/>
                                        </p:tgtEl>
                                        <p:attrNameLst>
                                          <p:attrName>style.visibility</p:attrName>
                                        </p:attrNameLst>
                                      </p:cBhvr>
                                      <p:to>
                                        <p:strVal val="hidden"/>
                                      </p:to>
                                    </p:set>
                                  </p:childTnLst>
                                </p:cTn>
                              </p:par>
                              <p:par>
                                <p:cTn id="200" presetID="22" presetClass="entr" presetSubtype="4" fill="hold" nodeType="withEffect">
                                  <p:stCondLst>
                                    <p:cond delay="0"/>
                                  </p:stCondLst>
                                  <p:childTnLst>
                                    <p:set>
                                      <p:cBhvr>
                                        <p:cTn id="201" dur="1" fill="hold">
                                          <p:stCondLst>
                                            <p:cond delay="0"/>
                                          </p:stCondLst>
                                        </p:cTn>
                                        <p:tgtEl>
                                          <p:spTgt spid="123"/>
                                        </p:tgtEl>
                                        <p:attrNameLst>
                                          <p:attrName>style.visibility</p:attrName>
                                        </p:attrNameLst>
                                      </p:cBhvr>
                                      <p:to>
                                        <p:strVal val="visible"/>
                                      </p:to>
                                    </p:set>
                                    <p:animEffect transition="in" filter="wipe(down)">
                                      <p:cBhvr>
                                        <p:cTn id="202" dur="20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3" restart="whenNotActive" fill="hold" evtFilter="cancelBubble" nodeType="interactiveSeq">
                <p:stCondLst>
                  <p:cond evt="onClick" delay="0">
                    <p:tgtEl>
                      <p:spTgt spid="122"/>
                    </p:tgtEl>
                  </p:cond>
                </p:stCondLst>
                <p:endSync evt="end" delay="0">
                  <p:rtn val="all"/>
                </p:endSync>
                <p:childTnLst>
                  <p:par>
                    <p:cTn id="204" fill="hold">
                      <p:stCondLst>
                        <p:cond delay="0"/>
                      </p:stCondLst>
                      <p:childTnLst>
                        <p:par>
                          <p:cTn id="205" fill="hold">
                            <p:stCondLst>
                              <p:cond delay="0"/>
                            </p:stCondLst>
                            <p:childTnLst>
                              <p:par>
                                <p:cTn id="206" presetID="1" presetClass="mediacall" presetSubtype="0" fill="hold" nodeType="clickEffect">
                                  <p:stCondLst>
                                    <p:cond delay="0"/>
                                  </p:stCondLst>
                                  <p:childTnLst>
                                    <p:cmd type="call" cmd="playFrom(0.0)">
                                      <p:cBhvr>
                                        <p:cTn id="207" dur="3992" fill="hold"/>
                                        <p:tgtEl>
                                          <p:spTgt spid="122"/>
                                        </p:tgtEl>
                                      </p:cBhvr>
                                    </p:cmd>
                                  </p:childTnLst>
                                </p:cTn>
                              </p:par>
                            </p:childTnLst>
                          </p:cTn>
                        </p:par>
                      </p:childTnLst>
                    </p:cTn>
                  </p:par>
                </p:childTnLst>
              </p:cTn>
              <p:nextCondLst>
                <p:cond evt="onClick" delay="0">
                  <p:tgtEl>
                    <p:spTgt spid="122"/>
                  </p:tgtEl>
                </p:cond>
              </p:nextCondLst>
            </p:seq>
            <p:audio>
              <p:cMediaNode>
                <p:cTn id="208" fill="hold" display="0">
                  <p:stCondLst>
                    <p:cond delay="indefinite"/>
                  </p:stCondLst>
                  <p:endCondLst>
                    <p:cond evt="onNext" delay="0">
                      <p:tgtEl>
                        <p:sldTgt/>
                      </p:tgtEl>
                    </p:cond>
                    <p:cond evt="onPrev" delay="0">
                      <p:tgtEl>
                        <p:sldTgt/>
                      </p:tgtEl>
                    </p:cond>
                    <p:cond evt="onStopAudio" delay="0">
                      <p:tgtEl>
                        <p:sldTgt/>
                      </p:tgtEl>
                    </p:cond>
                  </p:endCondLst>
                </p:cTn>
                <p:tgtEl>
                  <p:spTgt spid="122"/>
                </p:tgtEl>
              </p:cMediaNode>
            </p:audio>
            <p:seq concurrent="1" nextAc="seek">
              <p:cTn id="209" restart="whenNotActive" fill="hold" evtFilter="cancelBubble" nodeType="interactiveSeq">
                <p:stCondLst>
                  <p:cond evt="onClick" delay="0">
                    <p:tgtEl>
                      <p:spTgt spid="127"/>
                    </p:tgtEl>
                  </p:cond>
                </p:stCondLst>
                <p:endSync evt="end" delay="0">
                  <p:rtn val="all"/>
                </p:endSync>
                <p:childTnLst>
                  <p:par>
                    <p:cTn id="210" fill="hold">
                      <p:stCondLst>
                        <p:cond delay="0"/>
                      </p:stCondLst>
                      <p:childTnLst>
                        <p:par>
                          <p:cTn id="211" fill="hold">
                            <p:stCondLst>
                              <p:cond delay="0"/>
                            </p:stCondLst>
                            <p:childTnLst>
                              <p:par>
                                <p:cTn id="212" presetID="1" presetClass="mediacall" presetSubtype="0" fill="hold" nodeType="clickEffect">
                                  <p:stCondLst>
                                    <p:cond delay="0"/>
                                  </p:stCondLst>
                                  <p:childTnLst>
                                    <p:cmd type="call" cmd="playFrom(0.0)">
                                      <p:cBhvr>
                                        <p:cTn id="213" dur="10800" fill="hold"/>
                                        <p:tgtEl>
                                          <p:spTgt spid="127"/>
                                        </p:tgtEl>
                                      </p:cBhvr>
                                    </p:cmd>
                                  </p:childTnLst>
                                </p:cTn>
                              </p:par>
                            </p:childTnLst>
                          </p:cTn>
                        </p:par>
                      </p:childTnLst>
                    </p:cTn>
                  </p:par>
                </p:childTnLst>
              </p:cTn>
              <p:nextCondLst>
                <p:cond evt="onClick" delay="0">
                  <p:tgtEl>
                    <p:spTgt spid="127"/>
                  </p:tgtEl>
                </p:cond>
              </p:nextCondLst>
            </p:seq>
            <p:audio>
              <p:cMediaNode>
                <p:cTn id="214" fill="hold" display="0">
                  <p:stCondLst>
                    <p:cond delay="indefinite"/>
                  </p:stCondLst>
                  <p:endCondLst>
                    <p:cond evt="onNext" delay="0">
                      <p:tgtEl>
                        <p:sldTgt/>
                      </p:tgtEl>
                    </p:cond>
                    <p:cond evt="onPrev" delay="0">
                      <p:tgtEl>
                        <p:sldTgt/>
                      </p:tgtEl>
                    </p:cond>
                    <p:cond evt="onStopAudio" delay="0">
                      <p:tgtEl>
                        <p:sldTgt/>
                      </p:tgtEl>
                    </p:cond>
                  </p:endCondLst>
                </p:cTn>
                <p:tgtEl>
                  <p:spTgt spid="127"/>
                </p:tgtEl>
              </p:cMediaNode>
            </p:audio>
          </p:childTnLst>
        </p:cTn>
      </p:par>
    </p:tnLst>
    <p:bldLst>
      <p:bldP spid="73" grpId="0" animBg="1"/>
      <p:bldP spid="73" grpId="1" animBg="1"/>
      <p:bldP spid="75" grpId="0"/>
      <p:bldP spid="75" grpId="1"/>
      <p:bldP spid="76" grpId="0"/>
      <p:bldP spid="76" grpId="1"/>
      <p:bldP spid="77" grpId="0"/>
      <p:bldP spid="77" grpId="1"/>
      <p:bldP spid="78" grpId="0"/>
      <p:bldP spid="78" grpId="1"/>
      <p:bldP spid="89" grpId="0" animBg="1"/>
      <p:bldP spid="89" grpId="1" animBg="1"/>
      <p:bldP spid="90" grpId="0" animBg="1"/>
      <p:bldP spid="90" grpId="1" animBg="1"/>
      <p:bldP spid="99" grpId="0"/>
      <p:bldP spid="99" grpId="1"/>
      <p:bldP spid="100" grpId="0"/>
      <p:bldP spid="100" grpId="1"/>
      <p:bldP spid="101" grpId="0"/>
      <p:bldP spid="101" grpId="1"/>
      <p:bldP spid="103" grpId="0"/>
      <p:bldP spid="103" grpId="1"/>
      <p:bldP spid="110" grpId="0"/>
      <p:bldP spid="110" grpId="1"/>
      <p:bldP spid="116" grpId="0"/>
      <p:bldP spid="116" grpId="1"/>
      <p:bldP spid="117" grpId="0"/>
      <p:bldP spid="117" grpId="1"/>
      <p:bldP spid="119" grpId="0" animBg="1"/>
      <p:bldP spid="120" grpId="0" animBg="1"/>
      <p:bldP spid="121" grpId="0"/>
      <p:bldP spid="121" grpId="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p:txBody>
          <a:bodyPr/>
          <a:lstStyle/>
          <a:p>
            <a:pPr eaLnBrk="1" hangingPunct="1"/>
            <a:endParaRPr lang="es-CO" smtClean="0"/>
          </a:p>
        </p:txBody>
      </p:sp>
      <p:sp>
        <p:nvSpPr>
          <p:cNvPr id="107523" name="Content Placeholder 2"/>
          <p:cNvSpPr>
            <a:spLocks noGrp="1"/>
          </p:cNvSpPr>
          <p:nvPr>
            <p:ph idx="1"/>
          </p:nvPr>
        </p:nvSpPr>
        <p:spPr/>
        <p:txBody>
          <a:bodyPr/>
          <a:lstStyle/>
          <a:p>
            <a:pPr eaLnBrk="1" hangingPunct="1"/>
            <a:endParaRPr lang="es-CO" smtClean="0"/>
          </a:p>
        </p:txBody>
      </p:sp>
      <p:sp>
        <p:nvSpPr>
          <p:cNvPr id="107524" name="Rectangle 62"/>
          <p:cNvSpPr>
            <a:spLocks noChangeArrowheads="1"/>
          </p:cNvSpPr>
          <p:nvPr/>
        </p:nvSpPr>
        <p:spPr bwMode="auto">
          <a:xfrm>
            <a:off x="0" y="0"/>
            <a:ext cx="9144000" cy="7086600"/>
          </a:xfrm>
          <a:prstGeom prst="rect">
            <a:avLst/>
          </a:prstGeom>
          <a:solidFill>
            <a:schemeClr val="bg1"/>
          </a:solidFill>
          <a:ln w="9525" algn="ctr">
            <a:noFill/>
            <a:round/>
            <a:headEnd/>
            <a:tailEnd/>
          </a:ln>
        </p:spPr>
        <p:txBody>
          <a:bodyPr/>
          <a:lstStyle/>
          <a:p>
            <a:endParaRPr lang="es-CO"/>
          </a:p>
        </p:txBody>
      </p:sp>
      <p:pic>
        <p:nvPicPr>
          <p:cNvPr id="107525" name="Picture 102"/>
          <p:cNvPicPr>
            <a:picLocks noChangeAspect="1" noChangeArrowheads="1"/>
          </p:cNvPicPr>
          <p:nvPr/>
        </p:nvPicPr>
        <p:blipFill>
          <a:blip r:embed="rId2" cstate="print"/>
          <a:srcRect/>
          <a:stretch>
            <a:fillRect/>
          </a:stretch>
        </p:blipFill>
        <p:spPr bwMode="auto">
          <a:xfrm>
            <a:off x="2667000" y="317500"/>
            <a:ext cx="6043613" cy="3579813"/>
          </a:xfrm>
          <a:prstGeom prst="rect">
            <a:avLst/>
          </a:prstGeom>
          <a:noFill/>
          <a:ln w="9525">
            <a:noFill/>
            <a:miter lim="800000"/>
            <a:headEnd/>
            <a:tailEnd/>
          </a:ln>
        </p:spPr>
      </p:pic>
      <p:pic>
        <p:nvPicPr>
          <p:cNvPr id="107526" name="Picture 107" descr="MCj04235550000[1]"/>
          <p:cNvPicPr>
            <a:picLocks noChangeAspect="1" noChangeArrowheads="1"/>
          </p:cNvPicPr>
          <p:nvPr/>
        </p:nvPicPr>
        <p:blipFill>
          <a:blip r:embed="rId3" cstate="print"/>
          <a:srcRect/>
          <a:stretch>
            <a:fillRect/>
          </a:stretch>
        </p:blipFill>
        <p:spPr bwMode="auto">
          <a:xfrm>
            <a:off x="6324600" y="265113"/>
            <a:ext cx="2971800" cy="2554287"/>
          </a:xfrm>
          <a:prstGeom prst="rect">
            <a:avLst/>
          </a:prstGeom>
          <a:noFill/>
          <a:ln w="9525">
            <a:noFill/>
            <a:miter lim="800000"/>
            <a:headEnd/>
            <a:tailEnd/>
          </a:ln>
        </p:spPr>
      </p:pic>
      <p:sp>
        <p:nvSpPr>
          <p:cNvPr id="107527" name="AutoShape 108"/>
          <p:cNvSpPr>
            <a:spLocks noChangeArrowheads="1"/>
          </p:cNvSpPr>
          <p:nvPr/>
        </p:nvSpPr>
        <p:spPr bwMode="auto">
          <a:xfrm>
            <a:off x="6705600" y="457200"/>
            <a:ext cx="2184400" cy="1231900"/>
          </a:xfrm>
          <a:prstGeom prst="flowChartAlternateProcess">
            <a:avLst/>
          </a:prstGeom>
          <a:solidFill>
            <a:schemeClr val="bg1"/>
          </a:solidFill>
          <a:ln w="9525">
            <a:solidFill>
              <a:schemeClr val="tx1"/>
            </a:solidFill>
            <a:miter lim="800000"/>
            <a:headEnd/>
            <a:tailEnd/>
          </a:ln>
        </p:spPr>
        <p:txBody>
          <a:bodyPr wrap="none" anchor="ctr"/>
          <a:lstStyle/>
          <a:p>
            <a:endParaRPr lang="es-CO"/>
          </a:p>
        </p:txBody>
      </p:sp>
      <p:pic>
        <p:nvPicPr>
          <p:cNvPr id="107528" name="Picture 2"/>
          <p:cNvPicPr>
            <a:picLocks noChangeAspect="1" noChangeArrowheads="1"/>
          </p:cNvPicPr>
          <p:nvPr/>
        </p:nvPicPr>
        <p:blipFill>
          <a:blip r:embed="rId4" cstate="print"/>
          <a:srcRect/>
          <a:stretch>
            <a:fillRect/>
          </a:stretch>
        </p:blipFill>
        <p:spPr bwMode="auto">
          <a:xfrm>
            <a:off x="-228600" y="-395288"/>
            <a:ext cx="9601200" cy="623888"/>
          </a:xfrm>
          <a:prstGeom prst="rect">
            <a:avLst/>
          </a:prstGeom>
          <a:noFill/>
          <a:ln w="9525">
            <a:noFill/>
            <a:miter lim="800000"/>
            <a:headEnd/>
            <a:tailEnd/>
          </a:ln>
        </p:spPr>
      </p:pic>
      <p:pic>
        <p:nvPicPr>
          <p:cNvPr id="107529" name="Picture 3"/>
          <p:cNvPicPr>
            <a:picLocks noChangeAspect="1" noChangeArrowheads="1"/>
          </p:cNvPicPr>
          <p:nvPr/>
        </p:nvPicPr>
        <p:blipFill>
          <a:blip r:embed="rId4" cstate="print"/>
          <a:srcRect/>
          <a:stretch>
            <a:fillRect/>
          </a:stretch>
        </p:blipFill>
        <p:spPr bwMode="auto">
          <a:xfrm>
            <a:off x="-228600" y="6615113"/>
            <a:ext cx="9601200" cy="623887"/>
          </a:xfrm>
          <a:prstGeom prst="rect">
            <a:avLst/>
          </a:prstGeom>
          <a:noFill/>
          <a:ln w="9525">
            <a:noFill/>
            <a:miter lim="800000"/>
            <a:headEnd/>
            <a:tailEnd/>
          </a:ln>
        </p:spPr>
      </p:pic>
      <p:pic>
        <p:nvPicPr>
          <p:cNvPr id="107530" name="Picture 4"/>
          <p:cNvPicPr>
            <a:picLocks noChangeAspect="1" noChangeArrowheads="1"/>
          </p:cNvPicPr>
          <p:nvPr/>
        </p:nvPicPr>
        <p:blipFill>
          <a:blip r:embed="rId5" cstate="print"/>
          <a:srcRect/>
          <a:stretch>
            <a:fillRect/>
          </a:stretch>
        </p:blipFill>
        <p:spPr bwMode="auto">
          <a:xfrm>
            <a:off x="0" y="892175"/>
            <a:ext cx="4186238" cy="5029200"/>
          </a:xfrm>
          <a:prstGeom prst="rect">
            <a:avLst/>
          </a:prstGeom>
          <a:noFill/>
          <a:ln w="9525" algn="ctr">
            <a:noFill/>
            <a:miter lim="800000"/>
            <a:headEnd/>
            <a:tailEnd/>
          </a:ln>
        </p:spPr>
      </p:pic>
      <p:sp>
        <p:nvSpPr>
          <p:cNvPr id="107531" name="Line 5"/>
          <p:cNvSpPr>
            <a:spLocks noChangeShapeType="1"/>
          </p:cNvSpPr>
          <p:nvPr/>
        </p:nvSpPr>
        <p:spPr bwMode="auto">
          <a:xfrm>
            <a:off x="2457450" y="4876800"/>
            <a:ext cx="0" cy="228600"/>
          </a:xfrm>
          <a:prstGeom prst="line">
            <a:avLst/>
          </a:prstGeom>
          <a:noFill/>
          <a:ln w="38100">
            <a:solidFill>
              <a:srgbClr val="66FF33"/>
            </a:solidFill>
            <a:round/>
            <a:headEnd/>
            <a:tailEnd/>
          </a:ln>
        </p:spPr>
        <p:txBody>
          <a:bodyPr/>
          <a:lstStyle/>
          <a:p>
            <a:endParaRPr lang="en-US"/>
          </a:p>
        </p:txBody>
      </p:sp>
      <p:sp>
        <p:nvSpPr>
          <p:cNvPr id="107532" name="Line 6"/>
          <p:cNvSpPr>
            <a:spLocks noChangeShapeType="1"/>
          </p:cNvSpPr>
          <p:nvPr/>
        </p:nvSpPr>
        <p:spPr bwMode="auto">
          <a:xfrm>
            <a:off x="2686050" y="4876800"/>
            <a:ext cx="0" cy="228600"/>
          </a:xfrm>
          <a:prstGeom prst="line">
            <a:avLst/>
          </a:prstGeom>
          <a:noFill/>
          <a:ln w="38100">
            <a:solidFill>
              <a:srgbClr val="66FF33"/>
            </a:solidFill>
            <a:round/>
            <a:headEnd/>
            <a:tailEnd/>
          </a:ln>
        </p:spPr>
        <p:txBody>
          <a:bodyPr/>
          <a:lstStyle/>
          <a:p>
            <a:endParaRPr lang="en-US"/>
          </a:p>
        </p:txBody>
      </p:sp>
      <p:sp>
        <p:nvSpPr>
          <p:cNvPr id="107533" name="Line 7"/>
          <p:cNvSpPr>
            <a:spLocks noChangeShapeType="1"/>
          </p:cNvSpPr>
          <p:nvPr/>
        </p:nvSpPr>
        <p:spPr bwMode="auto">
          <a:xfrm>
            <a:off x="2460625" y="5086350"/>
            <a:ext cx="212725" cy="0"/>
          </a:xfrm>
          <a:prstGeom prst="line">
            <a:avLst/>
          </a:prstGeom>
          <a:noFill/>
          <a:ln w="38100">
            <a:solidFill>
              <a:srgbClr val="66FF33"/>
            </a:solidFill>
            <a:round/>
            <a:headEnd/>
            <a:tailEnd/>
          </a:ln>
        </p:spPr>
        <p:txBody>
          <a:bodyPr/>
          <a:lstStyle/>
          <a:p>
            <a:endParaRPr lang="en-US"/>
          </a:p>
        </p:txBody>
      </p:sp>
      <p:sp>
        <p:nvSpPr>
          <p:cNvPr id="107534" name="Line 8"/>
          <p:cNvSpPr>
            <a:spLocks noChangeShapeType="1"/>
          </p:cNvSpPr>
          <p:nvPr/>
        </p:nvSpPr>
        <p:spPr bwMode="auto">
          <a:xfrm>
            <a:off x="2362200" y="4876800"/>
            <a:ext cx="0" cy="304800"/>
          </a:xfrm>
          <a:prstGeom prst="line">
            <a:avLst/>
          </a:prstGeom>
          <a:noFill/>
          <a:ln w="38100">
            <a:solidFill>
              <a:srgbClr val="66FF33"/>
            </a:solidFill>
            <a:round/>
            <a:headEnd/>
            <a:tailEnd/>
          </a:ln>
        </p:spPr>
        <p:txBody>
          <a:bodyPr/>
          <a:lstStyle/>
          <a:p>
            <a:endParaRPr lang="en-US"/>
          </a:p>
        </p:txBody>
      </p:sp>
      <p:sp>
        <p:nvSpPr>
          <p:cNvPr id="107535" name="Line 9"/>
          <p:cNvSpPr>
            <a:spLocks noChangeShapeType="1"/>
          </p:cNvSpPr>
          <p:nvPr/>
        </p:nvSpPr>
        <p:spPr bwMode="auto">
          <a:xfrm flipH="1">
            <a:off x="2794000" y="4876800"/>
            <a:ext cx="0" cy="304800"/>
          </a:xfrm>
          <a:prstGeom prst="line">
            <a:avLst/>
          </a:prstGeom>
          <a:noFill/>
          <a:ln w="38100">
            <a:solidFill>
              <a:srgbClr val="66FF33"/>
            </a:solidFill>
            <a:round/>
            <a:headEnd/>
            <a:tailEnd/>
          </a:ln>
        </p:spPr>
        <p:txBody>
          <a:bodyPr/>
          <a:lstStyle/>
          <a:p>
            <a:endParaRPr lang="en-US"/>
          </a:p>
        </p:txBody>
      </p:sp>
      <p:sp>
        <p:nvSpPr>
          <p:cNvPr id="107536" name="Line 10"/>
          <p:cNvSpPr>
            <a:spLocks noChangeShapeType="1"/>
          </p:cNvSpPr>
          <p:nvPr/>
        </p:nvSpPr>
        <p:spPr bwMode="auto">
          <a:xfrm flipV="1">
            <a:off x="2349500" y="5165725"/>
            <a:ext cx="457200" cy="0"/>
          </a:xfrm>
          <a:prstGeom prst="line">
            <a:avLst/>
          </a:prstGeom>
          <a:noFill/>
          <a:ln w="38100">
            <a:solidFill>
              <a:srgbClr val="66FF33"/>
            </a:solidFill>
            <a:round/>
            <a:headEnd/>
            <a:tailEnd/>
          </a:ln>
        </p:spPr>
        <p:txBody>
          <a:bodyPr/>
          <a:lstStyle/>
          <a:p>
            <a:endParaRPr lang="en-US"/>
          </a:p>
        </p:txBody>
      </p:sp>
      <p:sp>
        <p:nvSpPr>
          <p:cNvPr id="76" name="AutoShape 11"/>
          <p:cNvSpPr>
            <a:spLocks noChangeArrowheads="1"/>
          </p:cNvSpPr>
          <p:nvPr/>
        </p:nvSpPr>
        <p:spPr bwMode="auto">
          <a:xfrm>
            <a:off x="2057400" y="3581400"/>
            <a:ext cx="1143000" cy="685800"/>
          </a:xfrm>
          <a:prstGeom prst="irregularSeal2">
            <a:avLst/>
          </a:prstGeom>
          <a:solidFill>
            <a:srgbClr val="00FF00"/>
          </a:solidFill>
          <a:ln w="9525">
            <a:solidFill>
              <a:schemeClr val="tx1"/>
            </a:solidFill>
            <a:miter lim="800000"/>
            <a:headEnd/>
            <a:tailEnd/>
          </a:ln>
        </p:spPr>
        <p:txBody>
          <a:bodyPr wrap="none" anchor="ctr"/>
          <a:lstStyle/>
          <a:p>
            <a:pPr algn="ctr"/>
            <a:r>
              <a:rPr lang="es-CO"/>
              <a:t>Click</a:t>
            </a:r>
            <a:endParaRPr lang="en-US"/>
          </a:p>
        </p:txBody>
      </p:sp>
      <p:grpSp>
        <p:nvGrpSpPr>
          <p:cNvPr id="2" name="Group 17"/>
          <p:cNvGrpSpPr>
            <a:grpSpLocks/>
          </p:cNvGrpSpPr>
          <p:nvPr/>
        </p:nvGrpSpPr>
        <p:grpSpPr bwMode="auto">
          <a:xfrm>
            <a:off x="2895600" y="3886200"/>
            <a:ext cx="3092450" cy="2219325"/>
            <a:chOff x="1824" y="2448"/>
            <a:chExt cx="1948" cy="1398"/>
          </a:xfrm>
        </p:grpSpPr>
        <p:pic>
          <p:nvPicPr>
            <p:cNvPr id="107577" name="Picture 18" descr="l_RXL2-433"/>
            <p:cNvPicPr>
              <a:picLocks noChangeAspect="1" noChangeArrowheads="1"/>
            </p:cNvPicPr>
            <p:nvPr/>
          </p:nvPicPr>
          <p:blipFill>
            <a:blip r:embed="rId6" cstate="print"/>
            <a:srcRect/>
            <a:stretch>
              <a:fillRect/>
            </a:stretch>
          </p:blipFill>
          <p:spPr bwMode="auto">
            <a:xfrm>
              <a:off x="2496" y="2448"/>
              <a:ext cx="1276" cy="1356"/>
            </a:xfrm>
            <a:prstGeom prst="rect">
              <a:avLst/>
            </a:prstGeom>
            <a:noFill/>
            <a:ln w="9525">
              <a:noFill/>
              <a:miter lim="800000"/>
              <a:headEnd/>
              <a:tailEnd/>
            </a:ln>
          </p:spPr>
        </p:pic>
        <p:sp>
          <p:nvSpPr>
            <p:cNvPr id="107578" name="Line 19"/>
            <p:cNvSpPr>
              <a:spLocks noChangeShapeType="1"/>
            </p:cNvSpPr>
            <p:nvPr/>
          </p:nvSpPr>
          <p:spPr bwMode="auto">
            <a:xfrm>
              <a:off x="3264" y="3558"/>
              <a:ext cx="0" cy="288"/>
            </a:xfrm>
            <a:prstGeom prst="line">
              <a:avLst/>
            </a:prstGeom>
            <a:noFill/>
            <a:ln w="28575">
              <a:solidFill>
                <a:srgbClr val="FFFF00"/>
              </a:solidFill>
              <a:round/>
              <a:headEnd/>
              <a:tailEnd/>
            </a:ln>
          </p:spPr>
          <p:txBody>
            <a:bodyPr/>
            <a:lstStyle/>
            <a:p>
              <a:endParaRPr lang="en-US"/>
            </a:p>
          </p:txBody>
        </p:sp>
        <p:sp>
          <p:nvSpPr>
            <p:cNvPr id="107579" name="Line 20"/>
            <p:cNvSpPr>
              <a:spLocks noChangeShapeType="1"/>
            </p:cNvSpPr>
            <p:nvPr/>
          </p:nvSpPr>
          <p:spPr bwMode="auto">
            <a:xfrm>
              <a:off x="1824" y="3072"/>
              <a:ext cx="0" cy="768"/>
            </a:xfrm>
            <a:prstGeom prst="line">
              <a:avLst/>
            </a:prstGeom>
            <a:noFill/>
            <a:ln w="28575">
              <a:solidFill>
                <a:srgbClr val="FFFF00"/>
              </a:solidFill>
              <a:round/>
              <a:headEnd/>
              <a:tailEnd/>
            </a:ln>
          </p:spPr>
          <p:txBody>
            <a:bodyPr/>
            <a:lstStyle/>
            <a:p>
              <a:endParaRPr lang="en-US"/>
            </a:p>
          </p:txBody>
        </p:sp>
        <p:sp>
          <p:nvSpPr>
            <p:cNvPr id="107580" name="Line 21"/>
            <p:cNvSpPr>
              <a:spLocks noChangeShapeType="1"/>
            </p:cNvSpPr>
            <p:nvPr/>
          </p:nvSpPr>
          <p:spPr bwMode="auto">
            <a:xfrm>
              <a:off x="1824" y="3830"/>
              <a:ext cx="1440" cy="10"/>
            </a:xfrm>
            <a:prstGeom prst="line">
              <a:avLst/>
            </a:prstGeom>
            <a:noFill/>
            <a:ln w="28575">
              <a:solidFill>
                <a:srgbClr val="FFFF00"/>
              </a:solidFill>
              <a:round/>
              <a:headEnd/>
              <a:tailEnd/>
            </a:ln>
          </p:spPr>
          <p:txBody>
            <a:bodyPr/>
            <a:lstStyle/>
            <a:p>
              <a:endParaRPr lang="en-US"/>
            </a:p>
          </p:txBody>
        </p:sp>
        <p:sp>
          <p:nvSpPr>
            <p:cNvPr id="107581" name="Line 22"/>
            <p:cNvSpPr>
              <a:spLocks noChangeShapeType="1"/>
            </p:cNvSpPr>
            <p:nvPr/>
          </p:nvSpPr>
          <p:spPr bwMode="auto">
            <a:xfrm>
              <a:off x="2928" y="3504"/>
              <a:ext cx="0" cy="240"/>
            </a:xfrm>
            <a:prstGeom prst="line">
              <a:avLst/>
            </a:prstGeom>
            <a:noFill/>
            <a:ln w="28575">
              <a:solidFill>
                <a:srgbClr val="FF0000"/>
              </a:solidFill>
              <a:round/>
              <a:headEnd/>
              <a:tailEnd/>
            </a:ln>
          </p:spPr>
          <p:txBody>
            <a:bodyPr/>
            <a:lstStyle/>
            <a:p>
              <a:endParaRPr lang="en-US"/>
            </a:p>
          </p:txBody>
        </p:sp>
        <p:sp>
          <p:nvSpPr>
            <p:cNvPr id="107582" name="Line 23"/>
            <p:cNvSpPr>
              <a:spLocks noChangeShapeType="1"/>
            </p:cNvSpPr>
            <p:nvPr/>
          </p:nvSpPr>
          <p:spPr bwMode="auto">
            <a:xfrm>
              <a:off x="1920" y="3066"/>
              <a:ext cx="0" cy="678"/>
            </a:xfrm>
            <a:prstGeom prst="line">
              <a:avLst/>
            </a:prstGeom>
            <a:noFill/>
            <a:ln w="28575">
              <a:solidFill>
                <a:srgbClr val="FF0000"/>
              </a:solidFill>
              <a:round/>
              <a:headEnd/>
              <a:tailEnd/>
            </a:ln>
          </p:spPr>
          <p:txBody>
            <a:bodyPr/>
            <a:lstStyle/>
            <a:p>
              <a:endParaRPr lang="en-US"/>
            </a:p>
          </p:txBody>
        </p:sp>
        <p:sp>
          <p:nvSpPr>
            <p:cNvPr id="107583" name="Line 24"/>
            <p:cNvSpPr>
              <a:spLocks noChangeShapeType="1"/>
            </p:cNvSpPr>
            <p:nvPr/>
          </p:nvSpPr>
          <p:spPr bwMode="auto">
            <a:xfrm flipV="1">
              <a:off x="1920" y="3734"/>
              <a:ext cx="1008" cy="0"/>
            </a:xfrm>
            <a:prstGeom prst="line">
              <a:avLst/>
            </a:prstGeom>
            <a:noFill/>
            <a:ln w="28575">
              <a:solidFill>
                <a:srgbClr val="FF0000"/>
              </a:solidFill>
              <a:round/>
              <a:headEnd/>
              <a:tailEnd/>
            </a:ln>
          </p:spPr>
          <p:txBody>
            <a:bodyPr/>
            <a:lstStyle/>
            <a:p>
              <a:endParaRPr lang="en-US"/>
            </a:p>
          </p:txBody>
        </p:sp>
      </p:grpSp>
      <p:pic>
        <p:nvPicPr>
          <p:cNvPr id="85" name="Picture 25" descr="Grandmother Dollhouse Doll"/>
          <p:cNvPicPr>
            <a:picLocks noChangeAspect="1" noChangeArrowheads="1"/>
          </p:cNvPicPr>
          <p:nvPr/>
        </p:nvPicPr>
        <p:blipFill>
          <a:blip r:embed="rId7" cstate="print"/>
          <a:srcRect/>
          <a:stretch>
            <a:fillRect/>
          </a:stretch>
        </p:blipFill>
        <p:spPr bwMode="auto">
          <a:xfrm>
            <a:off x="7391400" y="4572000"/>
            <a:ext cx="1809750" cy="1809750"/>
          </a:xfrm>
          <a:prstGeom prst="rect">
            <a:avLst/>
          </a:prstGeom>
          <a:noFill/>
          <a:ln w="9525">
            <a:noFill/>
            <a:miter lim="800000"/>
            <a:headEnd/>
            <a:tailEnd/>
          </a:ln>
        </p:spPr>
      </p:pic>
      <p:pic>
        <p:nvPicPr>
          <p:cNvPr id="86" name="Picture 26" descr="s_WS4949">
            <a:hlinkClick r:id="rId8"/>
          </p:cNvPr>
          <p:cNvPicPr>
            <a:picLocks noChangeAspect="1" noChangeArrowheads="1"/>
          </p:cNvPicPr>
          <p:nvPr/>
        </p:nvPicPr>
        <p:blipFill>
          <a:blip r:embed="rId9" cstate="print"/>
          <a:srcRect/>
          <a:stretch>
            <a:fillRect/>
          </a:stretch>
        </p:blipFill>
        <p:spPr bwMode="auto">
          <a:xfrm>
            <a:off x="7162800" y="5276850"/>
            <a:ext cx="571500" cy="666750"/>
          </a:xfrm>
          <a:prstGeom prst="rect">
            <a:avLst/>
          </a:prstGeom>
          <a:noFill/>
          <a:ln w="9525">
            <a:noFill/>
            <a:miter lim="800000"/>
            <a:headEnd/>
            <a:tailEnd/>
          </a:ln>
        </p:spPr>
      </p:pic>
      <p:sp>
        <p:nvSpPr>
          <p:cNvPr id="87" name="AutoShape 27"/>
          <p:cNvSpPr>
            <a:spLocks noChangeArrowheads="1"/>
          </p:cNvSpPr>
          <p:nvPr/>
        </p:nvSpPr>
        <p:spPr bwMode="auto">
          <a:xfrm rot="-9612636">
            <a:off x="5562600" y="4859338"/>
            <a:ext cx="1981200" cy="277812"/>
          </a:xfrm>
          <a:prstGeom prst="lightningBolt">
            <a:avLst/>
          </a:prstGeom>
          <a:solidFill>
            <a:srgbClr val="FFFF00"/>
          </a:solidFill>
          <a:ln w="9525">
            <a:solidFill>
              <a:schemeClr val="tx1"/>
            </a:solidFill>
            <a:miter lim="800000"/>
            <a:headEnd/>
            <a:tailEnd/>
          </a:ln>
        </p:spPr>
        <p:txBody>
          <a:bodyPr wrap="none" anchor="ctr"/>
          <a:lstStyle/>
          <a:p>
            <a:endParaRPr lang="es-CO"/>
          </a:p>
        </p:txBody>
      </p:sp>
      <p:sp>
        <p:nvSpPr>
          <p:cNvPr id="88" name="AutoShape 28"/>
          <p:cNvSpPr>
            <a:spLocks noChangeArrowheads="1"/>
          </p:cNvSpPr>
          <p:nvPr/>
        </p:nvSpPr>
        <p:spPr bwMode="auto">
          <a:xfrm rot="-9612636">
            <a:off x="5486400" y="4948238"/>
            <a:ext cx="1868488" cy="201612"/>
          </a:xfrm>
          <a:prstGeom prst="lightningBolt">
            <a:avLst/>
          </a:prstGeom>
          <a:solidFill>
            <a:srgbClr val="FF0000"/>
          </a:solidFill>
          <a:ln w="9525">
            <a:solidFill>
              <a:schemeClr val="tx1"/>
            </a:solidFill>
            <a:miter lim="800000"/>
            <a:headEnd/>
            <a:tailEnd/>
          </a:ln>
        </p:spPr>
        <p:txBody>
          <a:bodyPr wrap="none" anchor="ctr"/>
          <a:lstStyle/>
          <a:p>
            <a:endParaRPr lang="es-CO"/>
          </a:p>
        </p:txBody>
      </p:sp>
      <p:pic>
        <p:nvPicPr>
          <p:cNvPr id="107543" name="Picture 67"/>
          <p:cNvPicPr>
            <a:picLocks noChangeAspect="1" noChangeArrowheads="1"/>
          </p:cNvPicPr>
          <p:nvPr/>
        </p:nvPicPr>
        <p:blipFill>
          <a:blip r:embed="rId10" cstate="print"/>
          <a:srcRect/>
          <a:stretch>
            <a:fillRect/>
          </a:stretch>
        </p:blipFill>
        <p:spPr bwMode="auto">
          <a:xfrm>
            <a:off x="2343150" y="762000"/>
            <a:ext cx="2152650" cy="457200"/>
          </a:xfrm>
          <a:prstGeom prst="rect">
            <a:avLst/>
          </a:prstGeom>
          <a:noFill/>
          <a:ln w="9525">
            <a:noFill/>
            <a:miter lim="800000"/>
            <a:headEnd/>
            <a:tailEnd/>
          </a:ln>
        </p:spPr>
      </p:pic>
      <p:grpSp>
        <p:nvGrpSpPr>
          <p:cNvPr id="3" name="Group 74"/>
          <p:cNvGrpSpPr>
            <a:grpSpLocks/>
          </p:cNvGrpSpPr>
          <p:nvPr/>
        </p:nvGrpSpPr>
        <p:grpSpPr bwMode="auto">
          <a:xfrm>
            <a:off x="3200400" y="4267200"/>
            <a:ext cx="5486400" cy="1600200"/>
            <a:chOff x="2016" y="2688"/>
            <a:chExt cx="3456" cy="1008"/>
          </a:xfrm>
        </p:grpSpPr>
        <p:pic>
          <p:nvPicPr>
            <p:cNvPr id="107573" name="Picture 90"/>
            <p:cNvPicPr>
              <a:picLocks noChangeAspect="1" noChangeArrowheads="1"/>
            </p:cNvPicPr>
            <p:nvPr/>
          </p:nvPicPr>
          <p:blipFill>
            <a:blip r:embed="rId11" cstate="print"/>
            <a:srcRect/>
            <a:stretch>
              <a:fillRect/>
            </a:stretch>
          </p:blipFill>
          <p:spPr bwMode="auto">
            <a:xfrm>
              <a:off x="4080" y="2688"/>
              <a:ext cx="1392" cy="707"/>
            </a:xfrm>
            <a:prstGeom prst="rect">
              <a:avLst/>
            </a:prstGeom>
            <a:noFill/>
            <a:ln w="9525">
              <a:noFill/>
              <a:miter lim="800000"/>
              <a:headEnd/>
              <a:tailEnd/>
            </a:ln>
          </p:spPr>
        </p:pic>
        <p:sp>
          <p:nvSpPr>
            <p:cNvPr id="107574" name="Line 31"/>
            <p:cNvSpPr>
              <a:spLocks noChangeShapeType="1"/>
            </p:cNvSpPr>
            <p:nvPr/>
          </p:nvSpPr>
          <p:spPr bwMode="auto">
            <a:xfrm>
              <a:off x="2016" y="3072"/>
              <a:ext cx="0" cy="624"/>
            </a:xfrm>
            <a:prstGeom prst="line">
              <a:avLst/>
            </a:prstGeom>
            <a:noFill/>
            <a:ln w="28575">
              <a:solidFill>
                <a:srgbClr val="0000FF"/>
              </a:solidFill>
              <a:round/>
              <a:headEnd/>
              <a:tailEnd/>
            </a:ln>
          </p:spPr>
          <p:txBody>
            <a:bodyPr/>
            <a:lstStyle/>
            <a:p>
              <a:endParaRPr lang="en-US"/>
            </a:p>
          </p:txBody>
        </p:sp>
        <p:sp>
          <p:nvSpPr>
            <p:cNvPr id="107575" name="Line 34"/>
            <p:cNvSpPr>
              <a:spLocks noChangeShapeType="1"/>
            </p:cNvSpPr>
            <p:nvPr/>
          </p:nvSpPr>
          <p:spPr bwMode="auto">
            <a:xfrm flipH="1" flipV="1">
              <a:off x="2016" y="3688"/>
              <a:ext cx="2688" cy="0"/>
            </a:xfrm>
            <a:prstGeom prst="line">
              <a:avLst/>
            </a:prstGeom>
            <a:noFill/>
            <a:ln w="28575">
              <a:solidFill>
                <a:srgbClr val="0000FF"/>
              </a:solidFill>
              <a:round/>
              <a:headEnd/>
              <a:tailEnd/>
            </a:ln>
          </p:spPr>
          <p:txBody>
            <a:bodyPr/>
            <a:lstStyle/>
            <a:p>
              <a:endParaRPr lang="en-US"/>
            </a:p>
          </p:txBody>
        </p:sp>
        <p:sp>
          <p:nvSpPr>
            <p:cNvPr id="107576" name="Line 35"/>
            <p:cNvSpPr>
              <a:spLocks noChangeShapeType="1"/>
            </p:cNvSpPr>
            <p:nvPr/>
          </p:nvSpPr>
          <p:spPr bwMode="auto">
            <a:xfrm>
              <a:off x="4686" y="3348"/>
              <a:ext cx="0" cy="336"/>
            </a:xfrm>
            <a:prstGeom prst="line">
              <a:avLst/>
            </a:prstGeom>
            <a:noFill/>
            <a:ln w="28575">
              <a:solidFill>
                <a:srgbClr val="0000FF"/>
              </a:solidFill>
              <a:round/>
              <a:headEnd/>
              <a:tailEnd/>
            </a:ln>
          </p:spPr>
          <p:txBody>
            <a:bodyPr/>
            <a:lstStyle/>
            <a:p>
              <a:endParaRPr lang="en-US"/>
            </a:p>
          </p:txBody>
        </p:sp>
      </p:grpSp>
      <p:sp>
        <p:nvSpPr>
          <p:cNvPr id="95" name="Line 75"/>
          <p:cNvSpPr>
            <a:spLocks noChangeShapeType="1"/>
          </p:cNvSpPr>
          <p:nvPr/>
        </p:nvSpPr>
        <p:spPr bwMode="auto">
          <a:xfrm>
            <a:off x="1219200" y="4876800"/>
            <a:ext cx="0" cy="1447800"/>
          </a:xfrm>
          <a:prstGeom prst="line">
            <a:avLst/>
          </a:prstGeom>
          <a:noFill/>
          <a:ln w="38100">
            <a:solidFill>
              <a:srgbClr val="00FFFF"/>
            </a:solidFill>
            <a:round/>
            <a:headEnd type="triangle" w="med" len="med"/>
            <a:tailEnd/>
          </a:ln>
        </p:spPr>
        <p:txBody>
          <a:bodyPr/>
          <a:lstStyle/>
          <a:p>
            <a:endParaRPr lang="en-US"/>
          </a:p>
        </p:txBody>
      </p:sp>
      <p:sp>
        <p:nvSpPr>
          <p:cNvPr id="96" name="Line 76"/>
          <p:cNvSpPr>
            <a:spLocks noChangeShapeType="1"/>
          </p:cNvSpPr>
          <p:nvPr/>
        </p:nvSpPr>
        <p:spPr bwMode="auto">
          <a:xfrm>
            <a:off x="1219200" y="6324600"/>
            <a:ext cx="7162800" cy="0"/>
          </a:xfrm>
          <a:prstGeom prst="line">
            <a:avLst/>
          </a:prstGeom>
          <a:noFill/>
          <a:ln w="38100">
            <a:solidFill>
              <a:srgbClr val="00FFFF"/>
            </a:solidFill>
            <a:round/>
            <a:headEnd/>
            <a:tailEnd/>
          </a:ln>
        </p:spPr>
        <p:txBody>
          <a:bodyPr/>
          <a:lstStyle/>
          <a:p>
            <a:endParaRPr lang="en-US"/>
          </a:p>
        </p:txBody>
      </p:sp>
      <p:sp>
        <p:nvSpPr>
          <p:cNvPr id="97" name="Line 77"/>
          <p:cNvSpPr>
            <a:spLocks noChangeShapeType="1"/>
          </p:cNvSpPr>
          <p:nvPr/>
        </p:nvSpPr>
        <p:spPr bwMode="auto">
          <a:xfrm flipV="1">
            <a:off x="8382000" y="5334000"/>
            <a:ext cx="0" cy="990600"/>
          </a:xfrm>
          <a:prstGeom prst="line">
            <a:avLst/>
          </a:prstGeom>
          <a:noFill/>
          <a:ln w="38100">
            <a:solidFill>
              <a:srgbClr val="00FFFF"/>
            </a:solidFill>
            <a:round/>
            <a:headEnd/>
            <a:tailEnd type="triangle" w="med" len="med"/>
          </a:ln>
        </p:spPr>
        <p:txBody>
          <a:bodyPr/>
          <a:lstStyle/>
          <a:p>
            <a:endParaRPr lang="en-US"/>
          </a:p>
        </p:txBody>
      </p:sp>
      <p:sp>
        <p:nvSpPr>
          <p:cNvPr id="98" name="Line 84"/>
          <p:cNvSpPr>
            <a:spLocks noChangeShapeType="1"/>
          </p:cNvSpPr>
          <p:nvPr/>
        </p:nvSpPr>
        <p:spPr bwMode="auto">
          <a:xfrm>
            <a:off x="3200400" y="4876800"/>
            <a:ext cx="0" cy="990600"/>
          </a:xfrm>
          <a:prstGeom prst="line">
            <a:avLst/>
          </a:prstGeom>
          <a:noFill/>
          <a:ln w="28575">
            <a:solidFill>
              <a:srgbClr val="00FF00"/>
            </a:solidFill>
            <a:round/>
            <a:headEnd/>
            <a:tailEnd/>
          </a:ln>
        </p:spPr>
        <p:txBody>
          <a:bodyPr/>
          <a:lstStyle/>
          <a:p>
            <a:endParaRPr lang="en-US"/>
          </a:p>
        </p:txBody>
      </p:sp>
      <p:sp>
        <p:nvSpPr>
          <p:cNvPr id="99" name="Line 85"/>
          <p:cNvSpPr>
            <a:spLocks noChangeShapeType="1"/>
          </p:cNvSpPr>
          <p:nvPr/>
        </p:nvSpPr>
        <p:spPr bwMode="auto">
          <a:xfrm flipH="1" flipV="1">
            <a:off x="3200400" y="5854700"/>
            <a:ext cx="4267200" cy="0"/>
          </a:xfrm>
          <a:prstGeom prst="line">
            <a:avLst/>
          </a:prstGeom>
          <a:noFill/>
          <a:ln w="28575">
            <a:solidFill>
              <a:srgbClr val="00FF00"/>
            </a:solidFill>
            <a:round/>
            <a:headEnd/>
            <a:tailEnd/>
          </a:ln>
        </p:spPr>
        <p:txBody>
          <a:bodyPr/>
          <a:lstStyle/>
          <a:p>
            <a:endParaRPr lang="en-US"/>
          </a:p>
        </p:txBody>
      </p:sp>
      <p:sp>
        <p:nvSpPr>
          <p:cNvPr id="100" name="Line 86"/>
          <p:cNvSpPr>
            <a:spLocks noChangeShapeType="1"/>
          </p:cNvSpPr>
          <p:nvPr/>
        </p:nvSpPr>
        <p:spPr bwMode="auto">
          <a:xfrm>
            <a:off x="7439025" y="5314950"/>
            <a:ext cx="0" cy="533400"/>
          </a:xfrm>
          <a:prstGeom prst="line">
            <a:avLst/>
          </a:prstGeom>
          <a:noFill/>
          <a:ln w="28575">
            <a:solidFill>
              <a:srgbClr val="66FF33"/>
            </a:solidFill>
            <a:round/>
            <a:headEnd/>
            <a:tailEnd/>
          </a:ln>
        </p:spPr>
        <p:txBody>
          <a:bodyPr/>
          <a:lstStyle/>
          <a:p>
            <a:endParaRPr lang="en-US"/>
          </a:p>
        </p:txBody>
      </p:sp>
      <p:sp>
        <p:nvSpPr>
          <p:cNvPr id="101" name="Line 87"/>
          <p:cNvSpPr>
            <a:spLocks noChangeShapeType="1"/>
          </p:cNvSpPr>
          <p:nvPr/>
        </p:nvSpPr>
        <p:spPr bwMode="auto">
          <a:xfrm>
            <a:off x="1219200" y="4879975"/>
            <a:ext cx="0" cy="1447800"/>
          </a:xfrm>
          <a:prstGeom prst="line">
            <a:avLst/>
          </a:prstGeom>
          <a:noFill/>
          <a:ln w="38100">
            <a:solidFill>
              <a:srgbClr val="FFFF00"/>
            </a:solidFill>
            <a:round/>
            <a:headEnd type="triangle" w="med" len="med"/>
            <a:tailEnd/>
          </a:ln>
        </p:spPr>
        <p:txBody>
          <a:bodyPr/>
          <a:lstStyle/>
          <a:p>
            <a:endParaRPr lang="en-US"/>
          </a:p>
        </p:txBody>
      </p:sp>
      <p:sp>
        <p:nvSpPr>
          <p:cNvPr id="102" name="Line 88"/>
          <p:cNvSpPr>
            <a:spLocks noChangeShapeType="1"/>
          </p:cNvSpPr>
          <p:nvPr/>
        </p:nvSpPr>
        <p:spPr bwMode="auto">
          <a:xfrm>
            <a:off x="1219200" y="6324600"/>
            <a:ext cx="7175500" cy="0"/>
          </a:xfrm>
          <a:prstGeom prst="line">
            <a:avLst/>
          </a:prstGeom>
          <a:noFill/>
          <a:ln w="38100">
            <a:solidFill>
              <a:srgbClr val="FFFF00"/>
            </a:solidFill>
            <a:round/>
            <a:headEnd/>
            <a:tailEnd/>
          </a:ln>
        </p:spPr>
        <p:txBody>
          <a:bodyPr/>
          <a:lstStyle/>
          <a:p>
            <a:endParaRPr lang="en-US"/>
          </a:p>
        </p:txBody>
      </p:sp>
      <p:sp>
        <p:nvSpPr>
          <p:cNvPr id="103" name="Line 89"/>
          <p:cNvSpPr>
            <a:spLocks noChangeShapeType="1"/>
          </p:cNvSpPr>
          <p:nvPr/>
        </p:nvSpPr>
        <p:spPr bwMode="auto">
          <a:xfrm flipV="1">
            <a:off x="8382000" y="5334000"/>
            <a:ext cx="0" cy="990600"/>
          </a:xfrm>
          <a:prstGeom prst="line">
            <a:avLst/>
          </a:prstGeom>
          <a:noFill/>
          <a:ln w="38100">
            <a:solidFill>
              <a:srgbClr val="FFFF00"/>
            </a:solidFill>
            <a:round/>
            <a:headEnd/>
            <a:tailEnd type="triangle" w="med" len="med"/>
          </a:ln>
        </p:spPr>
        <p:txBody>
          <a:bodyPr/>
          <a:lstStyle/>
          <a:p>
            <a:endParaRPr lang="en-US"/>
          </a:p>
        </p:txBody>
      </p:sp>
      <p:sp>
        <p:nvSpPr>
          <p:cNvPr id="104" name="Rectangle 68"/>
          <p:cNvSpPr>
            <a:spLocks noChangeArrowheads="1"/>
          </p:cNvSpPr>
          <p:nvPr/>
        </p:nvSpPr>
        <p:spPr bwMode="auto">
          <a:xfrm>
            <a:off x="6946900" y="417513"/>
            <a:ext cx="1708150" cy="244475"/>
          </a:xfrm>
          <a:prstGeom prst="rect">
            <a:avLst/>
          </a:prstGeom>
          <a:noFill/>
          <a:ln w="9525">
            <a:noFill/>
            <a:miter lim="800000"/>
            <a:headEnd/>
            <a:tailEnd/>
          </a:ln>
        </p:spPr>
        <p:txBody>
          <a:bodyPr wrap="none">
            <a:spAutoFit/>
          </a:bodyPr>
          <a:lstStyle/>
          <a:p>
            <a:r>
              <a:rPr lang="en-US" sz="1000">
                <a:latin typeface="Courier New" pitchFamily="49" charset="0"/>
              </a:rPr>
              <a:t>01-002-0082-E110-01 </a:t>
            </a:r>
          </a:p>
        </p:txBody>
      </p:sp>
      <p:sp>
        <p:nvSpPr>
          <p:cNvPr id="105" name="Rectangle 69"/>
          <p:cNvSpPr>
            <a:spLocks noChangeArrowheads="1"/>
          </p:cNvSpPr>
          <p:nvPr/>
        </p:nvSpPr>
        <p:spPr bwMode="auto">
          <a:xfrm>
            <a:off x="6946900" y="554038"/>
            <a:ext cx="1631950" cy="244475"/>
          </a:xfrm>
          <a:prstGeom prst="rect">
            <a:avLst/>
          </a:prstGeom>
          <a:noFill/>
          <a:ln w="9525">
            <a:noFill/>
            <a:miter lim="800000"/>
            <a:headEnd/>
            <a:tailEnd/>
          </a:ln>
        </p:spPr>
        <p:txBody>
          <a:bodyPr wrap="none">
            <a:spAutoFit/>
          </a:bodyPr>
          <a:lstStyle/>
          <a:p>
            <a:r>
              <a:rPr lang="en-US" sz="1000">
                <a:latin typeface="Courier New" pitchFamily="49" charset="0"/>
              </a:rPr>
              <a:t>01-002-0082-R110-01</a:t>
            </a:r>
          </a:p>
        </p:txBody>
      </p:sp>
      <p:sp>
        <p:nvSpPr>
          <p:cNvPr id="106" name="Rectangle 70"/>
          <p:cNvSpPr>
            <a:spLocks noChangeArrowheads="1"/>
          </p:cNvSpPr>
          <p:nvPr/>
        </p:nvSpPr>
        <p:spPr bwMode="auto">
          <a:xfrm>
            <a:off x="6946900" y="706438"/>
            <a:ext cx="1708150" cy="244475"/>
          </a:xfrm>
          <a:prstGeom prst="rect">
            <a:avLst/>
          </a:prstGeom>
          <a:noFill/>
          <a:ln w="9525">
            <a:noFill/>
            <a:miter lim="800000"/>
            <a:headEnd/>
            <a:tailEnd/>
          </a:ln>
        </p:spPr>
        <p:txBody>
          <a:bodyPr wrap="none">
            <a:spAutoFit/>
          </a:bodyPr>
          <a:lstStyle/>
          <a:p>
            <a:r>
              <a:rPr lang="en-US" sz="1000">
                <a:latin typeface="Courier New" pitchFamily="49" charset="0"/>
              </a:rPr>
              <a:t>01-002-0082-E120-01 </a:t>
            </a:r>
          </a:p>
        </p:txBody>
      </p:sp>
      <p:sp>
        <p:nvSpPr>
          <p:cNvPr id="107" name="Rectangle 71"/>
          <p:cNvSpPr>
            <a:spLocks noChangeArrowheads="1"/>
          </p:cNvSpPr>
          <p:nvPr/>
        </p:nvSpPr>
        <p:spPr bwMode="auto">
          <a:xfrm>
            <a:off x="6946900" y="858838"/>
            <a:ext cx="1708150" cy="244475"/>
          </a:xfrm>
          <a:prstGeom prst="rect">
            <a:avLst/>
          </a:prstGeom>
          <a:noFill/>
          <a:ln w="9525">
            <a:noFill/>
            <a:miter lim="800000"/>
            <a:headEnd/>
            <a:tailEnd/>
          </a:ln>
        </p:spPr>
        <p:txBody>
          <a:bodyPr wrap="none">
            <a:spAutoFit/>
          </a:bodyPr>
          <a:lstStyle/>
          <a:p>
            <a:r>
              <a:rPr lang="en-US" sz="1000">
                <a:latin typeface="Courier New" pitchFamily="49" charset="0"/>
              </a:rPr>
              <a:t>01-002-0082-R120-01 </a:t>
            </a:r>
          </a:p>
        </p:txBody>
      </p:sp>
      <p:sp>
        <p:nvSpPr>
          <p:cNvPr id="108" name="Rectangle 72"/>
          <p:cNvSpPr>
            <a:spLocks noChangeArrowheads="1"/>
          </p:cNvSpPr>
          <p:nvPr/>
        </p:nvSpPr>
        <p:spPr bwMode="auto">
          <a:xfrm>
            <a:off x="6946900" y="995363"/>
            <a:ext cx="1708150" cy="244475"/>
          </a:xfrm>
          <a:prstGeom prst="rect">
            <a:avLst/>
          </a:prstGeom>
          <a:noFill/>
          <a:ln w="9525">
            <a:noFill/>
            <a:miter lim="800000"/>
            <a:headEnd/>
            <a:tailEnd/>
          </a:ln>
        </p:spPr>
        <p:txBody>
          <a:bodyPr wrap="none">
            <a:spAutoFit/>
          </a:bodyPr>
          <a:lstStyle/>
          <a:p>
            <a:r>
              <a:rPr lang="en-US" sz="1000">
                <a:latin typeface="Courier New" pitchFamily="49" charset="0"/>
              </a:rPr>
              <a:t>01-002-0082-E130-01 </a:t>
            </a:r>
          </a:p>
        </p:txBody>
      </p:sp>
      <p:sp>
        <p:nvSpPr>
          <p:cNvPr id="109" name="Rectangle 73"/>
          <p:cNvSpPr>
            <a:spLocks noChangeArrowheads="1"/>
          </p:cNvSpPr>
          <p:nvPr/>
        </p:nvSpPr>
        <p:spPr bwMode="auto">
          <a:xfrm>
            <a:off x="6946900" y="1147763"/>
            <a:ext cx="1708150" cy="244475"/>
          </a:xfrm>
          <a:prstGeom prst="rect">
            <a:avLst/>
          </a:prstGeom>
          <a:noFill/>
          <a:ln w="9525">
            <a:noFill/>
            <a:miter lim="800000"/>
            <a:headEnd/>
            <a:tailEnd/>
          </a:ln>
        </p:spPr>
        <p:txBody>
          <a:bodyPr wrap="none">
            <a:spAutoFit/>
          </a:bodyPr>
          <a:lstStyle/>
          <a:p>
            <a:r>
              <a:rPr lang="en-US" sz="1000">
                <a:latin typeface="Courier New" pitchFamily="49" charset="0"/>
              </a:rPr>
              <a:t>01-002-0082-R130-01 </a:t>
            </a:r>
          </a:p>
        </p:txBody>
      </p:sp>
      <p:sp>
        <p:nvSpPr>
          <p:cNvPr id="110" name="Rectangle 79"/>
          <p:cNvSpPr>
            <a:spLocks noChangeArrowheads="1"/>
          </p:cNvSpPr>
          <p:nvPr/>
        </p:nvSpPr>
        <p:spPr bwMode="auto">
          <a:xfrm>
            <a:off x="6934200" y="1316038"/>
            <a:ext cx="1708150" cy="244475"/>
          </a:xfrm>
          <a:prstGeom prst="rect">
            <a:avLst/>
          </a:prstGeom>
          <a:noFill/>
          <a:ln w="9525">
            <a:noFill/>
            <a:miter lim="800000"/>
            <a:headEnd/>
            <a:tailEnd/>
          </a:ln>
        </p:spPr>
        <p:txBody>
          <a:bodyPr wrap="none">
            <a:spAutoFit/>
          </a:bodyPr>
          <a:lstStyle/>
          <a:p>
            <a:r>
              <a:rPr lang="en-US" sz="1000">
                <a:latin typeface="Courier New" pitchFamily="49" charset="0"/>
              </a:rPr>
              <a:t>01-002-0082-E150-01 </a:t>
            </a:r>
          </a:p>
        </p:txBody>
      </p:sp>
      <p:sp>
        <p:nvSpPr>
          <p:cNvPr id="111" name="Rectangle 80"/>
          <p:cNvSpPr>
            <a:spLocks noChangeArrowheads="1"/>
          </p:cNvSpPr>
          <p:nvPr/>
        </p:nvSpPr>
        <p:spPr bwMode="auto">
          <a:xfrm>
            <a:off x="6934200" y="1468438"/>
            <a:ext cx="1708150" cy="244475"/>
          </a:xfrm>
          <a:prstGeom prst="rect">
            <a:avLst/>
          </a:prstGeom>
          <a:noFill/>
          <a:ln w="9525">
            <a:noFill/>
            <a:miter lim="800000"/>
            <a:headEnd/>
            <a:tailEnd/>
          </a:ln>
        </p:spPr>
        <p:txBody>
          <a:bodyPr wrap="none">
            <a:spAutoFit/>
          </a:bodyPr>
          <a:lstStyle/>
          <a:p>
            <a:r>
              <a:rPr lang="en-US" sz="1000">
                <a:latin typeface="Courier New" pitchFamily="49" charset="0"/>
              </a:rPr>
              <a:t>01-002-0082-R150-01 </a:t>
            </a:r>
          </a:p>
        </p:txBody>
      </p:sp>
      <p:sp>
        <p:nvSpPr>
          <p:cNvPr id="112" name="Rectangle 90"/>
          <p:cNvSpPr>
            <a:spLocks noChangeArrowheads="1"/>
          </p:cNvSpPr>
          <p:nvPr/>
        </p:nvSpPr>
        <p:spPr bwMode="auto">
          <a:xfrm>
            <a:off x="6953250" y="417513"/>
            <a:ext cx="1708150" cy="244475"/>
          </a:xfrm>
          <a:prstGeom prst="rect">
            <a:avLst/>
          </a:prstGeom>
          <a:noFill/>
          <a:ln w="9525">
            <a:noFill/>
            <a:miter lim="800000"/>
            <a:headEnd/>
            <a:tailEnd/>
          </a:ln>
        </p:spPr>
        <p:txBody>
          <a:bodyPr wrap="none">
            <a:spAutoFit/>
          </a:bodyPr>
          <a:lstStyle/>
          <a:p>
            <a:r>
              <a:rPr lang="en-US" sz="1000">
                <a:latin typeface="Courier New" pitchFamily="49" charset="0"/>
              </a:rPr>
              <a:t>01-002-0082-E620-01 </a:t>
            </a:r>
          </a:p>
        </p:txBody>
      </p:sp>
      <p:sp>
        <p:nvSpPr>
          <p:cNvPr id="113" name="Rectangle 91"/>
          <p:cNvSpPr>
            <a:spLocks noChangeArrowheads="1"/>
          </p:cNvSpPr>
          <p:nvPr/>
        </p:nvSpPr>
        <p:spPr bwMode="auto">
          <a:xfrm>
            <a:off x="6953250" y="554038"/>
            <a:ext cx="1631950" cy="244475"/>
          </a:xfrm>
          <a:prstGeom prst="rect">
            <a:avLst/>
          </a:prstGeom>
          <a:noFill/>
          <a:ln w="9525">
            <a:noFill/>
            <a:miter lim="800000"/>
            <a:headEnd/>
            <a:tailEnd/>
          </a:ln>
        </p:spPr>
        <p:txBody>
          <a:bodyPr wrap="none">
            <a:spAutoFit/>
          </a:bodyPr>
          <a:lstStyle/>
          <a:p>
            <a:r>
              <a:rPr lang="en-US" sz="1000">
                <a:latin typeface="Courier New" pitchFamily="49" charset="0"/>
              </a:rPr>
              <a:t>01-002-0082-E240-01</a:t>
            </a:r>
          </a:p>
        </p:txBody>
      </p:sp>
      <p:sp>
        <p:nvSpPr>
          <p:cNvPr id="114" name="Rectangle 92"/>
          <p:cNvSpPr>
            <a:spLocks noChangeArrowheads="1"/>
          </p:cNvSpPr>
          <p:nvPr/>
        </p:nvSpPr>
        <p:spPr bwMode="auto">
          <a:xfrm>
            <a:off x="6953250" y="706438"/>
            <a:ext cx="1708150" cy="244475"/>
          </a:xfrm>
          <a:prstGeom prst="rect">
            <a:avLst/>
          </a:prstGeom>
          <a:noFill/>
          <a:ln w="9525">
            <a:noFill/>
            <a:miter lim="800000"/>
            <a:headEnd/>
            <a:tailEnd/>
          </a:ln>
        </p:spPr>
        <p:txBody>
          <a:bodyPr wrap="none">
            <a:spAutoFit/>
          </a:bodyPr>
          <a:lstStyle/>
          <a:p>
            <a:r>
              <a:rPr lang="en-US" sz="1000">
                <a:latin typeface="Courier New" pitchFamily="49" charset="0"/>
              </a:rPr>
              <a:t>01-002-0082-E401-01 </a:t>
            </a:r>
          </a:p>
        </p:txBody>
      </p:sp>
      <p:sp>
        <p:nvSpPr>
          <p:cNvPr id="115" name="Rectangle 93"/>
          <p:cNvSpPr>
            <a:spLocks noChangeArrowheads="1"/>
          </p:cNvSpPr>
          <p:nvPr/>
        </p:nvSpPr>
        <p:spPr bwMode="auto">
          <a:xfrm>
            <a:off x="6953250" y="858838"/>
            <a:ext cx="1708150" cy="244475"/>
          </a:xfrm>
          <a:prstGeom prst="rect">
            <a:avLst/>
          </a:prstGeom>
          <a:noFill/>
          <a:ln w="9525">
            <a:noFill/>
            <a:miter lim="800000"/>
            <a:headEnd/>
            <a:tailEnd/>
          </a:ln>
        </p:spPr>
        <p:txBody>
          <a:bodyPr wrap="none">
            <a:spAutoFit/>
          </a:bodyPr>
          <a:lstStyle/>
          <a:p>
            <a:r>
              <a:rPr lang="en-US" sz="1000">
                <a:latin typeface="Courier New" pitchFamily="49" charset="0"/>
              </a:rPr>
              <a:t>01-002-0082-R401-01 </a:t>
            </a:r>
          </a:p>
        </p:txBody>
      </p:sp>
      <p:sp>
        <p:nvSpPr>
          <p:cNvPr id="116" name="Rectangle 94"/>
          <p:cNvSpPr>
            <a:spLocks noChangeArrowheads="1"/>
          </p:cNvSpPr>
          <p:nvPr/>
        </p:nvSpPr>
        <p:spPr bwMode="auto">
          <a:xfrm>
            <a:off x="6953250" y="995363"/>
            <a:ext cx="1708150" cy="244475"/>
          </a:xfrm>
          <a:prstGeom prst="rect">
            <a:avLst/>
          </a:prstGeom>
          <a:noFill/>
          <a:ln w="9525">
            <a:noFill/>
            <a:miter lim="800000"/>
            <a:headEnd/>
            <a:tailEnd/>
          </a:ln>
        </p:spPr>
        <p:txBody>
          <a:bodyPr wrap="none">
            <a:spAutoFit/>
          </a:bodyPr>
          <a:lstStyle/>
          <a:p>
            <a:r>
              <a:rPr lang="en-US" sz="1000">
                <a:latin typeface="Courier New" pitchFamily="49" charset="0"/>
              </a:rPr>
              <a:t>01-002-0082-E411-01 </a:t>
            </a:r>
          </a:p>
        </p:txBody>
      </p:sp>
      <p:sp>
        <p:nvSpPr>
          <p:cNvPr id="117" name="Rectangle 95"/>
          <p:cNvSpPr>
            <a:spLocks noChangeArrowheads="1"/>
          </p:cNvSpPr>
          <p:nvPr/>
        </p:nvSpPr>
        <p:spPr bwMode="auto">
          <a:xfrm>
            <a:off x="6953250" y="1147763"/>
            <a:ext cx="1708150" cy="244475"/>
          </a:xfrm>
          <a:prstGeom prst="rect">
            <a:avLst/>
          </a:prstGeom>
          <a:noFill/>
          <a:ln w="9525">
            <a:noFill/>
            <a:miter lim="800000"/>
            <a:headEnd/>
            <a:tailEnd/>
          </a:ln>
        </p:spPr>
        <p:txBody>
          <a:bodyPr wrap="none">
            <a:spAutoFit/>
          </a:bodyPr>
          <a:lstStyle/>
          <a:p>
            <a:r>
              <a:rPr lang="en-US" sz="1000">
                <a:latin typeface="Courier New" pitchFamily="49" charset="0"/>
              </a:rPr>
              <a:t>01-002-0082-R411-01 </a:t>
            </a:r>
          </a:p>
        </p:txBody>
      </p:sp>
      <p:sp>
        <p:nvSpPr>
          <p:cNvPr id="118" name="Rectangle 96"/>
          <p:cNvSpPr>
            <a:spLocks noChangeArrowheads="1"/>
          </p:cNvSpPr>
          <p:nvPr/>
        </p:nvSpPr>
        <p:spPr bwMode="auto">
          <a:xfrm>
            <a:off x="6940550" y="1316038"/>
            <a:ext cx="1708150" cy="244475"/>
          </a:xfrm>
          <a:prstGeom prst="rect">
            <a:avLst/>
          </a:prstGeom>
          <a:noFill/>
          <a:ln w="9525">
            <a:noFill/>
            <a:miter lim="800000"/>
            <a:headEnd/>
            <a:tailEnd/>
          </a:ln>
        </p:spPr>
        <p:txBody>
          <a:bodyPr wrap="none">
            <a:spAutoFit/>
          </a:bodyPr>
          <a:lstStyle/>
          <a:p>
            <a:r>
              <a:rPr lang="en-US" sz="1000">
                <a:latin typeface="Courier New" pitchFamily="49" charset="0"/>
              </a:rPr>
              <a:t>01-002-0082-R620-01 </a:t>
            </a:r>
          </a:p>
        </p:txBody>
      </p:sp>
      <p:sp>
        <p:nvSpPr>
          <p:cNvPr id="119" name="Rectangle 97"/>
          <p:cNvSpPr>
            <a:spLocks noChangeArrowheads="1"/>
          </p:cNvSpPr>
          <p:nvPr/>
        </p:nvSpPr>
        <p:spPr bwMode="auto">
          <a:xfrm>
            <a:off x="6940550" y="1468438"/>
            <a:ext cx="1708150" cy="244475"/>
          </a:xfrm>
          <a:prstGeom prst="rect">
            <a:avLst/>
          </a:prstGeom>
          <a:noFill/>
          <a:ln w="9525">
            <a:noFill/>
            <a:miter lim="800000"/>
            <a:headEnd/>
            <a:tailEnd/>
          </a:ln>
        </p:spPr>
        <p:txBody>
          <a:bodyPr wrap="none">
            <a:spAutoFit/>
          </a:bodyPr>
          <a:lstStyle/>
          <a:p>
            <a:r>
              <a:rPr lang="en-US" sz="1000">
                <a:latin typeface="Courier New" pitchFamily="49" charset="0"/>
              </a:rPr>
              <a:t>01-002-0082-R210-01 </a:t>
            </a:r>
          </a:p>
        </p:txBody>
      </p:sp>
      <p:sp>
        <p:nvSpPr>
          <p:cNvPr id="107570" name="AutoShape 101"/>
          <p:cNvSpPr>
            <a:spLocks noChangeArrowheads="1"/>
          </p:cNvSpPr>
          <p:nvPr/>
        </p:nvSpPr>
        <p:spPr bwMode="auto">
          <a:xfrm>
            <a:off x="6324600" y="1981200"/>
            <a:ext cx="3403600" cy="1981200"/>
          </a:xfrm>
          <a:prstGeom prst="flowChartAlternateProcess">
            <a:avLst/>
          </a:prstGeom>
          <a:solidFill>
            <a:schemeClr val="bg1"/>
          </a:solidFill>
          <a:ln w="9525">
            <a:noFill/>
            <a:miter lim="800000"/>
            <a:headEnd/>
            <a:tailEnd/>
          </a:ln>
        </p:spPr>
        <p:txBody>
          <a:bodyPr wrap="none" anchor="ctr"/>
          <a:lstStyle/>
          <a:p>
            <a:endParaRPr lang="es-CO"/>
          </a:p>
        </p:txBody>
      </p:sp>
      <p:pic>
        <p:nvPicPr>
          <p:cNvPr id="107571" name="Picture 105"/>
          <p:cNvPicPr>
            <a:picLocks noChangeAspect="1" noChangeArrowheads="1"/>
          </p:cNvPicPr>
          <p:nvPr/>
        </p:nvPicPr>
        <p:blipFill>
          <a:blip r:embed="rId12" cstate="print"/>
          <a:srcRect/>
          <a:stretch>
            <a:fillRect/>
          </a:stretch>
        </p:blipFill>
        <p:spPr bwMode="auto">
          <a:xfrm>
            <a:off x="5105400" y="2438400"/>
            <a:ext cx="1295400" cy="785813"/>
          </a:xfrm>
          <a:prstGeom prst="rect">
            <a:avLst/>
          </a:prstGeom>
          <a:noFill/>
          <a:ln w="9525">
            <a:noFill/>
            <a:miter lim="800000"/>
            <a:headEnd/>
            <a:tailEnd/>
          </a:ln>
        </p:spPr>
      </p:pic>
      <p:pic>
        <p:nvPicPr>
          <p:cNvPr id="107572" name="Picture 106"/>
          <p:cNvPicPr>
            <a:picLocks noChangeAspect="1" noChangeArrowheads="1"/>
          </p:cNvPicPr>
          <p:nvPr/>
        </p:nvPicPr>
        <p:blipFill>
          <a:blip r:embed="rId13" cstate="print"/>
          <a:srcRect/>
          <a:stretch>
            <a:fillRect/>
          </a:stretch>
        </p:blipFill>
        <p:spPr bwMode="auto">
          <a:xfrm>
            <a:off x="6400800" y="1981200"/>
            <a:ext cx="2590800" cy="22383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childTnLst>
                          </p:cTn>
                        </p:par>
                        <p:par>
                          <p:cTn id="7" fill="hold">
                            <p:stCondLst>
                              <p:cond delay="0"/>
                            </p:stCondLst>
                            <p:childTnLst>
                              <p:par>
                                <p:cTn id="8" presetID="27" presetClass="entr" presetSubtype="0" fill="hold" grpId="0" nodeType="afterEffect">
                                  <p:stCondLst>
                                    <p:cond delay="500"/>
                                  </p:stCondLst>
                                  <p:iterate type="lt">
                                    <p:tmPct val="50000"/>
                                  </p:iterate>
                                  <p:childTnLst>
                                    <p:set>
                                      <p:cBhvr>
                                        <p:cTn id="9" dur="1" fill="hold">
                                          <p:stCondLst>
                                            <p:cond delay="0"/>
                                          </p:stCondLst>
                                        </p:cTn>
                                        <p:tgtEl>
                                          <p:spTgt spid="104"/>
                                        </p:tgtEl>
                                        <p:attrNameLst>
                                          <p:attrName>style.visibility</p:attrName>
                                        </p:attrNameLst>
                                      </p:cBhvr>
                                      <p:to>
                                        <p:strVal val="visible"/>
                                      </p:to>
                                    </p:set>
                                    <p:anim calcmode="discrete" valueType="clr">
                                      <p:cBhvr override="childStyle">
                                        <p:cTn id="10" dur="80"/>
                                        <p:tgtEl>
                                          <p:spTgt spid="104"/>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104"/>
                                        </p:tgtEl>
                                        <p:attrNameLst>
                                          <p:attrName>fillcolor</p:attrName>
                                        </p:attrNameLst>
                                      </p:cBhvr>
                                      <p:tavLst>
                                        <p:tav tm="0">
                                          <p:val>
                                            <p:clrVal>
                                              <a:schemeClr val="accent2"/>
                                            </p:clrVal>
                                          </p:val>
                                        </p:tav>
                                        <p:tav tm="50000">
                                          <p:val>
                                            <p:clrVal>
                                              <a:schemeClr val="hlink"/>
                                            </p:clrVal>
                                          </p:val>
                                        </p:tav>
                                      </p:tavLst>
                                    </p:anim>
                                    <p:set>
                                      <p:cBhvr>
                                        <p:cTn id="12" dur="80"/>
                                        <p:tgtEl>
                                          <p:spTgt spid="104"/>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76"/>
                                        </p:tgtEl>
                                        <p:attrNameLst>
                                          <p:attrName>style.visibility</p:attrName>
                                        </p:attrNameLst>
                                      </p:cBhvr>
                                      <p:to>
                                        <p:strVal val="hidden"/>
                                      </p:to>
                                    </p:set>
                                  </p:childTnLst>
                                </p:cTn>
                              </p:par>
                            </p:childTnLst>
                          </p:cTn>
                        </p:par>
                        <p:par>
                          <p:cTn id="17" fill="hold">
                            <p:stCondLst>
                              <p:cond delay="0"/>
                            </p:stCondLst>
                            <p:childTnLst>
                              <p:par>
                                <p:cTn id="18" presetID="27" presetClass="entr" presetSubtype="0" fill="hold" grpId="0" nodeType="afterEffect">
                                  <p:stCondLst>
                                    <p:cond delay="500"/>
                                  </p:stCondLst>
                                  <p:iterate type="lt">
                                    <p:tmPct val="50000"/>
                                  </p:iterate>
                                  <p:childTnLst>
                                    <p:set>
                                      <p:cBhvr>
                                        <p:cTn id="19" dur="1" fill="hold">
                                          <p:stCondLst>
                                            <p:cond delay="0"/>
                                          </p:stCondLst>
                                        </p:cTn>
                                        <p:tgtEl>
                                          <p:spTgt spid="105"/>
                                        </p:tgtEl>
                                        <p:attrNameLst>
                                          <p:attrName>style.visibility</p:attrName>
                                        </p:attrNameLst>
                                      </p:cBhvr>
                                      <p:to>
                                        <p:strVal val="visible"/>
                                      </p:to>
                                    </p:set>
                                    <p:anim calcmode="discrete" valueType="clr">
                                      <p:cBhvr override="childStyle">
                                        <p:cTn id="20" dur="80"/>
                                        <p:tgtEl>
                                          <p:spTgt spid="105"/>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105"/>
                                        </p:tgtEl>
                                        <p:attrNameLst>
                                          <p:attrName>fillcolor</p:attrName>
                                        </p:attrNameLst>
                                      </p:cBhvr>
                                      <p:tavLst>
                                        <p:tav tm="0">
                                          <p:val>
                                            <p:clrVal>
                                              <a:schemeClr val="accent2"/>
                                            </p:clrVal>
                                          </p:val>
                                        </p:tav>
                                        <p:tav tm="50000">
                                          <p:val>
                                            <p:clrVal>
                                              <a:schemeClr val="hlink"/>
                                            </p:clrVal>
                                          </p:val>
                                        </p:tav>
                                      </p:tavLst>
                                    </p:anim>
                                    <p:set>
                                      <p:cBhvr>
                                        <p:cTn id="22" dur="80"/>
                                        <p:tgtEl>
                                          <p:spTgt spid="105"/>
                                        </p:tgtEl>
                                        <p:attrNameLst>
                                          <p:attrName>fill.type</p:attrName>
                                        </p:attrNameLst>
                                      </p:cBhvr>
                                      <p:to>
                                        <p:strVal val="solid"/>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1" presetClass="entr" presetSubtype="0" fill="hold" grpId="0" nodeType="clickEffect">
                                  <p:stCondLst>
                                    <p:cond delay="0"/>
                                  </p:stCondLst>
                                  <p:childTnLst>
                                    <p:set>
                                      <p:cBhvr>
                                        <p:cTn id="38" dur="1000">
                                          <p:stCondLst>
                                            <p:cond delay="0"/>
                                          </p:stCondLst>
                                        </p:cTn>
                                        <p:tgtEl>
                                          <p:spTgt spid="8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88"/>
                                        </p:tgtEl>
                                        <p:attrNameLst>
                                          <p:attrName>style.visibility</p:attrName>
                                        </p:attrNameLst>
                                      </p:cBhvr>
                                      <p:to>
                                        <p:strVal val="hidden"/>
                                      </p:to>
                                    </p:set>
                                  </p:childTnLst>
                                </p:cTn>
                              </p:par>
                            </p:childTnLst>
                          </p:cTn>
                        </p:par>
                        <p:par>
                          <p:cTn id="43" fill="hold">
                            <p:stCondLst>
                              <p:cond delay="0"/>
                            </p:stCondLst>
                            <p:childTnLst>
                              <p:par>
                                <p:cTn id="44" presetID="27" presetClass="entr" presetSubtype="0" fill="hold" grpId="0" nodeType="afterEffect">
                                  <p:stCondLst>
                                    <p:cond delay="500"/>
                                  </p:stCondLst>
                                  <p:iterate type="lt">
                                    <p:tmPct val="50000"/>
                                  </p:iterate>
                                  <p:childTnLst>
                                    <p:set>
                                      <p:cBhvr>
                                        <p:cTn id="45" dur="1" fill="hold">
                                          <p:stCondLst>
                                            <p:cond delay="0"/>
                                          </p:stCondLst>
                                        </p:cTn>
                                        <p:tgtEl>
                                          <p:spTgt spid="106"/>
                                        </p:tgtEl>
                                        <p:attrNameLst>
                                          <p:attrName>style.visibility</p:attrName>
                                        </p:attrNameLst>
                                      </p:cBhvr>
                                      <p:to>
                                        <p:strVal val="visible"/>
                                      </p:to>
                                    </p:set>
                                    <p:anim calcmode="discrete" valueType="clr">
                                      <p:cBhvr override="childStyle">
                                        <p:cTn id="46" dur="80"/>
                                        <p:tgtEl>
                                          <p:spTgt spid="106"/>
                                        </p:tgtEl>
                                        <p:attrNameLst>
                                          <p:attrName>style.color</p:attrName>
                                        </p:attrNameLst>
                                      </p:cBhvr>
                                      <p:tavLst>
                                        <p:tav tm="0">
                                          <p:val>
                                            <p:clrVal>
                                              <a:schemeClr val="accent2"/>
                                            </p:clrVal>
                                          </p:val>
                                        </p:tav>
                                        <p:tav tm="50000">
                                          <p:val>
                                            <p:clrVal>
                                              <a:schemeClr val="hlink"/>
                                            </p:clrVal>
                                          </p:val>
                                        </p:tav>
                                      </p:tavLst>
                                    </p:anim>
                                    <p:anim calcmode="discrete" valueType="clr">
                                      <p:cBhvr>
                                        <p:cTn id="47" dur="80"/>
                                        <p:tgtEl>
                                          <p:spTgt spid="106"/>
                                        </p:tgtEl>
                                        <p:attrNameLst>
                                          <p:attrName>fillcolor</p:attrName>
                                        </p:attrNameLst>
                                      </p:cBhvr>
                                      <p:tavLst>
                                        <p:tav tm="0">
                                          <p:val>
                                            <p:clrVal>
                                              <a:schemeClr val="accent2"/>
                                            </p:clrVal>
                                          </p:val>
                                        </p:tav>
                                        <p:tav tm="50000">
                                          <p:val>
                                            <p:clrVal>
                                              <a:schemeClr val="hlink"/>
                                            </p:clrVal>
                                          </p:val>
                                        </p:tav>
                                      </p:tavLst>
                                    </p:anim>
                                    <p:set>
                                      <p:cBhvr>
                                        <p:cTn id="48" dur="80"/>
                                        <p:tgtEl>
                                          <p:spTgt spid="106"/>
                                        </p:tgtEl>
                                        <p:attrNameLst>
                                          <p:attrName>fill.type</p:attrName>
                                        </p:attrNameLst>
                                      </p:cBhvr>
                                      <p:to>
                                        <p:strVal val="solid"/>
                                      </p:to>
                                    </p:set>
                                  </p:childTnLst>
                                </p:cTn>
                              </p:par>
                            </p:childTnLst>
                          </p:cTn>
                        </p:par>
                        <p:par>
                          <p:cTn id="49" fill="hold">
                            <p:stCondLst>
                              <p:cond delay="1300"/>
                            </p:stCondLst>
                            <p:childTnLst>
                              <p:par>
                                <p:cTn id="50" presetID="27" presetClass="entr" presetSubtype="0" fill="hold" grpId="0" nodeType="afterEffect">
                                  <p:stCondLst>
                                    <p:cond delay="500"/>
                                  </p:stCondLst>
                                  <p:iterate type="lt">
                                    <p:tmPct val="50000"/>
                                  </p:iterate>
                                  <p:childTnLst>
                                    <p:set>
                                      <p:cBhvr>
                                        <p:cTn id="51" dur="1" fill="hold">
                                          <p:stCondLst>
                                            <p:cond delay="0"/>
                                          </p:stCondLst>
                                        </p:cTn>
                                        <p:tgtEl>
                                          <p:spTgt spid="107"/>
                                        </p:tgtEl>
                                        <p:attrNameLst>
                                          <p:attrName>style.visibility</p:attrName>
                                        </p:attrNameLst>
                                      </p:cBhvr>
                                      <p:to>
                                        <p:strVal val="visible"/>
                                      </p:to>
                                    </p:set>
                                    <p:anim calcmode="discrete" valueType="clr">
                                      <p:cBhvr override="childStyle">
                                        <p:cTn id="52" dur="80"/>
                                        <p:tgtEl>
                                          <p:spTgt spid="107"/>
                                        </p:tgtEl>
                                        <p:attrNameLst>
                                          <p:attrName>style.color</p:attrName>
                                        </p:attrNameLst>
                                      </p:cBhvr>
                                      <p:tavLst>
                                        <p:tav tm="0">
                                          <p:val>
                                            <p:clrVal>
                                              <a:schemeClr val="accent2"/>
                                            </p:clrVal>
                                          </p:val>
                                        </p:tav>
                                        <p:tav tm="50000">
                                          <p:val>
                                            <p:clrVal>
                                              <a:schemeClr val="hlink"/>
                                            </p:clrVal>
                                          </p:val>
                                        </p:tav>
                                      </p:tavLst>
                                    </p:anim>
                                    <p:anim calcmode="discrete" valueType="clr">
                                      <p:cBhvr>
                                        <p:cTn id="53" dur="80"/>
                                        <p:tgtEl>
                                          <p:spTgt spid="107"/>
                                        </p:tgtEl>
                                        <p:attrNameLst>
                                          <p:attrName>fillcolor</p:attrName>
                                        </p:attrNameLst>
                                      </p:cBhvr>
                                      <p:tavLst>
                                        <p:tav tm="0">
                                          <p:val>
                                            <p:clrVal>
                                              <a:schemeClr val="accent2"/>
                                            </p:clrVal>
                                          </p:val>
                                        </p:tav>
                                        <p:tav tm="50000">
                                          <p:val>
                                            <p:clrVal>
                                              <a:schemeClr val="hlink"/>
                                            </p:clrVal>
                                          </p:val>
                                        </p:tav>
                                      </p:tavLst>
                                    </p:anim>
                                    <p:set>
                                      <p:cBhvr>
                                        <p:cTn id="54" dur="80"/>
                                        <p:tgtEl>
                                          <p:spTgt spid="107"/>
                                        </p:tgtEl>
                                        <p:attrNameLst>
                                          <p:attrName>fill.type</p:attrName>
                                        </p:attrNameLst>
                                      </p:cBhvr>
                                      <p:to>
                                        <p:strVal val="solid"/>
                                      </p:to>
                                    </p:set>
                                  </p:childTnLst>
                                </p:cTn>
                              </p:par>
                            </p:childTnLst>
                          </p:cTn>
                        </p:par>
                      </p:childTnLst>
                    </p:cTn>
                  </p:par>
                  <p:par>
                    <p:cTn id="55" fill="hold">
                      <p:stCondLst>
                        <p:cond delay="indefinite"/>
                      </p:stCondLst>
                      <p:childTnLst>
                        <p:par>
                          <p:cTn id="56" fill="hold">
                            <p:stCondLst>
                              <p:cond delay="0"/>
                            </p:stCondLst>
                            <p:childTnLst>
                              <p:par>
                                <p:cTn id="57" presetID="11" presetClass="entr" presetSubtype="0" fill="hold" grpId="0" nodeType="clickEffect">
                                  <p:stCondLst>
                                    <p:cond delay="0"/>
                                  </p:stCondLst>
                                  <p:childTnLst>
                                    <p:set>
                                      <p:cBhvr>
                                        <p:cTn id="58" dur="1000">
                                          <p:stCondLst>
                                            <p:cond delay="0"/>
                                          </p:stCondLst>
                                        </p:cTn>
                                        <p:tgtEl>
                                          <p:spTgt spid="8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87"/>
                                        </p:tgtEl>
                                        <p:attrNameLst>
                                          <p:attrName>style.visibility</p:attrName>
                                        </p:attrNameLst>
                                      </p:cBhvr>
                                      <p:to>
                                        <p:strVal val="hidden"/>
                                      </p:to>
                                    </p:set>
                                  </p:childTnLst>
                                </p:cTn>
                              </p:par>
                            </p:childTnLst>
                          </p:cTn>
                        </p:par>
                        <p:par>
                          <p:cTn id="63" fill="hold">
                            <p:stCondLst>
                              <p:cond delay="0"/>
                            </p:stCondLst>
                            <p:childTnLst>
                              <p:par>
                                <p:cTn id="64" presetID="27" presetClass="entr" presetSubtype="0" fill="hold" grpId="0" nodeType="afterEffect">
                                  <p:stCondLst>
                                    <p:cond delay="0"/>
                                  </p:stCondLst>
                                  <p:iterate type="lt">
                                    <p:tmPct val="50000"/>
                                  </p:iterate>
                                  <p:childTnLst>
                                    <p:set>
                                      <p:cBhvr>
                                        <p:cTn id="65" dur="1" fill="hold">
                                          <p:stCondLst>
                                            <p:cond delay="0"/>
                                          </p:stCondLst>
                                        </p:cTn>
                                        <p:tgtEl>
                                          <p:spTgt spid="108"/>
                                        </p:tgtEl>
                                        <p:attrNameLst>
                                          <p:attrName>style.visibility</p:attrName>
                                        </p:attrNameLst>
                                      </p:cBhvr>
                                      <p:to>
                                        <p:strVal val="visible"/>
                                      </p:to>
                                    </p:set>
                                    <p:anim calcmode="discrete" valueType="clr">
                                      <p:cBhvr override="childStyle">
                                        <p:cTn id="66" dur="80"/>
                                        <p:tgtEl>
                                          <p:spTgt spid="108"/>
                                        </p:tgtEl>
                                        <p:attrNameLst>
                                          <p:attrName>style.color</p:attrName>
                                        </p:attrNameLst>
                                      </p:cBhvr>
                                      <p:tavLst>
                                        <p:tav tm="0">
                                          <p:val>
                                            <p:clrVal>
                                              <a:schemeClr val="accent2"/>
                                            </p:clrVal>
                                          </p:val>
                                        </p:tav>
                                        <p:tav tm="50000">
                                          <p:val>
                                            <p:clrVal>
                                              <a:schemeClr val="hlink"/>
                                            </p:clrVal>
                                          </p:val>
                                        </p:tav>
                                      </p:tavLst>
                                    </p:anim>
                                    <p:anim calcmode="discrete" valueType="clr">
                                      <p:cBhvr>
                                        <p:cTn id="67" dur="80"/>
                                        <p:tgtEl>
                                          <p:spTgt spid="108"/>
                                        </p:tgtEl>
                                        <p:attrNameLst>
                                          <p:attrName>fillcolor</p:attrName>
                                        </p:attrNameLst>
                                      </p:cBhvr>
                                      <p:tavLst>
                                        <p:tav tm="0">
                                          <p:val>
                                            <p:clrVal>
                                              <a:schemeClr val="accent2"/>
                                            </p:clrVal>
                                          </p:val>
                                        </p:tav>
                                        <p:tav tm="50000">
                                          <p:val>
                                            <p:clrVal>
                                              <a:schemeClr val="hlink"/>
                                            </p:clrVal>
                                          </p:val>
                                        </p:tav>
                                      </p:tavLst>
                                    </p:anim>
                                    <p:set>
                                      <p:cBhvr>
                                        <p:cTn id="68" dur="80"/>
                                        <p:tgtEl>
                                          <p:spTgt spid="108"/>
                                        </p:tgtEl>
                                        <p:attrNameLst>
                                          <p:attrName>fill.type</p:attrName>
                                        </p:attrNameLst>
                                      </p:cBhvr>
                                      <p:to>
                                        <p:strVal val="solid"/>
                                      </p:to>
                                    </p:set>
                                  </p:childTnLst>
                                </p:cTn>
                              </p:par>
                            </p:childTnLst>
                          </p:cTn>
                        </p:par>
                        <p:par>
                          <p:cTn id="69" fill="hold">
                            <p:stCondLst>
                              <p:cond delay="800"/>
                            </p:stCondLst>
                            <p:childTnLst>
                              <p:par>
                                <p:cTn id="70" presetID="27" presetClass="entr" presetSubtype="0" fill="hold" grpId="0" nodeType="afterEffect">
                                  <p:stCondLst>
                                    <p:cond delay="0"/>
                                  </p:stCondLst>
                                  <p:iterate type="lt">
                                    <p:tmPct val="50000"/>
                                  </p:iterate>
                                  <p:childTnLst>
                                    <p:set>
                                      <p:cBhvr>
                                        <p:cTn id="71" dur="1" fill="hold">
                                          <p:stCondLst>
                                            <p:cond delay="0"/>
                                          </p:stCondLst>
                                        </p:cTn>
                                        <p:tgtEl>
                                          <p:spTgt spid="109"/>
                                        </p:tgtEl>
                                        <p:attrNameLst>
                                          <p:attrName>style.visibility</p:attrName>
                                        </p:attrNameLst>
                                      </p:cBhvr>
                                      <p:to>
                                        <p:strVal val="visible"/>
                                      </p:to>
                                    </p:set>
                                    <p:anim calcmode="discrete" valueType="clr">
                                      <p:cBhvr override="childStyle">
                                        <p:cTn id="72" dur="80"/>
                                        <p:tgtEl>
                                          <p:spTgt spid="109"/>
                                        </p:tgtEl>
                                        <p:attrNameLst>
                                          <p:attrName>style.color</p:attrName>
                                        </p:attrNameLst>
                                      </p:cBhvr>
                                      <p:tavLst>
                                        <p:tav tm="0">
                                          <p:val>
                                            <p:clrVal>
                                              <a:schemeClr val="accent2"/>
                                            </p:clrVal>
                                          </p:val>
                                        </p:tav>
                                        <p:tav tm="50000">
                                          <p:val>
                                            <p:clrVal>
                                              <a:schemeClr val="hlink"/>
                                            </p:clrVal>
                                          </p:val>
                                        </p:tav>
                                      </p:tavLst>
                                    </p:anim>
                                    <p:anim calcmode="discrete" valueType="clr">
                                      <p:cBhvr>
                                        <p:cTn id="73" dur="80"/>
                                        <p:tgtEl>
                                          <p:spTgt spid="109"/>
                                        </p:tgtEl>
                                        <p:attrNameLst>
                                          <p:attrName>fillcolor</p:attrName>
                                        </p:attrNameLst>
                                      </p:cBhvr>
                                      <p:tavLst>
                                        <p:tav tm="0">
                                          <p:val>
                                            <p:clrVal>
                                              <a:schemeClr val="accent2"/>
                                            </p:clrVal>
                                          </p:val>
                                        </p:tav>
                                        <p:tav tm="50000">
                                          <p:val>
                                            <p:clrVal>
                                              <a:schemeClr val="hlink"/>
                                            </p:clrVal>
                                          </p:val>
                                        </p:tav>
                                      </p:tavLst>
                                    </p:anim>
                                    <p:set>
                                      <p:cBhvr>
                                        <p:cTn id="74" dur="80"/>
                                        <p:tgtEl>
                                          <p:spTgt spid="109"/>
                                        </p:tgtEl>
                                        <p:attrNameLst>
                                          <p:attrName>fill.type</p:attrName>
                                        </p:attrNameLst>
                                      </p:cBhvr>
                                      <p:to>
                                        <p:strVal val="solid"/>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85"/>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86"/>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grpId="0" nodeType="clickEffect">
                                  <p:stCondLst>
                                    <p:cond delay="0"/>
                                  </p:stCondLst>
                                  <p:childTnLst>
                                    <p:set>
                                      <p:cBhvr>
                                        <p:cTn id="88" dur="1" fill="hold">
                                          <p:stCondLst>
                                            <p:cond delay="0"/>
                                          </p:stCondLst>
                                        </p:cTn>
                                        <p:tgtEl>
                                          <p:spTgt spid="100"/>
                                        </p:tgtEl>
                                        <p:attrNameLst>
                                          <p:attrName>style.visibility</p:attrName>
                                        </p:attrNameLst>
                                      </p:cBhvr>
                                      <p:to>
                                        <p:strVal val="visible"/>
                                      </p:to>
                                    </p:set>
                                    <p:animEffect transition="in" filter="wipe(up)">
                                      <p:cBhvr>
                                        <p:cTn id="89" dur="500"/>
                                        <p:tgtEl>
                                          <p:spTgt spid="100"/>
                                        </p:tgtEl>
                                      </p:cBhvr>
                                    </p:animEffect>
                                  </p:childTnLst>
                                </p:cTn>
                              </p:par>
                            </p:childTnLst>
                          </p:cTn>
                        </p:par>
                        <p:par>
                          <p:cTn id="90" fill="hold">
                            <p:stCondLst>
                              <p:cond delay="500"/>
                            </p:stCondLst>
                            <p:childTnLst>
                              <p:par>
                                <p:cTn id="91" presetID="22" presetClass="entr" presetSubtype="2" fill="hold" grpId="0" nodeType="afterEffect">
                                  <p:stCondLst>
                                    <p:cond delay="0"/>
                                  </p:stCondLst>
                                  <p:childTnLst>
                                    <p:set>
                                      <p:cBhvr>
                                        <p:cTn id="92" dur="1" fill="hold">
                                          <p:stCondLst>
                                            <p:cond delay="0"/>
                                          </p:stCondLst>
                                        </p:cTn>
                                        <p:tgtEl>
                                          <p:spTgt spid="99"/>
                                        </p:tgtEl>
                                        <p:attrNameLst>
                                          <p:attrName>style.visibility</p:attrName>
                                        </p:attrNameLst>
                                      </p:cBhvr>
                                      <p:to>
                                        <p:strVal val="visible"/>
                                      </p:to>
                                    </p:set>
                                    <p:animEffect transition="in" filter="wipe(right)">
                                      <p:cBhvr>
                                        <p:cTn id="93" dur="500"/>
                                        <p:tgtEl>
                                          <p:spTgt spid="99"/>
                                        </p:tgtEl>
                                      </p:cBhvr>
                                    </p:animEffect>
                                  </p:childTnLst>
                                </p:cTn>
                              </p:par>
                            </p:childTnLst>
                          </p:cTn>
                        </p:par>
                        <p:par>
                          <p:cTn id="94" fill="hold">
                            <p:stCondLst>
                              <p:cond delay="1000"/>
                            </p:stCondLst>
                            <p:childTnLst>
                              <p:par>
                                <p:cTn id="95" presetID="22" presetClass="entr" presetSubtype="4" fill="hold" grpId="0" nodeType="afterEffect">
                                  <p:stCondLst>
                                    <p:cond delay="0"/>
                                  </p:stCondLst>
                                  <p:childTnLst>
                                    <p:set>
                                      <p:cBhvr>
                                        <p:cTn id="96" dur="1" fill="hold">
                                          <p:stCondLst>
                                            <p:cond delay="0"/>
                                          </p:stCondLst>
                                        </p:cTn>
                                        <p:tgtEl>
                                          <p:spTgt spid="98"/>
                                        </p:tgtEl>
                                        <p:attrNameLst>
                                          <p:attrName>style.visibility</p:attrName>
                                        </p:attrNameLst>
                                      </p:cBhvr>
                                      <p:to>
                                        <p:strVal val="visible"/>
                                      </p:to>
                                    </p:set>
                                    <p:animEffect transition="in" filter="wipe(down)">
                                      <p:cBhvr>
                                        <p:cTn id="97" dur="500"/>
                                        <p:tgtEl>
                                          <p:spTgt spid="98"/>
                                        </p:tgtEl>
                                      </p:cBhvr>
                                    </p:animEffect>
                                  </p:childTnLst>
                                </p:cTn>
                              </p:par>
                            </p:childTnLst>
                          </p:cTn>
                        </p:par>
                      </p:childTnLst>
                    </p:cTn>
                  </p:par>
                  <p:par>
                    <p:cTn id="98" fill="hold">
                      <p:stCondLst>
                        <p:cond delay="indefinite"/>
                      </p:stCondLst>
                      <p:childTnLst>
                        <p:par>
                          <p:cTn id="99" fill="hold">
                            <p:stCondLst>
                              <p:cond delay="0"/>
                            </p:stCondLst>
                            <p:childTnLst>
                              <p:par>
                                <p:cTn id="100" presetID="27" presetClass="entr" presetSubtype="0" fill="hold" grpId="0" nodeType="clickEffect">
                                  <p:stCondLst>
                                    <p:cond delay="0"/>
                                  </p:stCondLst>
                                  <p:iterate type="lt">
                                    <p:tmPct val="50000"/>
                                  </p:iterate>
                                  <p:childTnLst>
                                    <p:set>
                                      <p:cBhvr>
                                        <p:cTn id="101" dur="1" fill="hold">
                                          <p:stCondLst>
                                            <p:cond delay="0"/>
                                          </p:stCondLst>
                                        </p:cTn>
                                        <p:tgtEl>
                                          <p:spTgt spid="110"/>
                                        </p:tgtEl>
                                        <p:attrNameLst>
                                          <p:attrName>style.visibility</p:attrName>
                                        </p:attrNameLst>
                                      </p:cBhvr>
                                      <p:to>
                                        <p:strVal val="visible"/>
                                      </p:to>
                                    </p:set>
                                    <p:anim calcmode="discrete" valueType="clr">
                                      <p:cBhvr override="childStyle">
                                        <p:cTn id="102" dur="80"/>
                                        <p:tgtEl>
                                          <p:spTgt spid="110"/>
                                        </p:tgtEl>
                                        <p:attrNameLst>
                                          <p:attrName>style.color</p:attrName>
                                        </p:attrNameLst>
                                      </p:cBhvr>
                                      <p:tavLst>
                                        <p:tav tm="0">
                                          <p:val>
                                            <p:clrVal>
                                              <a:schemeClr val="accent2"/>
                                            </p:clrVal>
                                          </p:val>
                                        </p:tav>
                                        <p:tav tm="50000">
                                          <p:val>
                                            <p:clrVal>
                                              <a:schemeClr val="hlink"/>
                                            </p:clrVal>
                                          </p:val>
                                        </p:tav>
                                      </p:tavLst>
                                    </p:anim>
                                    <p:anim calcmode="discrete" valueType="clr">
                                      <p:cBhvr>
                                        <p:cTn id="103" dur="80"/>
                                        <p:tgtEl>
                                          <p:spTgt spid="110"/>
                                        </p:tgtEl>
                                        <p:attrNameLst>
                                          <p:attrName>fillcolor</p:attrName>
                                        </p:attrNameLst>
                                      </p:cBhvr>
                                      <p:tavLst>
                                        <p:tav tm="0">
                                          <p:val>
                                            <p:clrVal>
                                              <a:schemeClr val="accent2"/>
                                            </p:clrVal>
                                          </p:val>
                                        </p:tav>
                                        <p:tav tm="50000">
                                          <p:val>
                                            <p:clrVal>
                                              <a:schemeClr val="hlink"/>
                                            </p:clrVal>
                                          </p:val>
                                        </p:tav>
                                      </p:tavLst>
                                    </p:anim>
                                    <p:set>
                                      <p:cBhvr>
                                        <p:cTn id="104" dur="80"/>
                                        <p:tgtEl>
                                          <p:spTgt spid="110"/>
                                        </p:tgtEl>
                                        <p:attrNameLst>
                                          <p:attrName>fill.type</p:attrName>
                                        </p:attrNameLst>
                                      </p:cBhvr>
                                      <p:to>
                                        <p:strVal val="solid"/>
                                      </p:to>
                                    </p:set>
                                  </p:childTnLst>
                                </p:cTn>
                              </p:par>
                            </p:childTnLst>
                          </p:cTn>
                        </p:par>
                        <p:par>
                          <p:cTn id="105" fill="hold">
                            <p:stCondLst>
                              <p:cond delay="800"/>
                            </p:stCondLst>
                            <p:childTnLst>
                              <p:par>
                                <p:cTn id="106" presetID="27" presetClass="entr" presetSubtype="0" fill="hold" grpId="0" nodeType="afterEffect">
                                  <p:stCondLst>
                                    <p:cond delay="0"/>
                                  </p:stCondLst>
                                  <p:iterate type="lt">
                                    <p:tmPct val="50000"/>
                                  </p:iterate>
                                  <p:childTnLst>
                                    <p:set>
                                      <p:cBhvr>
                                        <p:cTn id="107" dur="1" fill="hold">
                                          <p:stCondLst>
                                            <p:cond delay="0"/>
                                          </p:stCondLst>
                                        </p:cTn>
                                        <p:tgtEl>
                                          <p:spTgt spid="111"/>
                                        </p:tgtEl>
                                        <p:attrNameLst>
                                          <p:attrName>style.visibility</p:attrName>
                                        </p:attrNameLst>
                                      </p:cBhvr>
                                      <p:to>
                                        <p:strVal val="visible"/>
                                      </p:to>
                                    </p:set>
                                    <p:anim calcmode="discrete" valueType="clr">
                                      <p:cBhvr override="childStyle">
                                        <p:cTn id="108" dur="80"/>
                                        <p:tgtEl>
                                          <p:spTgt spid="111"/>
                                        </p:tgtEl>
                                        <p:attrNameLst>
                                          <p:attrName>style.color</p:attrName>
                                        </p:attrNameLst>
                                      </p:cBhvr>
                                      <p:tavLst>
                                        <p:tav tm="0">
                                          <p:val>
                                            <p:clrVal>
                                              <a:schemeClr val="accent2"/>
                                            </p:clrVal>
                                          </p:val>
                                        </p:tav>
                                        <p:tav tm="50000">
                                          <p:val>
                                            <p:clrVal>
                                              <a:schemeClr val="hlink"/>
                                            </p:clrVal>
                                          </p:val>
                                        </p:tav>
                                      </p:tavLst>
                                    </p:anim>
                                    <p:anim calcmode="discrete" valueType="clr">
                                      <p:cBhvr>
                                        <p:cTn id="109" dur="80"/>
                                        <p:tgtEl>
                                          <p:spTgt spid="111"/>
                                        </p:tgtEl>
                                        <p:attrNameLst>
                                          <p:attrName>fillcolor</p:attrName>
                                        </p:attrNameLst>
                                      </p:cBhvr>
                                      <p:tavLst>
                                        <p:tav tm="0">
                                          <p:val>
                                            <p:clrVal>
                                              <a:schemeClr val="accent2"/>
                                            </p:clrVal>
                                          </p:val>
                                        </p:tav>
                                        <p:tav tm="50000">
                                          <p:val>
                                            <p:clrVal>
                                              <a:schemeClr val="hlink"/>
                                            </p:clrVal>
                                          </p:val>
                                        </p:tav>
                                      </p:tavLst>
                                    </p:anim>
                                    <p:set>
                                      <p:cBhvr>
                                        <p:cTn id="110" dur="80"/>
                                        <p:tgtEl>
                                          <p:spTgt spid="111"/>
                                        </p:tgtEl>
                                        <p:attrNameLst>
                                          <p:attrName>fill.type</p:attrName>
                                        </p:attrNameLst>
                                      </p:cBhvr>
                                      <p:to>
                                        <p:strVal val="solid"/>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1" nodeType="clickEffect">
                                  <p:stCondLst>
                                    <p:cond delay="0"/>
                                  </p:stCondLst>
                                  <p:iterate type="lt">
                                    <p:tmAbs val="0"/>
                                  </p:iterate>
                                  <p:childTnLst>
                                    <p:set>
                                      <p:cBhvr>
                                        <p:cTn id="114" dur="1" fill="hold">
                                          <p:stCondLst>
                                            <p:cond delay="0"/>
                                          </p:stCondLst>
                                        </p:cTn>
                                        <p:tgtEl>
                                          <p:spTgt spid="111"/>
                                        </p:tgtEl>
                                        <p:attrNameLst>
                                          <p:attrName>style.visibility</p:attrName>
                                        </p:attrNameLst>
                                      </p:cBhvr>
                                      <p:to>
                                        <p:strVal val="hidden"/>
                                      </p:to>
                                    </p:set>
                                  </p:childTnLst>
                                </p:cTn>
                              </p:par>
                              <p:par>
                                <p:cTn id="115" presetID="1" presetClass="exit" presetSubtype="0" fill="hold" grpId="1" nodeType="withEffect">
                                  <p:stCondLst>
                                    <p:cond delay="0"/>
                                  </p:stCondLst>
                                  <p:iterate type="lt">
                                    <p:tmAbs val="0"/>
                                  </p:iterate>
                                  <p:childTnLst>
                                    <p:set>
                                      <p:cBhvr>
                                        <p:cTn id="116" dur="1" fill="hold">
                                          <p:stCondLst>
                                            <p:cond delay="0"/>
                                          </p:stCondLst>
                                        </p:cTn>
                                        <p:tgtEl>
                                          <p:spTgt spid="110"/>
                                        </p:tgtEl>
                                        <p:attrNameLst>
                                          <p:attrName>style.visibility</p:attrName>
                                        </p:attrNameLst>
                                      </p:cBhvr>
                                      <p:to>
                                        <p:strVal val="hidden"/>
                                      </p:to>
                                    </p:set>
                                  </p:childTnLst>
                                </p:cTn>
                              </p:par>
                              <p:par>
                                <p:cTn id="117" presetID="1" presetClass="exit" presetSubtype="0" fill="hold" grpId="1" nodeType="withEffect">
                                  <p:stCondLst>
                                    <p:cond delay="0"/>
                                  </p:stCondLst>
                                  <p:iterate type="lt">
                                    <p:tmAbs val="0"/>
                                  </p:iterate>
                                  <p:childTnLst>
                                    <p:set>
                                      <p:cBhvr>
                                        <p:cTn id="118" dur="1" fill="hold">
                                          <p:stCondLst>
                                            <p:cond delay="0"/>
                                          </p:stCondLst>
                                        </p:cTn>
                                        <p:tgtEl>
                                          <p:spTgt spid="109"/>
                                        </p:tgtEl>
                                        <p:attrNameLst>
                                          <p:attrName>style.visibility</p:attrName>
                                        </p:attrNameLst>
                                      </p:cBhvr>
                                      <p:to>
                                        <p:strVal val="hidden"/>
                                      </p:to>
                                    </p:set>
                                  </p:childTnLst>
                                </p:cTn>
                              </p:par>
                              <p:par>
                                <p:cTn id="119" presetID="1" presetClass="exit" presetSubtype="0" fill="hold" grpId="1" nodeType="withEffect">
                                  <p:stCondLst>
                                    <p:cond delay="0"/>
                                  </p:stCondLst>
                                  <p:iterate type="lt">
                                    <p:tmAbs val="0"/>
                                  </p:iterate>
                                  <p:childTnLst>
                                    <p:set>
                                      <p:cBhvr>
                                        <p:cTn id="120" dur="1" fill="hold">
                                          <p:stCondLst>
                                            <p:cond delay="0"/>
                                          </p:stCondLst>
                                        </p:cTn>
                                        <p:tgtEl>
                                          <p:spTgt spid="108"/>
                                        </p:tgtEl>
                                        <p:attrNameLst>
                                          <p:attrName>style.visibility</p:attrName>
                                        </p:attrNameLst>
                                      </p:cBhvr>
                                      <p:to>
                                        <p:strVal val="hidden"/>
                                      </p:to>
                                    </p:set>
                                  </p:childTnLst>
                                </p:cTn>
                              </p:par>
                              <p:par>
                                <p:cTn id="121" presetID="1" presetClass="exit" presetSubtype="0" fill="hold" grpId="1" nodeType="withEffect">
                                  <p:stCondLst>
                                    <p:cond delay="0"/>
                                  </p:stCondLst>
                                  <p:iterate type="lt">
                                    <p:tmAbs val="0"/>
                                  </p:iterate>
                                  <p:childTnLst>
                                    <p:set>
                                      <p:cBhvr>
                                        <p:cTn id="122" dur="1" fill="hold">
                                          <p:stCondLst>
                                            <p:cond delay="0"/>
                                          </p:stCondLst>
                                        </p:cTn>
                                        <p:tgtEl>
                                          <p:spTgt spid="107"/>
                                        </p:tgtEl>
                                        <p:attrNameLst>
                                          <p:attrName>style.visibility</p:attrName>
                                        </p:attrNameLst>
                                      </p:cBhvr>
                                      <p:to>
                                        <p:strVal val="hidden"/>
                                      </p:to>
                                    </p:set>
                                  </p:childTnLst>
                                </p:cTn>
                              </p:par>
                              <p:par>
                                <p:cTn id="123" presetID="1" presetClass="exit" presetSubtype="0" fill="hold" grpId="1" nodeType="withEffect">
                                  <p:stCondLst>
                                    <p:cond delay="0"/>
                                  </p:stCondLst>
                                  <p:iterate type="lt">
                                    <p:tmAbs val="0"/>
                                  </p:iterate>
                                  <p:childTnLst>
                                    <p:set>
                                      <p:cBhvr>
                                        <p:cTn id="124" dur="1" fill="hold">
                                          <p:stCondLst>
                                            <p:cond delay="0"/>
                                          </p:stCondLst>
                                        </p:cTn>
                                        <p:tgtEl>
                                          <p:spTgt spid="106"/>
                                        </p:tgtEl>
                                        <p:attrNameLst>
                                          <p:attrName>style.visibility</p:attrName>
                                        </p:attrNameLst>
                                      </p:cBhvr>
                                      <p:to>
                                        <p:strVal val="hidden"/>
                                      </p:to>
                                    </p:set>
                                  </p:childTnLst>
                                </p:cTn>
                              </p:par>
                              <p:par>
                                <p:cTn id="125" presetID="1" presetClass="exit" presetSubtype="0" fill="hold" grpId="1" nodeType="withEffect">
                                  <p:stCondLst>
                                    <p:cond delay="0"/>
                                  </p:stCondLst>
                                  <p:iterate type="lt">
                                    <p:tmAbs val="0"/>
                                  </p:iterate>
                                  <p:childTnLst>
                                    <p:set>
                                      <p:cBhvr>
                                        <p:cTn id="126" dur="1" fill="hold">
                                          <p:stCondLst>
                                            <p:cond delay="0"/>
                                          </p:stCondLst>
                                        </p:cTn>
                                        <p:tgtEl>
                                          <p:spTgt spid="105"/>
                                        </p:tgtEl>
                                        <p:attrNameLst>
                                          <p:attrName>style.visibility</p:attrName>
                                        </p:attrNameLst>
                                      </p:cBhvr>
                                      <p:to>
                                        <p:strVal val="hidden"/>
                                      </p:to>
                                    </p:set>
                                  </p:childTnLst>
                                </p:cTn>
                              </p:par>
                              <p:par>
                                <p:cTn id="127" presetID="1" presetClass="exit" presetSubtype="0" fill="hold" grpId="1" nodeType="withEffect">
                                  <p:stCondLst>
                                    <p:cond delay="0"/>
                                  </p:stCondLst>
                                  <p:iterate type="lt">
                                    <p:tmAbs val="0"/>
                                  </p:iterate>
                                  <p:childTnLst>
                                    <p:set>
                                      <p:cBhvr>
                                        <p:cTn id="128" dur="1" fill="hold">
                                          <p:stCondLst>
                                            <p:cond delay="0"/>
                                          </p:stCondLst>
                                        </p:cTn>
                                        <p:tgtEl>
                                          <p:spTgt spid="104"/>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95"/>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96"/>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97"/>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22" presetClass="entr" presetSubtype="1" fill="hold" grpId="0" nodeType="clickEffect">
                                  <p:stCondLst>
                                    <p:cond delay="0"/>
                                  </p:stCondLst>
                                  <p:childTnLst>
                                    <p:set>
                                      <p:cBhvr>
                                        <p:cTn id="140" dur="1" fill="hold">
                                          <p:stCondLst>
                                            <p:cond delay="0"/>
                                          </p:stCondLst>
                                        </p:cTn>
                                        <p:tgtEl>
                                          <p:spTgt spid="103"/>
                                        </p:tgtEl>
                                        <p:attrNameLst>
                                          <p:attrName>style.visibility</p:attrName>
                                        </p:attrNameLst>
                                      </p:cBhvr>
                                      <p:to>
                                        <p:strVal val="visible"/>
                                      </p:to>
                                    </p:set>
                                    <p:animEffect transition="in" filter="wipe(up)">
                                      <p:cBhvr>
                                        <p:cTn id="141" dur="500"/>
                                        <p:tgtEl>
                                          <p:spTgt spid="103"/>
                                        </p:tgtEl>
                                      </p:cBhvr>
                                    </p:animEffect>
                                  </p:childTnLst>
                                </p:cTn>
                              </p:par>
                            </p:childTnLst>
                          </p:cTn>
                        </p:par>
                        <p:par>
                          <p:cTn id="142" fill="hold">
                            <p:stCondLst>
                              <p:cond delay="500"/>
                            </p:stCondLst>
                            <p:childTnLst>
                              <p:par>
                                <p:cTn id="143" presetID="22" presetClass="entr" presetSubtype="2" fill="hold" grpId="0" nodeType="afterEffect">
                                  <p:stCondLst>
                                    <p:cond delay="0"/>
                                  </p:stCondLst>
                                  <p:childTnLst>
                                    <p:set>
                                      <p:cBhvr>
                                        <p:cTn id="144" dur="1" fill="hold">
                                          <p:stCondLst>
                                            <p:cond delay="0"/>
                                          </p:stCondLst>
                                        </p:cTn>
                                        <p:tgtEl>
                                          <p:spTgt spid="102"/>
                                        </p:tgtEl>
                                        <p:attrNameLst>
                                          <p:attrName>style.visibility</p:attrName>
                                        </p:attrNameLst>
                                      </p:cBhvr>
                                      <p:to>
                                        <p:strVal val="visible"/>
                                      </p:to>
                                    </p:set>
                                    <p:animEffect transition="in" filter="wipe(right)">
                                      <p:cBhvr>
                                        <p:cTn id="145" dur="500"/>
                                        <p:tgtEl>
                                          <p:spTgt spid="102"/>
                                        </p:tgtEl>
                                      </p:cBhvr>
                                    </p:animEffect>
                                  </p:childTnLst>
                                </p:cTn>
                              </p:par>
                            </p:childTnLst>
                          </p:cTn>
                        </p:par>
                        <p:par>
                          <p:cTn id="146" fill="hold">
                            <p:stCondLst>
                              <p:cond delay="1000"/>
                            </p:stCondLst>
                            <p:childTnLst>
                              <p:par>
                                <p:cTn id="147" presetID="22" presetClass="entr" presetSubtype="4" fill="hold" grpId="0" nodeType="afterEffect">
                                  <p:stCondLst>
                                    <p:cond delay="0"/>
                                  </p:stCondLst>
                                  <p:childTnLst>
                                    <p:set>
                                      <p:cBhvr>
                                        <p:cTn id="148" dur="1" fill="hold">
                                          <p:stCondLst>
                                            <p:cond delay="0"/>
                                          </p:stCondLst>
                                        </p:cTn>
                                        <p:tgtEl>
                                          <p:spTgt spid="101"/>
                                        </p:tgtEl>
                                        <p:attrNameLst>
                                          <p:attrName>style.visibility</p:attrName>
                                        </p:attrNameLst>
                                      </p:cBhvr>
                                      <p:to>
                                        <p:strVal val="visible"/>
                                      </p:to>
                                    </p:set>
                                    <p:animEffect transition="in" filter="wipe(down)">
                                      <p:cBhvr>
                                        <p:cTn id="149" dur="500"/>
                                        <p:tgtEl>
                                          <p:spTgt spid="101"/>
                                        </p:tgtEl>
                                      </p:cBhvr>
                                    </p:animEffect>
                                  </p:childTnLst>
                                </p:cTn>
                              </p:par>
                            </p:childTnLst>
                          </p:cTn>
                        </p:par>
                        <p:par>
                          <p:cTn id="150" fill="hold">
                            <p:stCondLst>
                              <p:cond delay="1500"/>
                            </p:stCondLst>
                            <p:childTnLst>
                              <p:par>
                                <p:cTn id="151" presetID="27" presetClass="entr" presetSubtype="0" fill="hold" grpId="0" nodeType="afterEffect">
                                  <p:stCondLst>
                                    <p:cond delay="500"/>
                                  </p:stCondLst>
                                  <p:iterate type="lt">
                                    <p:tmPct val="50000"/>
                                  </p:iterate>
                                  <p:childTnLst>
                                    <p:set>
                                      <p:cBhvr>
                                        <p:cTn id="152" dur="1" fill="hold">
                                          <p:stCondLst>
                                            <p:cond delay="0"/>
                                          </p:stCondLst>
                                        </p:cTn>
                                        <p:tgtEl>
                                          <p:spTgt spid="112"/>
                                        </p:tgtEl>
                                        <p:attrNameLst>
                                          <p:attrName>style.visibility</p:attrName>
                                        </p:attrNameLst>
                                      </p:cBhvr>
                                      <p:to>
                                        <p:strVal val="visible"/>
                                      </p:to>
                                    </p:set>
                                    <p:anim calcmode="discrete" valueType="clr">
                                      <p:cBhvr override="childStyle">
                                        <p:cTn id="153" dur="80"/>
                                        <p:tgtEl>
                                          <p:spTgt spid="112"/>
                                        </p:tgtEl>
                                        <p:attrNameLst>
                                          <p:attrName>style.color</p:attrName>
                                        </p:attrNameLst>
                                      </p:cBhvr>
                                      <p:tavLst>
                                        <p:tav tm="0">
                                          <p:val>
                                            <p:clrVal>
                                              <a:schemeClr val="accent2"/>
                                            </p:clrVal>
                                          </p:val>
                                        </p:tav>
                                        <p:tav tm="50000">
                                          <p:val>
                                            <p:clrVal>
                                              <a:schemeClr val="hlink"/>
                                            </p:clrVal>
                                          </p:val>
                                        </p:tav>
                                      </p:tavLst>
                                    </p:anim>
                                    <p:anim calcmode="discrete" valueType="clr">
                                      <p:cBhvr>
                                        <p:cTn id="154" dur="80"/>
                                        <p:tgtEl>
                                          <p:spTgt spid="112"/>
                                        </p:tgtEl>
                                        <p:attrNameLst>
                                          <p:attrName>fillcolor</p:attrName>
                                        </p:attrNameLst>
                                      </p:cBhvr>
                                      <p:tavLst>
                                        <p:tav tm="0">
                                          <p:val>
                                            <p:clrVal>
                                              <a:schemeClr val="accent2"/>
                                            </p:clrVal>
                                          </p:val>
                                        </p:tav>
                                        <p:tav tm="50000">
                                          <p:val>
                                            <p:clrVal>
                                              <a:schemeClr val="hlink"/>
                                            </p:clrVal>
                                          </p:val>
                                        </p:tav>
                                      </p:tavLst>
                                    </p:anim>
                                    <p:set>
                                      <p:cBhvr>
                                        <p:cTn id="155" dur="80"/>
                                        <p:tgtEl>
                                          <p:spTgt spid="112"/>
                                        </p:tgtEl>
                                        <p:attrNameLst>
                                          <p:attrName>fill.type</p:attrName>
                                        </p:attrNameLst>
                                      </p:cBhvr>
                                      <p:to>
                                        <p:strVal val="solid"/>
                                      </p:to>
                                    </p:set>
                                  </p:childTnLst>
                                </p:cTn>
                              </p:par>
                            </p:childTnLst>
                          </p:cTn>
                        </p:par>
                        <p:par>
                          <p:cTn id="156" fill="hold">
                            <p:stCondLst>
                              <p:cond delay="2800"/>
                            </p:stCondLst>
                            <p:childTnLst>
                              <p:par>
                                <p:cTn id="157" presetID="27" presetClass="entr" presetSubtype="0" fill="hold" grpId="0" nodeType="afterEffect">
                                  <p:stCondLst>
                                    <p:cond delay="500"/>
                                  </p:stCondLst>
                                  <p:iterate type="lt">
                                    <p:tmPct val="50000"/>
                                  </p:iterate>
                                  <p:childTnLst>
                                    <p:set>
                                      <p:cBhvr>
                                        <p:cTn id="158" dur="1" fill="hold">
                                          <p:stCondLst>
                                            <p:cond delay="0"/>
                                          </p:stCondLst>
                                        </p:cTn>
                                        <p:tgtEl>
                                          <p:spTgt spid="113"/>
                                        </p:tgtEl>
                                        <p:attrNameLst>
                                          <p:attrName>style.visibility</p:attrName>
                                        </p:attrNameLst>
                                      </p:cBhvr>
                                      <p:to>
                                        <p:strVal val="visible"/>
                                      </p:to>
                                    </p:set>
                                    <p:anim calcmode="discrete" valueType="clr">
                                      <p:cBhvr override="childStyle">
                                        <p:cTn id="159" dur="80"/>
                                        <p:tgtEl>
                                          <p:spTgt spid="113"/>
                                        </p:tgtEl>
                                        <p:attrNameLst>
                                          <p:attrName>style.color</p:attrName>
                                        </p:attrNameLst>
                                      </p:cBhvr>
                                      <p:tavLst>
                                        <p:tav tm="0">
                                          <p:val>
                                            <p:clrVal>
                                              <a:schemeClr val="accent2"/>
                                            </p:clrVal>
                                          </p:val>
                                        </p:tav>
                                        <p:tav tm="50000">
                                          <p:val>
                                            <p:clrVal>
                                              <a:schemeClr val="hlink"/>
                                            </p:clrVal>
                                          </p:val>
                                        </p:tav>
                                      </p:tavLst>
                                    </p:anim>
                                    <p:anim calcmode="discrete" valueType="clr">
                                      <p:cBhvr>
                                        <p:cTn id="160" dur="80"/>
                                        <p:tgtEl>
                                          <p:spTgt spid="113"/>
                                        </p:tgtEl>
                                        <p:attrNameLst>
                                          <p:attrName>fillcolor</p:attrName>
                                        </p:attrNameLst>
                                      </p:cBhvr>
                                      <p:tavLst>
                                        <p:tav tm="0">
                                          <p:val>
                                            <p:clrVal>
                                              <a:schemeClr val="accent2"/>
                                            </p:clrVal>
                                          </p:val>
                                        </p:tav>
                                        <p:tav tm="50000">
                                          <p:val>
                                            <p:clrVal>
                                              <a:schemeClr val="hlink"/>
                                            </p:clrVal>
                                          </p:val>
                                        </p:tav>
                                      </p:tavLst>
                                    </p:anim>
                                    <p:set>
                                      <p:cBhvr>
                                        <p:cTn id="161" dur="80"/>
                                        <p:tgtEl>
                                          <p:spTgt spid="113"/>
                                        </p:tgtEl>
                                        <p:attrNameLst>
                                          <p:attrName>fill.type</p:attrName>
                                        </p:attrNameLst>
                                      </p:cBhvr>
                                      <p:to>
                                        <p:strVal val="solid"/>
                                      </p:to>
                                    </p:set>
                                  </p:childTnLst>
                                </p:cTn>
                              </p:par>
                            </p:childTnLst>
                          </p:cTn>
                        </p:par>
                        <p:par>
                          <p:cTn id="162" fill="hold">
                            <p:stCondLst>
                              <p:cond delay="4100"/>
                            </p:stCondLst>
                            <p:childTnLst>
                              <p:par>
                                <p:cTn id="163" presetID="27" presetClass="entr" presetSubtype="0" fill="hold" grpId="0" nodeType="afterEffect">
                                  <p:stCondLst>
                                    <p:cond delay="500"/>
                                  </p:stCondLst>
                                  <p:iterate type="lt">
                                    <p:tmPct val="50000"/>
                                  </p:iterate>
                                  <p:childTnLst>
                                    <p:set>
                                      <p:cBhvr>
                                        <p:cTn id="164" dur="1" fill="hold">
                                          <p:stCondLst>
                                            <p:cond delay="0"/>
                                          </p:stCondLst>
                                        </p:cTn>
                                        <p:tgtEl>
                                          <p:spTgt spid="114"/>
                                        </p:tgtEl>
                                        <p:attrNameLst>
                                          <p:attrName>style.visibility</p:attrName>
                                        </p:attrNameLst>
                                      </p:cBhvr>
                                      <p:to>
                                        <p:strVal val="visible"/>
                                      </p:to>
                                    </p:set>
                                    <p:anim calcmode="discrete" valueType="clr">
                                      <p:cBhvr override="childStyle">
                                        <p:cTn id="165" dur="80"/>
                                        <p:tgtEl>
                                          <p:spTgt spid="114"/>
                                        </p:tgtEl>
                                        <p:attrNameLst>
                                          <p:attrName>style.color</p:attrName>
                                        </p:attrNameLst>
                                      </p:cBhvr>
                                      <p:tavLst>
                                        <p:tav tm="0">
                                          <p:val>
                                            <p:clrVal>
                                              <a:schemeClr val="accent2"/>
                                            </p:clrVal>
                                          </p:val>
                                        </p:tav>
                                        <p:tav tm="50000">
                                          <p:val>
                                            <p:clrVal>
                                              <a:schemeClr val="hlink"/>
                                            </p:clrVal>
                                          </p:val>
                                        </p:tav>
                                      </p:tavLst>
                                    </p:anim>
                                    <p:anim calcmode="discrete" valueType="clr">
                                      <p:cBhvr>
                                        <p:cTn id="166" dur="80"/>
                                        <p:tgtEl>
                                          <p:spTgt spid="114"/>
                                        </p:tgtEl>
                                        <p:attrNameLst>
                                          <p:attrName>fillcolor</p:attrName>
                                        </p:attrNameLst>
                                      </p:cBhvr>
                                      <p:tavLst>
                                        <p:tav tm="0">
                                          <p:val>
                                            <p:clrVal>
                                              <a:schemeClr val="accent2"/>
                                            </p:clrVal>
                                          </p:val>
                                        </p:tav>
                                        <p:tav tm="50000">
                                          <p:val>
                                            <p:clrVal>
                                              <a:schemeClr val="hlink"/>
                                            </p:clrVal>
                                          </p:val>
                                        </p:tav>
                                      </p:tavLst>
                                    </p:anim>
                                    <p:set>
                                      <p:cBhvr>
                                        <p:cTn id="167" dur="80"/>
                                        <p:tgtEl>
                                          <p:spTgt spid="114"/>
                                        </p:tgtEl>
                                        <p:attrNameLst>
                                          <p:attrName>fill.type</p:attrName>
                                        </p:attrNameLst>
                                      </p:cBhvr>
                                      <p:to>
                                        <p:strVal val="solid"/>
                                      </p:to>
                                    </p:set>
                                  </p:childTnLst>
                                </p:cTn>
                              </p:par>
                            </p:childTnLst>
                          </p:cTn>
                        </p:par>
                        <p:par>
                          <p:cTn id="168" fill="hold">
                            <p:stCondLst>
                              <p:cond delay="5400"/>
                            </p:stCondLst>
                            <p:childTnLst>
                              <p:par>
                                <p:cTn id="169" presetID="27" presetClass="entr" presetSubtype="0" fill="hold" grpId="0" nodeType="afterEffect">
                                  <p:stCondLst>
                                    <p:cond delay="500"/>
                                  </p:stCondLst>
                                  <p:iterate type="lt">
                                    <p:tmPct val="50000"/>
                                  </p:iterate>
                                  <p:childTnLst>
                                    <p:set>
                                      <p:cBhvr>
                                        <p:cTn id="170" dur="1" fill="hold">
                                          <p:stCondLst>
                                            <p:cond delay="0"/>
                                          </p:stCondLst>
                                        </p:cTn>
                                        <p:tgtEl>
                                          <p:spTgt spid="115"/>
                                        </p:tgtEl>
                                        <p:attrNameLst>
                                          <p:attrName>style.visibility</p:attrName>
                                        </p:attrNameLst>
                                      </p:cBhvr>
                                      <p:to>
                                        <p:strVal val="visible"/>
                                      </p:to>
                                    </p:set>
                                    <p:anim calcmode="discrete" valueType="clr">
                                      <p:cBhvr override="childStyle">
                                        <p:cTn id="171" dur="80"/>
                                        <p:tgtEl>
                                          <p:spTgt spid="115"/>
                                        </p:tgtEl>
                                        <p:attrNameLst>
                                          <p:attrName>style.color</p:attrName>
                                        </p:attrNameLst>
                                      </p:cBhvr>
                                      <p:tavLst>
                                        <p:tav tm="0">
                                          <p:val>
                                            <p:clrVal>
                                              <a:schemeClr val="accent2"/>
                                            </p:clrVal>
                                          </p:val>
                                        </p:tav>
                                        <p:tav tm="50000">
                                          <p:val>
                                            <p:clrVal>
                                              <a:schemeClr val="hlink"/>
                                            </p:clrVal>
                                          </p:val>
                                        </p:tav>
                                      </p:tavLst>
                                    </p:anim>
                                    <p:anim calcmode="discrete" valueType="clr">
                                      <p:cBhvr>
                                        <p:cTn id="172" dur="80"/>
                                        <p:tgtEl>
                                          <p:spTgt spid="115"/>
                                        </p:tgtEl>
                                        <p:attrNameLst>
                                          <p:attrName>fillcolor</p:attrName>
                                        </p:attrNameLst>
                                      </p:cBhvr>
                                      <p:tavLst>
                                        <p:tav tm="0">
                                          <p:val>
                                            <p:clrVal>
                                              <a:schemeClr val="accent2"/>
                                            </p:clrVal>
                                          </p:val>
                                        </p:tav>
                                        <p:tav tm="50000">
                                          <p:val>
                                            <p:clrVal>
                                              <a:schemeClr val="hlink"/>
                                            </p:clrVal>
                                          </p:val>
                                        </p:tav>
                                      </p:tavLst>
                                    </p:anim>
                                    <p:set>
                                      <p:cBhvr>
                                        <p:cTn id="173" dur="80"/>
                                        <p:tgtEl>
                                          <p:spTgt spid="115"/>
                                        </p:tgtEl>
                                        <p:attrNameLst>
                                          <p:attrName>fill.type</p:attrName>
                                        </p:attrNameLst>
                                      </p:cBhvr>
                                      <p:to>
                                        <p:strVal val="solid"/>
                                      </p:to>
                                    </p:set>
                                  </p:childTnLst>
                                </p:cTn>
                              </p:par>
                            </p:childTnLst>
                          </p:cTn>
                        </p:par>
                        <p:par>
                          <p:cTn id="174" fill="hold">
                            <p:stCondLst>
                              <p:cond delay="6700"/>
                            </p:stCondLst>
                            <p:childTnLst>
                              <p:par>
                                <p:cTn id="175" presetID="27" presetClass="entr" presetSubtype="0" fill="hold" grpId="0" nodeType="afterEffect">
                                  <p:stCondLst>
                                    <p:cond delay="0"/>
                                  </p:stCondLst>
                                  <p:iterate type="lt">
                                    <p:tmPct val="50000"/>
                                  </p:iterate>
                                  <p:childTnLst>
                                    <p:set>
                                      <p:cBhvr>
                                        <p:cTn id="176" dur="1" fill="hold">
                                          <p:stCondLst>
                                            <p:cond delay="0"/>
                                          </p:stCondLst>
                                        </p:cTn>
                                        <p:tgtEl>
                                          <p:spTgt spid="116"/>
                                        </p:tgtEl>
                                        <p:attrNameLst>
                                          <p:attrName>style.visibility</p:attrName>
                                        </p:attrNameLst>
                                      </p:cBhvr>
                                      <p:to>
                                        <p:strVal val="visible"/>
                                      </p:to>
                                    </p:set>
                                    <p:anim calcmode="discrete" valueType="clr">
                                      <p:cBhvr override="childStyle">
                                        <p:cTn id="177" dur="80"/>
                                        <p:tgtEl>
                                          <p:spTgt spid="116"/>
                                        </p:tgtEl>
                                        <p:attrNameLst>
                                          <p:attrName>style.color</p:attrName>
                                        </p:attrNameLst>
                                      </p:cBhvr>
                                      <p:tavLst>
                                        <p:tav tm="0">
                                          <p:val>
                                            <p:clrVal>
                                              <a:schemeClr val="accent2"/>
                                            </p:clrVal>
                                          </p:val>
                                        </p:tav>
                                        <p:tav tm="50000">
                                          <p:val>
                                            <p:clrVal>
                                              <a:schemeClr val="hlink"/>
                                            </p:clrVal>
                                          </p:val>
                                        </p:tav>
                                      </p:tavLst>
                                    </p:anim>
                                    <p:anim calcmode="discrete" valueType="clr">
                                      <p:cBhvr>
                                        <p:cTn id="178" dur="80"/>
                                        <p:tgtEl>
                                          <p:spTgt spid="116"/>
                                        </p:tgtEl>
                                        <p:attrNameLst>
                                          <p:attrName>fillcolor</p:attrName>
                                        </p:attrNameLst>
                                      </p:cBhvr>
                                      <p:tavLst>
                                        <p:tav tm="0">
                                          <p:val>
                                            <p:clrVal>
                                              <a:schemeClr val="accent2"/>
                                            </p:clrVal>
                                          </p:val>
                                        </p:tav>
                                        <p:tav tm="50000">
                                          <p:val>
                                            <p:clrVal>
                                              <a:schemeClr val="hlink"/>
                                            </p:clrVal>
                                          </p:val>
                                        </p:tav>
                                      </p:tavLst>
                                    </p:anim>
                                    <p:set>
                                      <p:cBhvr>
                                        <p:cTn id="179" dur="80"/>
                                        <p:tgtEl>
                                          <p:spTgt spid="116"/>
                                        </p:tgtEl>
                                        <p:attrNameLst>
                                          <p:attrName>fill.type</p:attrName>
                                        </p:attrNameLst>
                                      </p:cBhvr>
                                      <p:to>
                                        <p:strVal val="solid"/>
                                      </p:to>
                                    </p:set>
                                  </p:childTnLst>
                                </p:cTn>
                              </p:par>
                            </p:childTnLst>
                          </p:cTn>
                        </p:par>
                        <p:par>
                          <p:cTn id="180" fill="hold">
                            <p:stCondLst>
                              <p:cond delay="7500"/>
                            </p:stCondLst>
                            <p:childTnLst>
                              <p:par>
                                <p:cTn id="181" presetID="27" presetClass="entr" presetSubtype="0" fill="hold" grpId="0" nodeType="afterEffect">
                                  <p:stCondLst>
                                    <p:cond delay="0"/>
                                  </p:stCondLst>
                                  <p:iterate type="lt">
                                    <p:tmPct val="50000"/>
                                  </p:iterate>
                                  <p:childTnLst>
                                    <p:set>
                                      <p:cBhvr>
                                        <p:cTn id="182" dur="1" fill="hold">
                                          <p:stCondLst>
                                            <p:cond delay="0"/>
                                          </p:stCondLst>
                                        </p:cTn>
                                        <p:tgtEl>
                                          <p:spTgt spid="117"/>
                                        </p:tgtEl>
                                        <p:attrNameLst>
                                          <p:attrName>style.visibility</p:attrName>
                                        </p:attrNameLst>
                                      </p:cBhvr>
                                      <p:to>
                                        <p:strVal val="visible"/>
                                      </p:to>
                                    </p:set>
                                    <p:anim calcmode="discrete" valueType="clr">
                                      <p:cBhvr override="childStyle">
                                        <p:cTn id="183" dur="80"/>
                                        <p:tgtEl>
                                          <p:spTgt spid="117"/>
                                        </p:tgtEl>
                                        <p:attrNameLst>
                                          <p:attrName>style.color</p:attrName>
                                        </p:attrNameLst>
                                      </p:cBhvr>
                                      <p:tavLst>
                                        <p:tav tm="0">
                                          <p:val>
                                            <p:clrVal>
                                              <a:schemeClr val="accent2"/>
                                            </p:clrVal>
                                          </p:val>
                                        </p:tav>
                                        <p:tav tm="50000">
                                          <p:val>
                                            <p:clrVal>
                                              <a:schemeClr val="hlink"/>
                                            </p:clrVal>
                                          </p:val>
                                        </p:tav>
                                      </p:tavLst>
                                    </p:anim>
                                    <p:anim calcmode="discrete" valueType="clr">
                                      <p:cBhvr>
                                        <p:cTn id="184" dur="80"/>
                                        <p:tgtEl>
                                          <p:spTgt spid="117"/>
                                        </p:tgtEl>
                                        <p:attrNameLst>
                                          <p:attrName>fillcolor</p:attrName>
                                        </p:attrNameLst>
                                      </p:cBhvr>
                                      <p:tavLst>
                                        <p:tav tm="0">
                                          <p:val>
                                            <p:clrVal>
                                              <a:schemeClr val="accent2"/>
                                            </p:clrVal>
                                          </p:val>
                                        </p:tav>
                                        <p:tav tm="50000">
                                          <p:val>
                                            <p:clrVal>
                                              <a:schemeClr val="hlink"/>
                                            </p:clrVal>
                                          </p:val>
                                        </p:tav>
                                      </p:tavLst>
                                    </p:anim>
                                    <p:set>
                                      <p:cBhvr>
                                        <p:cTn id="185" dur="80"/>
                                        <p:tgtEl>
                                          <p:spTgt spid="117"/>
                                        </p:tgtEl>
                                        <p:attrNameLst>
                                          <p:attrName>fill.type</p:attrName>
                                        </p:attrNameLst>
                                      </p:cBhvr>
                                      <p:to>
                                        <p:strVal val="solid"/>
                                      </p:to>
                                    </p:set>
                                  </p:childTnLst>
                                </p:cTn>
                              </p:par>
                            </p:childTnLst>
                          </p:cTn>
                        </p:par>
                        <p:par>
                          <p:cTn id="186" fill="hold">
                            <p:stCondLst>
                              <p:cond delay="8300"/>
                            </p:stCondLst>
                            <p:childTnLst>
                              <p:par>
                                <p:cTn id="187" presetID="27" presetClass="entr" presetSubtype="0" fill="hold" grpId="0" nodeType="afterEffect">
                                  <p:stCondLst>
                                    <p:cond delay="0"/>
                                  </p:stCondLst>
                                  <p:iterate type="lt">
                                    <p:tmPct val="50000"/>
                                  </p:iterate>
                                  <p:childTnLst>
                                    <p:set>
                                      <p:cBhvr>
                                        <p:cTn id="188" dur="1" fill="hold">
                                          <p:stCondLst>
                                            <p:cond delay="0"/>
                                          </p:stCondLst>
                                        </p:cTn>
                                        <p:tgtEl>
                                          <p:spTgt spid="118"/>
                                        </p:tgtEl>
                                        <p:attrNameLst>
                                          <p:attrName>style.visibility</p:attrName>
                                        </p:attrNameLst>
                                      </p:cBhvr>
                                      <p:to>
                                        <p:strVal val="visible"/>
                                      </p:to>
                                    </p:set>
                                    <p:anim calcmode="discrete" valueType="clr">
                                      <p:cBhvr override="childStyle">
                                        <p:cTn id="189" dur="80"/>
                                        <p:tgtEl>
                                          <p:spTgt spid="118"/>
                                        </p:tgtEl>
                                        <p:attrNameLst>
                                          <p:attrName>style.color</p:attrName>
                                        </p:attrNameLst>
                                      </p:cBhvr>
                                      <p:tavLst>
                                        <p:tav tm="0">
                                          <p:val>
                                            <p:clrVal>
                                              <a:schemeClr val="accent2"/>
                                            </p:clrVal>
                                          </p:val>
                                        </p:tav>
                                        <p:tav tm="50000">
                                          <p:val>
                                            <p:clrVal>
                                              <a:schemeClr val="hlink"/>
                                            </p:clrVal>
                                          </p:val>
                                        </p:tav>
                                      </p:tavLst>
                                    </p:anim>
                                    <p:anim calcmode="discrete" valueType="clr">
                                      <p:cBhvr>
                                        <p:cTn id="190" dur="80"/>
                                        <p:tgtEl>
                                          <p:spTgt spid="118"/>
                                        </p:tgtEl>
                                        <p:attrNameLst>
                                          <p:attrName>fillcolor</p:attrName>
                                        </p:attrNameLst>
                                      </p:cBhvr>
                                      <p:tavLst>
                                        <p:tav tm="0">
                                          <p:val>
                                            <p:clrVal>
                                              <a:schemeClr val="accent2"/>
                                            </p:clrVal>
                                          </p:val>
                                        </p:tav>
                                        <p:tav tm="50000">
                                          <p:val>
                                            <p:clrVal>
                                              <a:schemeClr val="hlink"/>
                                            </p:clrVal>
                                          </p:val>
                                        </p:tav>
                                      </p:tavLst>
                                    </p:anim>
                                    <p:set>
                                      <p:cBhvr>
                                        <p:cTn id="191" dur="80"/>
                                        <p:tgtEl>
                                          <p:spTgt spid="118"/>
                                        </p:tgtEl>
                                        <p:attrNameLst>
                                          <p:attrName>fill.type</p:attrName>
                                        </p:attrNameLst>
                                      </p:cBhvr>
                                      <p:to>
                                        <p:strVal val="solid"/>
                                      </p:to>
                                    </p:set>
                                  </p:childTnLst>
                                </p:cTn>
                              </p:par>
                            </p:childTnLst>
                          </p:cTn>
                        </p:par>
                        <p:par>
                          <p:cTn id="192" fill="hold">
                            <p:stCondLst>
                              <p:cond delay="9100"/>
                            </p:stCondLst>
                            <p:childTnLst>
                              <p:par>
                                <p:cTn id="193" presetID="27" presetClass="entr" presetSubtype="0" fill="hold" grpId="0" nodeType="afterEffect">
                                  <p:stCondLst>
                                    <p:cond delay="0"/>
                                  </p:stCondLst>
                                  <p:iterate type="lt">
                                    <p:tmPct val="50000"/>
                                  </p:iterate>
                                  <p:childTnLst>
                                    <p:set>
                                      <p:cBhvr>
                                        <p:cTn id="194" dur="1" fill="hold">
                                          <p:stCondLst>
                                            <p:cond delay="0"/>
                                          </p:stCondLst>
                                        </p:cTn>
                                        <p:tgtEl>
                                          <p:spTgt spid="119"/>
                                        </p:tgtEl>
                                        <p:attrNameLst>
                                          <p:attrName>style.visibility</p:attrName>
                                        </p:attrNameLst>
                                      </p:cBhvr>
                                      <p:to>
                                        <p:strVal val="visible"/>
                                      </p:to>
                                    </p:set>
                                    <p:anim calcmode="discrete" valueType="clr">
                                      <p:cBhvr override="childStyle">
                                        <p:cTn id="195" dur="80"/>
                                        <p:tgtEl>
                                          <p:spTgt spid="119"/>
                                        </p:tgtEl>
                                        <p:attrNameLst>
                                          <p:attrName>style.color</p:attrName>
                                        </p:attrNameLst>
                                      </p:cBhvr>
                                      <p:tavLst>
                                        <p:tav tm="0">
                                          <p:val>
                                            <p:clrVal>
                                              <a:schemeClr val="accent2"/>
                                            </p:clrVal>
                                          </p:val>
                                        </p:tav>
                                        <p:tav tm="50000">
                                          <p:val>
                                            <p:clrVal>
                                              <a:schemeClr val="hlink"/>
                                            </p:clrVal>
                                          </p:val>
                                        </p:tav>
                                      </p:tavLst>
                                    </p:anim>
                                    <p:anim calcmode="discrete" valueType="clr">
                                      <p:cBhvr>
                                        <p:cTn id="196" dur="80"/>
                                        <p:tgtEl>
                                          <p:spTgt spid="119"/>
                                        </p:tgtEl>
                                        <p:attrNameLst>
                                          <p:attrName>fillcolor</p:attrName>
                                        </p:attrNameLst>
                                      </p:cBhvr>
                                      <p:tavLst>
                                        <p:tav tm="0">
                                          <p:val>
                                            <p:clrVal>
                                              <a:schemeClr val="accent2"/>
                                            </p:clrVal>
                                          </p:val>
                                        </p:tav>
                                        <p:tav tm="50000">
                                          <p:val>
                                            <p:clrVal>
                                              <a:schemeClr val="hlink"/>
                                            </p:clrVal>
                                          </p:val>
                                        </p:tav>
                                      </p:tavLst>
                                    </p:anim>
                                    <p:set>
                                      <p:cBhvr>
                                        <p:cTn id="197" dur="80"/>
                                        <p:tgtEl>
                                          <p:spTgt spid="11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6" grpId="1" animBg="1"/>
      <p:bldP spid="87" grpId="0" animBg="1"/>
      <p:bldP spid="87" grpId="1" animBg="1"/>
      <p:bldP spid="88" grpId="0" animBg="1"/>
      <p:bldP spid="88" grpId="1"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p:bldP spid="104" grpId="1"/>
      <p:bldP spid="105" grpId="0"/>
      <p:bldP spid="105" grpId="1"/>
      <p:bldP spid="106" grpId="0"/>
      <p:bldP spid="106" grpId="1"/>
      <p:bldP spid="107" grpId="0"/>
      <p:bldP spid="107" grpId="1"/>
      <p:bldP spid="108" grpId="0"/>
      <p:bldP spid="108" grpId="1"/>
      <p:bldP spid="109" grpId="0"/>
      <p:bldP spid="109" grpId="1"/>
      <p:bldP spid="110" grpId="0"/>
      <p:bldP spid="110" grpId="1"/>
      <p:bldP spid="111" grpId="0"/>
      <p:bldP spid="111" grpId="1"/>
      <p:bldP spid="112" grpId="0"/>
      <p:bldP spid="113" grpId="0"/>
      <p:bldP spid="114" grpId="0"/>
      <p:bldP spid="115" grpId="0"/>
      <p:bldP spid="116" grpId="0"/>
      <p:bldP spid="117" grpId="0"/>
      <p:bldP spid="118" grpId="0"/>
      <p:bldP spid="119" grpId="0"/>
    </p:bld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6" name="Rectangle 4"/>
          <p:cNvSpPr>
            <a:spLocks noGrp="1" noChangeArrowheads="1"/>
          </p:cNvSpPr>
          <p:nvPr>
            <p:ph type="ctrTitle"/>
          </p:nvPr>
        </p:nvSpPr>
        <p:spPr>
          <a:xfrm>
            <a:off x="1447800" y="2843213"/>
            <a:ext cx="6402388" cy="509587"/>
          </a:xfrm>
        </p:spPr>
        <p:txBody>
          <a:bodyPr/>
          <a:lstStyle/>
          <a:p>
            <a:pPr eaLnBrk="1" hangingPunct="1"/>
            <a:r>
              <a:rPr lang="es-CO" smtClean="0"/>
              <a:t>Nuevos Comunicadores</a:t>
            </a:r>
            <a:endParaRPr lang="en-US"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title"/>
          </p:nvPr>
        </p:nvSpPr>
        <p:spPr/>
        <p:txBody>
          <a:bodyPr/>
          <a:lstStyle/>
          <a:p>
            <a:pPr eaLnBrk="1" hangingPunct="1"/>
            <a:endParaRPr lang="es-CO" smtClean="0"/>
          </a:p>
        </p:txBody>
      </p:sp>
      <p:sp>
        <p:nvSpPr>
          <p:cNvPr id="1028" name="Content Placeholder 2"/>
          <p:cNvSpPr>
            <a:spLocks noGrp="1"/>
          </p:cNvSpPr>
          <p:nvPr>
            <p:ph idx="1"/>
          </p:nvPr>
        </p:nvSpPr>
        <p:spPr>
          <a:xfrm>
            <a:off x="457200" y="5257800"/>
            <a:ext cx="8229600" cy="868363"/>
          </a:xfrm>
        </p:spPr>
        <p:txBody>
          <a:bodyPr/>
          <a:lstStyle/>
          <a:p>
            <a:pPr eaLnBrk="1" hangingPunct="1"/>
            <a:r>
              <a:rPr lang="es-CO" smtClean="0"/>
              <a:t>Fuente: Internet world stats</a:t>
            </a:r>
          </a:p>
        </p:txBody>
      </p:sp>
      <p:graphicFrame>
        <p:nvGraphicFramePr>
          <p:cNvPr id="1026" name="Object 2"/>
          <p:cNvGraphicFramePr>
            <a:graphicFrameLocks noChangeAspect="1"/>
          </p:cNvGraphicFramePr>
          <p:nvPr/>
        </p:nvGraphicFramePr>
        <p:xfrm>
          <a:off x="341313" y="1447800"/>
          <a:ext cx="8461375" cy="3200400"/>
        </p:xfrm>
        <a:graphic>
          <a:graphicData uri="http://schemas.openxmlformats.org/presentationml/2006/ole">
            <p:oleObj spid="_x0000_s1026" name="Worksheet" r:id="rId3" imgW="5590984" imgH="2114407" progId="Excel.Sheet.8">
              <p:embed/>
            </p:oleObj>
          </a:graphicData>
        </a:graphic>
      </p:graphicFrame>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ctrTitle" idx="4294967295"/>
          </p:nvPr>
        </p:nvSpPr>
        <p:spPr>
          <a:xfrm>
            <a:off x="381000" y="1828800"/>
            <a:ext cx="8763000" cy="2994025"/>
          </a:xfrm>
        </p:spPr>
        <p:txBody>
          <a:bodyPr/>
          <a:lstStyle/>
          <a:p>
            <a:pPr algn="l" eaLnBrk="1" hangingPunct="1"/>
            <a:r>
              <a:rPr lang="en-US" smtClean="0"/>
              <a:t>GS2060/TL260GS/TL260 </a:t>
            </a:r>
            <a:br>
              <a:rPr lang="en-US" smtClean="0"/>
            </a:br>
            <a:r>
              <a:rPr lang="en-US" smtClean="0"/>
              <a:t>Entrenamiento técnico de producto</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2"/>
          <p:cNvSpPr>
            <a:spLocks noGrp="1"/>
          </p:cNvSpPr>
          <p:nvPr>
            <p:ph type="ctrTitle" idx="4294967295"/>
          </p:nvPr>
        </p:nvSpPr>
        <p:spPr>
          <a:xfrm>
            <a:off x="304800" y="1958975"/>
            <a:ext cx="8077200" cy="1470025"/>
          </a:xfrm>
        </p:spPr>
        <p:txBody>
          <a:bodyPr/>
          <a:lstStyle/>
          <a:p>
            <a:pPr algn="l" eaLnBrk="1" hangingPunct="1"/>
            <a:r>
              <a:rPr lang="en-US" smtClean="0">
                <a:solidFill>
                  <a:schemeClr val="tx1"/>
                </a:solidFill>
              </a:rPr>
              <a:t>GS2060/TL260GS</a:t>
            </a:r>
            <a:br>
              <a:rPr lang="en-US" smtClean="0">
                <a:solidFill>
                  <a:schemeClr val="tx1"/>
                </a:solidFill>
              </a:rPr>
            </a:br>
            <a:r>
              <a:rPr lang="en-US" smtClean="0">
                <a:solidFill>
                  <a:schemeClr val="tx1"/>
                </a:solidFill>
              </a:rPr>
              <a:t>	– Descripción del producto</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Title 1"/>
          <p:cNvSpPr>
            <a:spLocks/>
          </p:cNvSpPr>
          <p:nvPr/>
        </p:nvSpPr>
        <p:spPr bwMode="auto">
          <a:xfrm>
            <a:off x="1524000" y="0"/>
            <a:ext cx="7391400" cy="838200"/>
          </a:xfrm>
          <a:prstGeom prst="rect">
            <a:avLst/>
          </a:prstGeom>
          <a:noFill/>
          <a:ln w="9525">
            <a:noFill/>
            <a:miter lim="800000"/>
            <a:headEnd/>
            <a:tailEnd/>
          </a:ln>
        </p:spPr>
        <p:txBody>
          <a:bodyPr anchor="ctr"/>
          <a:lstStyle/>
          <a:p>
            <a:pPr algn="r"/>
            <a:r>
              <a:rPr lang="en-US" sz="2800">
                <a:solidFill>
                  <a:schemeClr val="bg1"/>
                </a:solidFill>
              </a:rPr>
              <a:t>GS2060 </a:t>
            </a:r>
          </a:p>
        </p:txBody>
      </p:sp>
      <p:pic>
        <p:nvPicPr>
          <p:cNvPr id="4103" name="Picture 6"/>
          <p:cNvPicPr>
            <a:picLocks noChangeAspect="1" noChangeArrowheads="1"/>
          </p:cNvPicPr>
          <p:nvPr/>
        </p:nvPicPr>
        <p:blipFill>
          <a:blip r:embed="rId4" cstate="print"/>
          <a:srcRect/>
          <a:stretch>
            <a:fillRect/>
          </a:stretch>
        </p:blipFill>
        <p:spPr bwMode="auto">
          <a:xfrm>
            <a:off x="1566863" y="2084388"/>
            <a:ext cx="6011862" cy="2689225"/>
          </a:xfrm>
          <a:prstGeom prst="rect">
            <a:avLst/>
          </a:prstGeom>
          <a:noFill/>
          <a:ln w="9525">
            <a:noFill/>
            <a:miter lim="800000"/>
            <a:headEnd/>
            <a:tailEnd/>
          </a:ln>
        </p:spPr>
      </p:pic>
      <p:pic>
        <p:nvPicPr>
          <p:cNvPr id="4104" name="Picture 7"/>
          <p:cNvPicPr>
            <a:picLocks noChangeAspect="1" noChangeArrowheads="1"/>
          </p:cNvPicPr>
          <p:nvPr/>
        </p:nvPicPr>
        <p:blipFill>
          <a:blip r:embed="rId4" cstate="print"/>
          <a:srcRect/>
          <a:stretch>
            <a:fillRect/>
          </a:stretch>
        </p:blipFill>
        <p:spPr bwMode="auto">
          <a:xfrm>
            <a:off x="1566863" y="2084388"/>
            <a:ext cx="6011862" cy="2689225"/>
          </a:xfrm>
          <a:prstGeom prst="rect">
            <a:avLst/>
          </a:prstGeom>
          <a:noFill/>
          <a:ln w="9525">
            <a:noFill/>
            <a:miter lim="800000"/>
            <a:headEnd/>
            <a:tailEnd/>
          </a:ln>
        </p:spPr>
      </p:pic>
      <p:pic>
        <p:nvPicPr>
          <p:cNvPr id="4105" name="Picture 8"/>
          <p:cNvPicPr>
            <a:picLocks noChangeAspect="1" noChangeArrowheads="1"/>
          </p:cNvPicPr>
          <p:nvPr/>
        </p:nvPicPr>
        <p:blipFill>
          <a:blip r:embed="rId5" cstate="print"/>
          <a:srcRect/>
          <a:stretch>
            <a:fillRect/>
          </a:stretch>
        </p:blipFill>
        <p:spPr bwMode="auto">
          <a:xfrm>
            <a:off x="1584325" y="2106613"/>
            <a:ext cx="5975350" cy="2644775"/>
          </a:xfrm>
          <a:prstGeom prst="rect">
            <a:avLst/>
          </a:prstGeom>
          <a:noFill/>
          <a:ln w="9525">
            <a:noFill/>
            <a:miter lim="800000"/>
            <a:headEnd/>
            <a:tailEnd/>
          </a:ln>
        </p:spPr>
      </p:pic>
      <p:pic>
        <p:nvPicPr>
          <p:cNvPr id="4106" name="Picture 9"/>
          <p:cNvPicPr>
            <a:picLocks noChangeAspect="1" noChangeArrowheads="1"/>
          </p:cNvPicPr>
          <p:nvPr/>
        </p:nvPicPr>
        <p:blipFill>
          <a:blip r:embed="rId5" cstate="print"/>
          <a:srcRect/>
          <a:stretch>
            <a:fillRect/>
          </a:stretch>
        </p:blipFill>
        <p:spPr bwMode="auto">
          <a:xfrm>
            <a:off x="1584325" y="2232025"/>
            <a:ext cx="5975350" cy="2644775"/>
          </a:xfrm>
          <a:prstGeom prst="rect">
            <a:avLst/>
          </a:prstGeom>
          <a:noFill/>
          <a:ln w="9525">
            <a:noFill/>
            <a:miter lim="800000"/>
            <a:headEnd/>
            <a:tailEnd/>
          </a:ln>
        </p:spPr>
      </p:pic>
      <p:grpSp>
        <p:nvGrpSpPr>
          <p:cNvPr id="4107" name="Group 17"/>
          <p:cNvGrpSpPr>
            <a:grpSpLocks/>
          </p:cNvGrpSpPr>
          <p:nvPr/>
        </p:nvGrpSpPr>
        <p:grpSpPr bwMode="auto">
          <a:xfrm>
            <a:off x="1120775" y="1295400"/>
            <a:ext cx="6902450" cy="501650"/>
            <a:chOff x="706" y="816"/>
            <a:chExt cx="4348" cy="316"/>
          </a:xfrm>
        </p:grpSpPr>
        <p:graphicFrame>
          <p:nvGraphicFramePr>
            <p:cNvPr id="4101" name="Object 5"/>
            <p:cNvGraphicFramePr>
              <a:graphicFrameLocks noChangeAspect="1"/>
            </p:cNvGraphicFramePr>
            <p:nvPr/>
          </p:nvGraphicFramePr>
          <p:xfrm>
            <a:off x="706" y="816"/>
            <a:ext cx="4348" cy="316"/>
          </p:xfrm>
          <a:graphic>
            <a:graphicData uri="http://schemas.openxmlformats.org/presentationml/2006/ole">
              <p:oleObj spid="_x0000_s4101" name="Visio" r:id="rId6" imgW="6901891" imgH="501091" progId="">
                <p:embed/>
              </p:oleObj>
            </a:graphicData>
          </a:graphic>
        </p:graphicFrame>
        <p:sp>
          <p:nvSpPr>
            <p:cNvPr id="4110" name="Rectangle 11"/>
            <p:cNvSpPr>
              <a:spLocks noChangeArrowheads="1"/>
            </p:cNvSpPr>
            <p:nvPr/>
          </p:nvSpPr>
          <p:spPr bwMode="auto">
            <a:xfrm>
              <a:off x="740" y="842"/>
              <a:ext cx="4156" cy="231"/>
            </a:xfrm>
            <a:prstGeom prst="rect">
              <a:avLst/>
            </a:prstGeom>
            <a:noFill/>
            <a:ln w="9525">
              <a:noFill/>
              <a:miter lim="800000"/>
              <a:headEnd/>
              <a:tailEnd/>
            </a:ln>
          </p:spPr>
          <p:txBody>
            <a:bodyPr>
              <a:spAutoFit/>
            </a:bodyPr>
            <a:lstStyle/>
            <a:p>
              <a:r>
                <a:rPr lang="en-US"/>
                <a:t>GS2060 GSM/GPRS Comunicador de Alarmas Inalámbrico	</a:t>
              </a:r>
            </a:p>
          </p:txBody>
        </p:sp>
      </p:grpSp>
      <p:graphicFrame>
        <p:nvGraphicFramePr>
          <p:cNvPr id="4098" name="Object 2"/>
          <p:cNvGraphicFramePr>
            <a:graphicFrameLocks noChangeAspect="1"/>
          </p:cNvGraphicFramePr>
          <p:nvPr/>
        </p:nvGraphicFramePr>
        <p:xfrm>
          <a:off x="1120775" y="1860550"/>
          <a:ext cx="6902450" cy="958850"/>
        </p:xfrm>
        <a:graphic>
          <a:graphicData uri="http://schemas.openxmlformats.org/presentationml/2006/ole">
            <p:oleObj spid="_x0000_s4098" name="Visio" r:id="rId7" imgW="6901891" imgH="958291" progId="">
              <p:embed/>
            </p:oleObj>
          </a:graphicData>
        </a:graphic>
      </p:graphicFrame>
      <p:graphicFrame>
        <p:nvGraphicFramePr>
          <p:cNvPr id="4099" name="Object 3"/>
          <p:cNvGraphicFramePr>
            <a:graphicFrameLocks noChangeAspect="1"/>
          </p:cNvGraphicFramePr>
          <p:nvPr/>
        </p:nvGraphicFramePr>
        <p:xfrm>
          <a:off x="1130300" y="2819400"/>
          <a:ext cx="4737100" cy="2667000"/>
        </p:xfrm>
        <a:graphic>
          <a:graphicData uri="http://schemas.openxmlformats.org/presentationml/2006/ole">
            <p:oleObj spid="_x0000_s4099" name="Visio" r:id="rId8" imgW="4433011" imgH="2421331" progId="">
              <p:embed/>
            </p:oleObj>
          </a:graphicData>
        </a:graphic>
      </p:graphicFrame>
      <p:sp>
        <p:nvSpPr>
          <p:cNvPr id="4108" name="Rectangle 14"/>
          <p:cNvSpPr>
            <a:spLocks noChangeArrowheads="1"/>
          </p:cNvSpPr>
          <p:nvPr/>
        </p:nvSpPr>
        <p:spPr bwMode="auto">
          <a:xfrm>
            <a:off x="1219200" y="1905000"/>
            <a:ext cx="6597650" cy="792163"/>
          </a:xfrm>
          <a:prstGeom prst="rect">
            <a:avLst/>
          </a:prstGeom>
          <a:noFill/>
          <a:ln w="9525">
            <a:noFill/>
            <a:miter lim="800000"/>
            <a:headEnd/>
            <a:tailEnd/>
          </a:ln>
        </p:spPr>
        <p:txBody>
          <a:bodyPr>
            <a:spAutoFit/>
          </a:bodyPr>
          <a:lstStyle/>
          <a:p>
            <a:r>
              <a:rPr lang="en-US"/>
              <a:t>Descripción:</a:t>
            </a:r>
          </a:p>
          <a:p>
            <a:r>
              <a:rPr lang="en-US" sz="1400"/>
              <a:t>El GS2065 brinda comunicación primaria o de respaldo por GSM/GPRS para los paneles Power Series PC1864/1832/1616	</a:t>
            </a:r>
          </a:p>
        </p:txBody>
      </p:sp>
      <p:sp>
        <p:nvSpPr>
          <p:cNvPr id="796687" name="Rectangle 15"/>
          <p:cNvSpPr>
            <a:spLocks noChangeArrowheads="1"/>
          </p:cNvSpPr>
          <p:nvPr/>
        </p:nvSpPr>
        <p:spPr bwMode="auto">
          <a:xfrm>
            <a:off x="1219200" y="2840038"/>
            <a:ext cx="4648200" cy="2954337"/>
          </a:xfrm>
          <a:prstGeom prst="rect">
            <a:avLst/>
          </a:prstGeom>
          <a:noFill/>
          <a:ln w="9525">
            <a:noFill/>
            <a:miter lim="800000"/>
            <a:headEnd/>
            <a:tailEnd/>
          </a:ln>
          <a:effectLst/>
        </p:spPr>
        <p:txBody>
          <a:bodyPr>
            <a:spAutoFit/>
          </a:bodyPr>
          <a:lstStyle/>
          <a:p>
            <a:pPr>
              <a:defRPr/>
            </a:pPr>
            <a:r>
              <a:rPr lang="es-CO" sz="2400" b="0" dirty="0">
                <a:latin typeface="Calibri" pitchFamily="34" charset="0"/>
              </a:rPr>
              <a:t>Especificaciones:</a:t>
            </a:r>
          </a:p>
          <a:p>
            <a:pPr marL="91440" lvl="1">
              <a:buFontTx/>
              <a:buChar char="•"/>
              <a:defRPr/>
            </a:pPr>
            <a:r>
              <a:rPr lang="es-CO" b="0" dirty="0">
                <a:latin typeface="Calibri" pitchFamily="34" charset="0"/>
              </a:rPr>
              <a:t> Dimensiones: 3.937"x5.875"x0.625" </a:t>
            </a:r>
          </a:p>
          <a:p>
            <a:pPr marL="91440" lvl="1">
              <a:defRPr/>
            </a:pPr>
            <a:r>
              <a:rPr lang="es-CO" b="0" dirty="0">
                <a:latin typeface="Calibri" pitchFamily="34" charset="0"/>
              </a:rPr>
              <a:t>  (100mmx150mmx15mm)</a:t>
            </a:r>
          </a:p>
          <a:p>
            <a:pPr marL="91440" lvl="1">
              <a:buFontTx/>
              <a:buChar char="•"/>
              <a:defRPr/>
            </a:pPr>
            <a:r>
              <a:rPr lang="es-CO" b="0" dirty="0">
                <a:latin typeface="Calibri" pitchFamily="34" charset="0"/>
              </a:rPr>
              <a:t> Peso: 310 g</a:t>
            </a:r>
          </a:p>
          <a:p>
            <a:pPr marL="91440" lvl="1">
              <a:buFontTx/>
              <a:buChar char="•"/>
              <a:defRPr/>
            </a:pPr>
            <a:r>
              <a:rPr lang="es-CO" b="0" dirty="0">
                <a:latin typeface="Calibri" pitchFamily="34" charset="0"/>
              </a:rPr>
              <a:t> Ganancia de la antena: 2db</a:t>
            </a:r>
          </a:p>
          <a:p>
            <a:pPr marL="91440" lvl="1">
              <a:buFontTx/>
              <a:buChar char="•"/>
              <a:defRPr/>
            </a:pPr>
            <a:r>
              <a:rPr lang="es-CO" b="0" dirty="0">
                <a:latin typeface="Calibri" pitchFamily="34" charset="0"/>
              </a:rPr>
              <a:t> Voltaje de entrada: 11.1 a 12.6 V</a:t>
            </a:r>
          </a:p>
          <a:p>
            <a:pPr marL="91440" lvl="1">
              <a:buFontTx/>
              <a:buChar char="•"/>
              <a:defRPr/>
            </a:pPr>
            <a:r>
              <a:rPr lang="es-CO" b="0" dirty="0">
                <a:latin typeface="Calibri" pitchFamily="34" charset="0"/>
              </a:rPr>
              <a:t> Consumo de corriente: 65 </a:t>
            </a:r>
            <a:r>
              <a:rPr lang="es-CO" b="0" dirty="0" err="1">
                <a:latin typeface="Calibri" pitchFamily="34" charset="0"/>
              </a:rPr>
              <a:t>mA</a:t>
            </a:r>
            <a:r>
              <a:rPr lang="es-CO" b="0" dirty="0">
                <a:latin typeface="Calibri" pitchFamily="34" charset="0"/>
              </a:rPr>
              <a:t> a 12V (400 </a:t>
            </a:r>
            <a:r>
              <a:rPr lang="es-CO" b="0" dirty="0" err="1">
                <a:latin typeface="Calibri" pitchFamily="34" charset="0"/>
              </a:rPr>
              <a:t>mA</a:t>
            </a:r>
            <a:r>
              <a:rPr lang="es-CO" b="0" dirty="0">
                <a:latin typeface="Calibri" pitchFamily="34" charset="0"/>
              </a:rPr>
              <a:t>  </a:t>
            </a:r>
          </a:p>
          <a:p>
            <a:pPr marL="91440" lvl="1">
              <a:defRPr/>
            </a:pPr>
            <a:r>
              <a:rPr lang="es-CO" b="0" dirty="0">
                <a:latin typeface="Calibri" pitchFamily="34" charset="0"/>
              </a:rPr>
              <a:t>  durante transmisión GSM)</a:t>
            </a:r>
          </a:p>
          <a:p>
            <a:pPr marL="91440" lvl="1">
              <a:buFontTx/>
              <a:buChar char="•"/>
              <a:defRPr/>
            </a:pPr>
            <a:r>
              <a:rPr lang="es-CO" b="0" dirty="0">
                <a:latin typeface="Calibri" pitchFamily="34" charset="0"/>
              </a:rPr>
              <a:t> Temperatura de operación: 5 º C a 40º C </a:t>
            </a:r>
          </a:p>
          <a:p>
            <a:pPr marL="91440">
              <a:defRPr/>
            </a:pPr>
            <a:r>
              <a:rPr lang="es-CO" b="0" dirty="0">
                <a:latin typeface="Calibri" pitchFamily="34" charset="0"/>
              </a:rPr>
              <a:t>  	</a:t>
            </a:r>
          </a:p>
        </p:txBody>
      </p:sp>
      <p:graphicFrame>
        <p:nvGraphicFramePr>
          <p:cNvPr id="4100" name="Object 4"/>
          <p:cNvGraphicFramePr>
            <a:graphicFrameLocks noChangeAspect="1"/>
          </p:cNvGraphicFramePr>
          <p:nvPr/>
        </p:nvGraphicFramePr>
        <p:xfrm>
          <a:off x="5868988" y="3206750"/>
          <a:ext cx="3073400" cy="1731963"/>
        </p:xfrm>
        <a:graphic>
          <a:graphicData uri="http://schemas.openxmlformats.org/presentationml/2006/ole">
            <p:oleObj spid="_x0000_s4100" name="Visio" r:id="rId9" imgW="3859073" imgH="2174138" progId="">
              <p:embed/>
            </p:oleObj>
          </a:graphicData>
        </a:graphic>
      </p:graphicFrame>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nvGraphicFramePr>
        <p:xfrm>
          <a:off x="5868988" y="3206750"/>
          <a:ext cx="3073400" cy="1731963"/>
        </p:xfrm>
        <a:graphic>
          <a:graphicData uri="http://schemas.openxmlformats.org/presentationml/2006/ole">
            <p:oleObj spid="_x0000_s5122" name="Visio" r:id="rId4" imgW="3859073" imgH="2174138" progId="">
              <p:embed/>
            </p:oleObj>
          </a:graphicData>
        </a:graphic>
      </p:graphicFrame>
      <p:graphicFrame>
        <p:nvGraphicFramePr>
          <p:cNvPr id="5123" name="Object 3"/>
          <p:cNvGraphicFramePr>
            <a:graphicFrameLocks noChangeAspect="1"/>
          </p:cNvGraphicFramePr>
          <p:nvPr/>
        </p:nvGraphicFramePr>
        <p:xfrm>
          <a:off x="1120775" y="1873250"/>
          <a:ext cx="5203825" cy="4146550"/>
        </p:xfrm>
        <a:graphic>
          <a:graphicData uri="http://schemas.openxmlformats.org/presentationml/2006/ole">
            <p:oleObj spid="_x0000_s5123" name="Visio" r:id="rId5" imgW="4722266" imgH="4290670" progId="">
              <p:embed/>
            </p:oleObj>
          </a:graphicData>
        </a:graphic>
      </p:graphicFrame>
      <p:sp>
        <p:nvSpPr>
          <p:cNvPr id="5125" name="Title 1"/>
          <p:cNvSpPr>
            <a:spLocks/>
          </p:cNvSpPr>
          <p:nvPr/>
        </p:nvSpPr>
        <p:spPr bwMode="auto">
          <a:xfrm>
            <a:off x="1524000" y="0"/>
            <a:ext cx="7391400" cy="838200"/>
          </a:xfrm>
          <a:prstGeom prst="rect">
            <a:avLst/>
          </a:prstGeom>
          <a:noFill/>
          <a:ln w="9525">
            <a:noFill/>
            <a:miter lim="800000"/>
            <a:headEnd/>
            <a:tailEnd/>
          </a:ln>
        </p:spPr>
        <p:txBody>
          <a:bodyPr anchor="ctr"/>
          <a:lstStyle/>
          <a:p>
            <a:pPr algn="r"/>
            <a:r>
              <a:rPr lang="es-CO" sz="2800">
                <a:solidFill>
                  <a:schemeClr val="bg1"/>
                </a:solidFill>
              </a:rPr>
              <a:t>GS2060 </a:t>
            </a:r>
          </a:p>
        </p:txBody>
      </p:sp>
      <p:graphicFrame>
        <p:nvGraphicFramePr>
          <p:cNvPr id="5124" name="Object 4"/>
          <p:cNvGraphicFramePr>
            <a:graphicFrameLocks noChangeAspect="1"/>
          </p:cNvGraphicFramePr>
          <p:nvPr/>
        </p:nvGraphicFramePr>
        <p:xfrm>
          <a:off x="1120775" y="1295400"/>
          <a:ext cx="6902450" cy="501650"/>
        </p:xfrm>
        <a:graphic>
          <a:graphicData uri="http://schemas.openxmlformats.org/presentationml/2006/ole">
            <p:oleObj spid="_x0000_s5124" name="Visio" r:id="rId6" imgW="6901891" imgH="501091" progId="">
              <p:embed/>
            </p:oleObj>
          </a:graphicData>
        </a:graphic>
      </p:graphicFrame>
      <p:sp>
        <p:nvSpPr>
          <p:cNvPr id="5126" name="Rectangle 9"/>
          <p:cNvSpPr>
            <a:spLocks noChangeArrowheads="1"/>
          </p:cNvSpPr>
          <p:nvPr/>
        </p:nvSpPr>
        <p:spPr bwMode="auto">
          <a:xfrm>
            <a:off x="1174750" y="1336675"/>
            <a:ext cx="6597650" cy="641350"/>
          </a:xfrm>
          <a:prstGeom prst="rect">
            <a:avLst/>
          </a:prstGeom>
          <a:noFill/>
          <a:ln w="9525">
            <a:noFill/>
            <a:miter lim="800000"/>
            <a:headEnd/>
            <a:tailEnd/>
          </a:ln>
        </p:spPr>
        <p:txBody>
          <a:bodyPr>
            <a:spAutoFit/>
          </a:bodyPr>
          <a:lstStyle/>
          <a:p>
            <a:r>
              <a:rPr lang="es-CO"/>
              <a:t>GS2060 GSM/GPRS Comunicador de alarmas inalámbrico</a:t>
            </a:r>
          </a:p>
          <a:p>
            <a:endParaRPr lang="es-CO"/>
          </a:p>
        </p:txBody>
      </p:sp>
      <p:sp>
        <p:nvSpPr>
          <p:cNvPr id="5127" name="Rectangle 10"/>
          <p:cNvSpPr>
            <a:spLocks noChangeArrowheads="1"/>
          </p:cNvSpPr>
          <p:nvPr/>
        </p:nvSpPr>
        <p:spPr bwMode="auto">
          <a:xfrm>
            <a:off x="1098550" y="1885950"/>
            <a:ext cx="5226050" cy="3786188"/>
          </a:xfrm>
          <a:prstGeom prst="rect">
            <a:avLst/>
          </a:prstGeom>
          <a:noFill/>
          <a:ln w="9525">
            <a:noFill/>
            <a:miter lim="800000"/>
            <a:headEnd/>
            <a:tailEnd/>
          </a:ln>
        </p:spPr>
        <p:txBody>
          <a:bodyPr>
            <a:spAutoFit/>
          </a:bodyPr>
          <a:lstStyle/>
          <a:p>
            <a:r>
              <a:rPr lang="es-CO" sz="2400" b="0"/>
              <a:t>Ventajas:</a:t>
            </a:r>
          </a:p>
          <a:p>
            <a:pPr marL="0" lvl="1">
              <a:buFontTx/>
              <a:buChar char="•"/>
            </a:pPr>
            <a:r>
              <a:rPr lang="es-CO" b="0"/>
              <a:t> Comunicador primario y de respaldo GSM/GPRS</a:t>
            </a:r>
          </a:p>
          <a:p>
            <a:pPr marL="0" lvl="1">
              <a:buFontTx/>
              <a:buChar char="•"/>
            </a:pPr>
            <a:r>
              <a:rPr lang="es-CO" b="0"/>
              <a:t> Carga/Descarga remota vía GSM/GPRS </a:t>
            </a:r>
          </a:p>
          <a:p>
            <a:pPr marL="0" lvl="1">
              <a:buFontTx/>
              <a:buChar char="•"/>
            </a:pPr>
            <a:r>
              <a:rPr lang="es-CO" b="0"/>
              <a:t> Transmisión de prueba periódica individual vía GSM/GPRS</a:t>
            </a:r>
          </a:p>
          <a:p>
            <a:pPr marL="0" lvl="1">
              <a:buFontTx/>
              <a:buChar char="•"/>
            </a:pPr>
            <a:r>
              <a:rPr lang="es-CO" b="0"/>
              <a:t> Supervisión vía GSM/GPRS</a:t>
            </a:r>
          </a:p>
          <a:p>
            <a:pPr marL="0" lvl="1">
              <a:buFontTx/>
              <a:buChar char="•"/>
            </a:pPr>
            <a:r>
              <a:rPr lang="es-CO" b="0"/>
              <a:t> Encriptación de 128-bit AES sobre GSM/GPRS</a:t>
            </a:r>
          </a:p>
          <a:p>
            <a:pPr marL="0" lvl="1">
              <a:buFontTx/>
              <a:buChar char="•"/>
            </a:pPr>
            <a:r>
              <a:rPr lang="es-CO" b="0"/>
              <a:t> Completo reporte de eventos</a:t>
            </a:r>
          </a:p>
          <a:p>
            <a:pPr marL="0" lvl="1">
              <a:buFontTx/>
              <a:buChar char="•"/>
            </a:pPr>
            <a:r>
              <a:rPr lang="es-CO" b="0"/>
              <a:t> Formato SIA</a:t>
            </a:r>
          </a:p>
          <a:p>
            <a:pPr marL="0" lvl="1">
              <a:buFontTx/>
              <a:buChar char="•"/>
            </a:pPr>
            <a:r>
              <a:rPr lang="es-CO" b="0"/>
              <a:t> Conexión PC-Link</a:t>
            </a:r>
          </a:p>
          <a:p>
            <a:pPr marL="0" lvl="1">
              <a:buFontTx/>
              <a:buChar char="•"/>
            </a:pPr>
            <a:r>
              <a:rPr lang="es-CO" b="0"/>
              <a:t> Socket plástico para SIM</a:t>
            </a:r>
          </a:p>
          <a:p>
            <a:pPr marL="0" lvl="1">
              <a:buFontTx/>
              <a:buChar char="•"/>
            </a:pPr>
            <a:r>
              <a:rPr lang="es-CO" b="0"/>
              <a:t> Indicadores de potencia de la señal y falla de sistema</a:t>
            </a:r>
          </a:p>
          <a:p>
            <a:pPr marL="0" lvl="1">
              <a:buFontTx/>
              <a:buChar char="•"/>
            </a:pPr>
            <a:r>
              <a:rPr lang="es-CO" b="0"/>
              <a:t> Quad-Band: 850 MHz, 1900 MHz, 900 MHz and 1800 MHz</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Title 1"/>
          <p:cNvSpPr>
            <a:spLocks/>
          </p:cNvSpPr>
          <p:nvPr/>
        </p:nvSpPr>
        <p:spPr bwMode="auto">
          <a:xfrm>
            <a:off x="1524000" y="0"/>
            <a:ext cx="7391400" cy="838200"/>
          </a:xfrm>
          <a:prstGeom prst="rect">
            <a:avLst/>
          </a:prstGeom>
          <a:noFill/>
          <a:ln w="9525">
            <a:noFill/>
            <a:miter lim="800000"/>
            <a:headEnd/>
            <a:tailEnd/>
          </a:ln>
        </p:spPr>
        <p:txBody>
          <a:bodyPr anchor="ctr"/>
          <a:lstStyle/>
          <a:p>
            <a:pPr algn="r"/>
            <a:r>
              <a:rPr lang="en-US" sz="2800">
                <a:solidFill>
                  <a:schemeClr val="bg1"/>
                </a:solidFill>
              </a:rPr>
              <a:t>GS2060 </a:t>
            </a:r>
          </a:p>
        </p:txBody>
      </p:sp>
      <p:graphicFrame>
        <p:nvGraphicFramePr>
          <p:cNvPr id="6146" name="Object 2"/>
          <p:cNvGraphicFramePr>
            <a:graphicFrameLocks noChangeAspect="1"/>
          </p:cNvGraphicFramePr>
          <p:nvPr/>
        </p:nvGraphicFramePr>
        <p:xfrm>
          <a:off x="1120775" y="1295400"/>
          <a:ext cx="6902450" cy="501650"/>
        </p:xfrm>
        <a:graphic>
          <a:graphicData uri="http://schemas.openxmlformats.org/presentationml/2006/ole">
            <p:oleObj spid="_x0000_s6146" name="Visio" r:id="rId4" imgW="6901891" imgH="501091" progId="">
              <p:embed/>
            </p:oleObj>
          </a:graphicData>
        </a:graphic>
      </p:graphicFrame>
      <p:sp>
        <p:nvSpPr>
          <p:cNvPr id="6151" name="Rectangle 7"/>
          <p:cNvSpPr>
            <a:spLocks noChangeArrowheads="1"/>
          </p:cNvSpPr>
          <p:nvPr/>
        </p:nvSpPr>
        <p:spPr bwMode="auto">
          <a:xfrm>
            <a:off x="1174750" y="1336675"/>
            <a:ext cx="6597650" cy="366713"/>
          </a:xfrm>
          <a:prstGeom prst="rect">
            <a:avLst/>
          </a:prstGeom>
          <a:noFill/>
          <a:ln w="9525">
            <a:noFill/>
            <a:miter lim="800000"/>
            <a:headEnd/>
            <a:tailEnd/>
          </a:ln>
        </p:spPr>
        <p:txBody>
          <a:bodyPr>
            <a:spAutoFit/>
          </a:bodyPr>
          <a:lstStyle/>
          <a:p>
            <a:r>
              <a:rPr lang="en-US"/>
              <a:t>GS2060 GSM/GPRS Comunicador de Alarmas Inalámbrico</a:t>
            </a:r>
          </a:p>
        </p:txBody>
      </p:sp>
      <p:grpSp>
        <p:nvGrpSpPr>
          <p:cNvPr id="6152" name="Group 20"/>
          <p:cNvGrpSpPr>
            <a:grpSpLocks/>
          </p:cNvGrpSpPr>
          <p:nvPr/>
        </p:nvGrpSpPr>
        <p:grpSpPr bwMode="auto">
          <a:xfrm>
            <a:off x="1143000" y="2667000"/>
            <a:ext cx="6902450" cy="1416050"/>
            <a:chOff x="720" y="1680"/>
            <a:chExt cx="4348" cy="892"/>
          </a:xfrm>
        </p:grpSpPr>
        <p:graphicFrame>
          <p:nvGraphicFramePr>
            <p:cNvPr id="6149" name="Object 5"/>
            <p:cNvGraphicFramePr>
              <a:graphicFrameLocks noChangeAspect="1"/>
            </p:cNvGraphicFramePr>
            <p:nvPr/>
          </p:nvGraphicFramePr>
          <p:xfrm>
            <a:off x="720" y="1680"/>
            <a:ext cx="4348" cy="892"/>
          </p:xfrm>
          <a:graphic>
            <a:graphicData uri="http://schemas.openxmlformats.org/presentationml/2006/ole">
              <p:oleObj spid="_x0000_s6149" name="Visio" r:id="rId5" imgW="6901891" imgH="958291" progId="">
                <p:embed/>
              </p:oleObj>
            </a:graphicData>
          </a:graphic>
        </p:graphicFrame>
        <p:sp>
          <p:nvSpPr>
            <p:cNvPr id="6157" name="Rectangle 22"/>
            <p:cNvSpPr>
              <a:spLocks noChangeArrowheads="1"/>
            </p:cNvSpPr>
            <p:nvPr/>
          </p:nvSpPr>
          <p:spPr bwMode="auto">
            <a:xfrm>
              <a:off x="782" y="1815"/>
              <a:ext cx="4286" cy="633"/>
            </a:xfrm>
            <a:prstGeom prst="rect">
              <a:avLst/>
            </a:prstGeom>
            <a:noFill/>
            <a:ln w="9525">
              <a:noFill/>
              <a:miter lim="800000"/>
              <a:headEnd/>
              <a:tailEnd/>
            </a:ln>
          </p:spPr>
          <p:txBody>
            <a:bodyPr>
              <a:spAutoFit/>
            </a:bodyPr>
            <a:lstStyle/>
            <a:p>
              <a:r>
                <a:rPr lang="en-US"/>
                <a:t>Receptoras Compatibles:</a:t>
              </a:r>
            </a:p>
            <a:p>
              <a:r>
                <a:rPr lang="en-US" sz="1400"/>
                <a:t>Sur-Gard System I: versión 1.10 y superior</a:t>
              </a:r>
            </a:p>
            <a:p>
              <a:r>
                <a:rPr lang="en-US" sz="1400"/>
                <a:t>Sur-Gard System II: versión 2.00 y superior</a:t>
              </a:r>
            </a:p>
            <a:p>
              <a:r>
                <a:rPr lang="en-US" sz="1400"/>
                <a:t>Sur-Gard SG-DRL3-IP: version 2.20 y superior (para Sur-Gard System III)</a:t>
              </a:r>
            </a:p>
          </p:txBody>
        </p:sp>
      </p:grpSp>
      <p:grpSp>
        <p:nvGrpSpPr>
          <p:cNvPr id="6153" name="Group 29"/>
          <p:cNvGrpSpPr>
            <a:grpSpLocks/>
          </p:cNvGrpSpPr>
          <p:nvPr/>
        </p:nvGrpSpPr>
        <p:grpSpPr bwMode="auto">
          <a:xfrm>
            <a:off x="1143000" y="1828800"/>
            <a:ext cx="6902450" cy="838200"/>
            <a:chOff x="720" y="1152"/>
            <a:chExt cx="4348" cy="528"/>
          </a:xfrm>
        </p:grpSpPr>
        <p:graphicFrame>
          <p:nvGraphicFramePr>
            <p:cNvPr id="6148" name="Object 4"/>
            <p:cNvGraphicFramePr>
              <a:graphicFrameLocks noChangeAspect="1"/>
            </p:cNvGraphicFramePr>
            <p:nvPr/>
          </p:nvGraphicFramePr>
          <p:xfrm>
            <a:off x="720" y="1152"/>
            <a:ext cx="4348" cy="528"/>
          </p:xfrm>
          <a:graphic>
            <a:graphicData uri="http://schemas.openxmlformats.org/presentationml/2006/ole">
              <p:oleObj spid="_x0000_s6148" name="Visio" r:id="rId6" imgW="6901891" imgH="958291" progId="">
                <p:embed/>
              </p:oleObj>
            </a:graphicData>
          </a:graphic>
        </p:graphicFrame>
        <p:sp>
          <p:nvSpPr>
            <p:cNvPr id="6156" name="Rectangle 25"/>
            <p:cNvSpPr>
              <a:spLocks noChangeArrowheads="1"/>
            </p:cNvSpPr>
            <p:nvPr/>
          </p:nvSpPr>
          <p:spPr bwMode="auto">
            <a:xfrm>
              <a:off x="782" y="1152"/>
              <a:ext cx="4156" cy="499"/>
            </a:xfrm>
            <a:prstGeom prst="rect">
              <a:avLst/>
            </a:prstGeom>
            <a:noFill/>
            <a:ln w="9525">
              <a:noFill/>
              <a:miter lim="800000"/>
              <a:headEnd/>
              <a:tailEnd/>
            </a:ln>
          </p:spPr>
          <p:txBody>
            <a:bodyPr>
              <a:spAutoFit/>
            </a:bodyPr>
            <a:lstStyle/>
            <a:p>
              <a:r>
                <a:rPr lang="en-US"/>
                <a:t>Panels de control compatibles y gabinetes</a:t>
              </a:r>
            </a:p>
            <a:p>
              <a:r>
                <a:rPr lang="en-US" sz="1400"/>
                <a:t>Panel de Control: 	Power Series PC1864/1832/1616 versión 4.1 y superior</a:t>
              </a:r>
            </a:p>
            <a:p>
              <a:r>
                <a:rPr lang="en-US" sz="1400"/>
                <a:t>Gabinete:	 		PC5003C y PC4050C</a:t>
              </a:r>
            </a:p>
          </p:txBody>
        </p:sp>
      </p:grpSp>
      <p:grpSp>
        <p:nvGrpSpPr>
          <p:cNvPr id="6154" name="Group 26"/>
          <p:cNvGrpSpPr>
            <a:grpSpLocks/>
          </p:cNvGrpSpPr>
          <p:nvPr/>
        </p:nvGrpSpPr>
        <p:grpSpPr bwMode="auto">
          <a:xfrm>
            <a:off x="1143000" y="4114800"/>
            <a:ext cx="6902450" cy="1752600"/>
            <a:chOff x="720" y="2592"/>
            <a:chExt cx="4348" cy="1104"/>
          </a:xfrm>
        </p:grpSpPr>
        <p:graphicFrame>
          <p:nvGraphicFramePr>
            <p:cNvPr id="6147" name="Object 3"/>
            <p:cNvGraphicFramePr>
              <a:graphicFrameLocks noChangeAspect="1"/>
            </p:cNvGraphicFramePr>
            <p:nvPr/>
          </p:nvGraphicFramePr>
          <p:xfrm>
            <a:off x="720" y="2592"/>
            <a:ext cx="4348" cy="1104"/>
          </p:xfrm>
          <a:graphic>
            <a:graphicData uri="http://schemas.openxmlformats.org/presentationml/2006/ole">
              <p:oleObj spid="_x0000_s6147" name="Visio" r:id="rId7" imgW="6917055" imgH="973455" progId="">
                <p:embed/>
              </p:oleObj>
            </a:graphicData>
          </a:graphic>
        </p:graphicFrame>
        <p:sp>
          <p:nvSpPr>
            <p:cNvPr id="6155" name="Rectangle 28"/>
            <p:cNvSpPr>
              <a:spLocks noChangeArrowheads="1"/>
            </p:cNvSpPr>
            <p:nvPr/>
          </p:nvSpPr>
          <p:spPr bwMode="auto">
            <a:xfrm>
              <a:off x="768" y="2699"/>
              <a:ext cx="4156" cy="901"/>
            </a:xfrm>
            <a:prstGeom prst="rect">
              <a:avLst/>
            </a:prstGeom>
            <a:noFill/>
            <a:ln w="9525">
              <a:noFill/>
              <a:miter lim="800000"/>
              <a:headEnd/>
              <a:tailEnd/>
            </a:ln>
          </p:spPr>
          <p:txBody>
            <a:bodyPr>
              <a:spAutoFit/>
            </a:bodyPr>
            <a:lstStyle/>
            <a:p>
              <a:r>
                <a:rPr lang="en-US"/>
                <a:t>Modelos y Accessorios:</a:t>
              </a:r>
            </a:p>
            <a:p>
              <a:r>
                <a:rPr lang="en-US" sz="1400"/>
                <a:t>GS2060GS-USA: 	Para el Mercado USA con SIM card de AT&amp;T</a:t>
              </a:r>
            </a:p>
            <a:p>
              <a:r>
                <a:rPr lang="en-US" sz="1400"/>
                <a:t>GS2060GS-CDN: 	Para el Mercado canadiense con SIM card de Roger </a:t>
              </a:r>
            </a:p>
            <a:p>
              <a:r>
                <a:rPr lang="en-US" sz="1400"/>
                <a:t>GS-15ANTQ: 		Antenna Extension Kits with 15 feet cable </a:t>
              </a:r>
            </a:p>
            <a:p>
              <a:r>
                <a:rPr lang="en-US" sz="1400"/>
                <a:t>GS-25ANTQ: 		Antenna Extension Kits with 25 feet cable</a:t>
              </a:r>
            </a:p>
            <a:p>
              <a:r>
                <a:rPr lang="en-US" sz="1400"/>
                <a:t>GS-50ANTQ: 		Antenna Extension Kits with 50 feet cable</a:t>
              </a:r>
            </a:p>
          </p:txBody>
        </p:sp>
      </p:gr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p:cNvGraphicFramePr>
            <a:graphicFrameLocks noChangeAspect="1"/>
          </p:cNvGraphicFramePr>
          <p:nvPr/>
        </p:nvGraphicFramePr>
        <p:xfrm>
          <a:off x="6019800" y="3219450"/>
          <a:ext cx="2286000" cy="1889125"/>
        </p:xfrm>
        <a:graphic>
          <a:graphicData uri="http://schemas.openxmlformats.org/presentationml/2006/ole">
            <p:oleObj spid="_x0000_s7170" name="Visio" r:id="rId4" imgW="2302154" imgH="1902562" progId="">
              <p:embed/>
            </p:oleObj>
          </a:graphicData>
        </a:graphic>
      </p:graphicFrame>
      <p:sp>
        <p:nvSpPr>
          <p:cNvPr id="7174" name="Title 1"/>
          <p:cNvSpPr>
            <a:spLocks/>
          </p:cNvSpPr>
          <p:nvPr/>
        </p:nvSpPr>
        <p:spPr bwMode="auto">
          <a:xfrm>
            <a:off x="1524000" y="0"/>
            <a:ext cx="7391400" cy="838200"/>
          </a:xfrm>
          <a:prstGeom prst="rect">
            <a:avLst/>
          </a:prstGeom>
          <a:noFill/>
          <a:ln w="9525">
            <a:noFill/>
            <a:miter lim="800000"/>
            <a:headEnd/>
            <a:tailEnd/>
          </a:ln>
        </p:spPr>
        <p:txBody>
          <a:bodyPr anchor="ctr"/>
          <a:lstStyle/>
          <a:p>
            <a:pPr algn="r"/>
            <a:r>
              <a:rPr lang="es-CO" sz="2800">
                <a:solidFill>
                  <a:schemeClr val="bg1"/>
                </a:solidFill>
              </a:rPr>
              <a:t>TL260GS</a:t>
            </a:r>
          </a:p>
        </p:txBody>
      </p:sp>
      <p:pic>
        <p:nvPicPr>
          <p:cNvPr id="7175" name="Picture 7"/>
          <p:cNvPicPr>
            <a:picLocks noChangeAspect="1" noChangeArrowheads="1"/>
          </p:cNvPicPr>
          <p:nvPr/>
        </p:nvPicPr>
        <p:blipFill>
          <a:blip r:embed="rId5" cstate="print"/>
          <a:srcRect/>
          <a:stretch>
            <a:fillRect/>
          </a:stretch>
        </p:blipFill>
        <p:spPr bwMode="auto">
          <a:xfrm>
            <a:off x="1566863" y="2084388"/>
            <a:ext cx="6011862" cy="2689225"/>
          </a:xfrm>
          <a:prstGeom prst="rect">
            <a:avLst/>
          </a:prstGeom>
          <a:noFill/>
          <a:ln w="9525">
            <a:noFill/>
            <a:miter lim="800000"/>
            <a:headEnd/>
            <a:tailEnd/>
          </a:ln>
        </p:spPr>
      </p:pic>
      <p:pic>
        <p:nvPicPr>
          <p:cNvPr id="7176" name="Picture 8"/>
          <p:cNvPicPr>
            <a:picLocks noChangeAspect="1" noChangeArrowheads="1"/>
          </p:cNvPicPr>
          <p:nvPr/>
        </p:nvPicPr>
        <p:blipFill>
          <a:blip r:embed="rId5" cstate="print"/>
          <a:srcRect/>
          <a:stretch>
            <a:fillRect/>
          </a:stretch>
        </p:blipFill>
        <p:spPr bwMode="auto">
          <a:xfrm>
            <a:off x="1566863" y="2084388"/>
            <a:ext cx="6011862" cy="2689225"/>
          </a:xfrm>
          <a:prstGeom prst="rect">
            <a:avLst/>
          </a:prstGeom>
          <a:noFill/>
          <a:ln w="9525">
            <a:noFill/>
            <a:miter lim="800000"/>
            <a:headEnd/>
            <a:tailEnd/>
          </a:ln>
        </p:spPr>
      </p:pic>
      <p:pic>
        <p:nvPicPr>
          <p:cNvPr id="7177" name="Picture 9"/>
          <p:cNvPicPr>
            <a:picLocks noChangeAspect="1" noChangeArrowheads="1"/>
          </p:cNvPicPr>
          <p:nvPr/>
        </p:nvPicPr>
        <p:blipFill>
          <a:blip r:embed="rId6" cstate="print"/>
          <a:srcRect/>
          <a:stretch>
            <a:fillRect/>
          </a:stretch>
        </p:blipFill>
        <p:spPr bwMode="auto">
          <a:xfrm>
            <a:off x="1584325" y="2106613"/>
            <a:ext cx="5975350" cy="2644775"/>
          </a:xfrm>
          <a:prstGeom prst="rect">
            <a:avLst/>
          </a:prstGeom>
          <a:noFill/>
          <a:ln w="9525">
            <a:noFill/>
            <a:miter lim="800000"/>
            <a:headEnd/>
            <a:tailEnd/>
          </a:ln>
        </p:spPr>
      </p:pic>
      <p:pic>
        <p:nvPicPr>
          <p:cNvPr id="7178" name="Picture 10"/>
          <p:cNvPicPr>
            <a:picLocks noChangeAspect="1" noChangeArrowheads="1"/>
          </p:cNvPicPr>
          <p:nvPr/>
        </p:nvPicPr>
        <p:blipFill>
          <a:blip r:embed="rId6" cstate="print"/>
          <a:srcRect/>
          <a:stretch>
            <a:fillRect/>
          </a:stretch>
        </p:blipFill>
        <p:spPr bwMode="auto">
          <a:xfrm>
            <a:off x="1584325" y="2232025"/>
            <a:ext cx="5975350" cy="2644775"/>
          </a:xfrm>
          <a:prstGeom prst="rect">
            <a:avLst/>
          </a:prstGeom>
          <a:noFill/>
          <a:ln w="9525">
            <a:noFill/>
            <a:miter lim="800000"/>
            <a:headEnd/>
            <a:tailEnd/>
          </a:ln>
        </p:spPr>
      </p:pic>
      <p:graphicFrame>
        <p:nvGraphicFramePr>
          <p:cNvPr id="7171" name="Object 3"/>
          <p:cNvGraphicFramePr>
            <a:graphicFrameLocks noChangeAspect="1"/>
          </p:cNvGraphicFramePr>
          <p:nvPr/>
        </p:nvGraphicFramePr>
        <p:xfrm>
          <a:off x="1120775" y="1295400"/>
          <a:ext cx="7489825" cy="682625"/>
        </p:xfrm>
        <a:graphic>
          <a:graphicData uri="http://schemas.openxmlformats.org/presentationml/2006/ole">
            <p:oleObj spid="_x0000_s7171" name="Visio" r:id="rId7" imgW="6901891" imgH="501091" progId="">
              <p:embed/>
            </p:oleObj>
          </a:graphicData>
        </a:graphic>
      </p:graphicFrame>
      <p:sp>
        <p:nvSpPr>
          <p:cNvPr id="7179" name="Rectangle 12"/>
          <p:cNvSpPr>
            <a:spLocks noChangeArrowheads="1"/>
          </p:cNvSpPr>
          <p:nvPr/>
        </p:nvSpPr>
        <p:spPr bwMode="auto">
          <a:xfrm>
            <a:off x="1174750" y="1336675"/>
            <a:ext cx="7740650" cy="641350"/>
          </a:xfrm>
          <a:prstGeom prst="rect">
            <a:avLst/>
          </a:prstGeom>
          <a:noFill/>
          <a:ln w="9525">
            <a:noFill/>
            <a:miter lim="800000"/>
            <a:headEnd/>
            <a:tailEnd/>
          </a:ln>
        </p:spPr>
        <p:txBody>
          <a:bodyPr>
            <a:spAutoFit/>
          </a:bodyPr>
          <a:lstStyle/>
          <a:p>
            <a:r>
              <a:rPr lang="es-CO"/>
              <a:t>TL260GS Comunicador de Alarmas por Internet y GSM/GPRS de doble canal</a:t>
            </a:r>
          </a:p>
        </p:txBody>
      </p:sp>
      <p:graphicFrame>
        <p:nvGraphicFramePr>
          <p:cNvPr id="7172" name="Object 4"/>
          <p:cNvGraphicFramePr>
            <a:graphicFrameLocks noChangeAspect="1"/>
          </p:cNvGraphicFramePr>
          <p:nvPr/>
        </p:nvGraphicFramePr>
        <p:xfrm>
          <a:off x="1120775" y="2012950"/>
          <a:ext cx="7489825" cy="958850"/>
        </p:xfrm>
        <a:graphic>
          <a:graphicData uri="http://schemas.openxmlformats.org/presentationml/2006/ole">
            <p:oleObj spid="_x0000_s7172" name="Visio" r:id="rId8" imgW="6901891" imgH="958291" progId="">
              <p:embed/>
            </p:oleObj>
          </a:graphicData>
        </a:graphic>
      </p:graphicFrame>
      <p:graphicFrame>
        <p:nvGraphicFramePr>
          <p:cNvPr id="7173" name="Object 5"/>
          <p:cNvGraphicFramePr>
            <a:graphicFrameLocks noChangeAspect="1"/>
          </p:cNvGraphicFramePr>
          <p:nvPr/>
        </p:nvGraphicFramePr>
        <p:xfrm>
          <a:off x="1130300" y="2971800"/>
          <a:ext cx="4432300" cy="2743200"/>
        </p:xfrm>
        <a:graphic>
          <a:graphicData uri="http://schemas.openxmlformats.org/presentationml/2006/ole">
            <p:oleObj spid="_x0000_s7173" name="Visio" r:id="rId9" imgW="4433011" imgH="2421331" progId="">
              <p:embed/>
            </p:oleObj>
          </a:graphicData>
        </a:graphic>
      </p:graphicFrame>
      <p:sp>
        <p:nvSpPr>
          <p:cNvPr id="7180" name="Rectangle 15"/>
          <p:cNvSpPr>
            <a:spLocks noChangeArrowheads="1"/>
          </p:cNvSpPr>
          <p:nvPr/>
        </p:nvSpPr>
        <p:spPr bwMode="auto">
          <a:xfrm>
            <a:off x="1219200" y="2027238"/>
            <a:ext cx="7391400" cy="792162"/>
          </a:xfrm>
          <a:prstGeom prst="rect">
            <a:avLst/>
          </a:prstGeom>
          <a:noFill/>
          <a:ln w="9525">
            <a:noFill/>
            <a:miter lim="800000"/>
            <a:headEnd/>
            <a:tailEnd/>
          </a:ln>
        </p:spPr>
        <p:txBody>
          <a:bodyPr>
            <a:spAutoFit/>
          </a:bodyPr>
          <a:lstStyle/>
          <a:p>
            <a:r>
              <a:rPr lang="es-CO"/>
              <a:t>Descripción:</a:t>
            </a:r>
          </a:p>
          <a:p>
            <a:r>
              <a:rPr lang="es-CO" sz="1400"/>
              <a:t>El TL260GS es un comunicador de alarmas vía Internet y GSM/GPRS de doble canal hecho para la Power Series PC1864/1832/1616</a:t>
            </a:r>
          </a:p>
        </p:txBody>
      </p:sp>
      <p:sp>
        <p:nvSpPr>
          <p:cNvPr id="802833" name="Rectangle 17"/>
          <p:cNvSpPr>
            <a:spLocks noChangeArrowheads="1"/>
          </p:cNvSpPr>
          <p:nvPr/>
        </p:nvSpPr>
        <p:spPr bwMode="auto">
          <a:xfrm>
            <a:off x="1219200" y="2992438"/>
            <a:ext cx="4648200" cy="2862262"/>
          </a:xfrm>
          <a:prstGeom prst="rect">
            <a:avLst/>
          </a:prstGeom>
          <a:noFill/>
          <a:ln w="9525">
            <a:noFill/>
            <a:miter lim="800000"/>
            <a:headEnd/>
            <a:tailEnd/>
          </a:ln>
          <a:effectLst/>
        </p:spPr>
        <p:txBody>
          <a:bodyPr>
            <a:spAutoFit/>
          </a:bodyPr>
          <a:lstStyle/>
          <a:p>
            <a:pPr>
              <a:defRPr/>
            </a:pPr>
            <a:r>
              <a:rPr lang="es-CO" dirty="0"/>
              <a:t>Especificaciones:</a:t>
            </a:r>
          </a:p>
          <a:p>
            <a:pPr marL="91440" lvl="1">
              <a:buFontTx/>
              <a:buChar char="•"/>
              <a:defRPr/>
            </a:pPr>
            <a:r>
              <a:rPr lang="es-CO" b="0" dirty="0">
                <a:latin typeface="Calibri" pitchFamily="34" charset="0"/>
              </a:rPr>
              <a:t>Dimensiones: 3.937"x5.875"x0.625" </a:t>
            </a:r>
          </a:p>
          <a:p>
            <a:pPr marL="91440" lvl="1">
              <a:defRPr/>
            </a:pPr>
            <a:r>
              <a:rPr lang="es-CO" b="0" dirty="0">
                <a:latin typeface="Calibri" pitchFamily="34" charset="0"/>
              </a:rPr>
              <a:t>  (100mmx150mmx18mm)</a:t>
            </a:r>
          </a:p>
          <a:p>
            <a:pPr marL="91440" lvl="1">
              <a:buFontTx/>
              <a:buChar char="•"/>
              <a:defRPr/>
            </a:pPr>
            <a:r>
              <a:rPr lang="es-CO" b="0" dirty="0">
                <a:latin typeface="Calibri" pitchFamily="34" charset="0"/>
              </a:rPr>
              <a:t> Peso: 320 g</a:t>
            </a:r>
          </a:p>
          <a:p>
            <a:pPr marL="91440" lvl="1">
              <a:buFontTx/>
              <a:buChar char="•"/>
              <a:defRPr/>
            </a:pPr>
            <a:r>
              <a:rPr lang="es-CO" b="0" dirty="0">
                <a:latin typeface="Calibri" pitchFamily="34" charset="0"/>
              </a:rPr>
              <a:t> Ganancia de la antena: 2db</a:t>
            </a:r>
          </a:p>
          <a:p>
            <a:pPr marL="91440" lvl="1">
              <a:buFontTx/>
              <a:buChar char="•"/>
              <a:defRPr/>
            </a:pPr>
            <a:r>
              <a:rPr lang="es-CO" b="0" dirty="0">
                <a:latin typeface="Calibri" pitchFamily="34" charset="0"/>
              </a:rPr>
              <a:t> Voltaje de entrada: 11.1 </a:t>
            </a:r>
            <a:r>
              <a:rPr lang="es-CO" b="0" dirty="0" err="1">
                <a:latin typeface="Calibri" pitchFamily="34" charset="0"/>
              </a:rPr>
              <a:t>to</a:t>
            </a:r>
            <a:r>
              <a:rPr lang="es-CO" b="0" dirty="0">
                <a:latin typeface="Calibri" pitchFamily="34" charset="0"/>
              </a:rPr>
              <a:t> 12.6 V </a:t>
            </a:r>
          </a:p>
          <a:p>
            <a:pPr marL="91440" lvl="1">
              <a:buFontTx/>
              <a:buChar char="•"/>
              <a:defRPr/>
            </a:pPr>
            <a:r>
              <a:rPr lang="es-CO" b="0" dirty="0">
                <a:latin typeface="Calibri" pitchFamily="34" charset="0"/>
              </a:rPr>
              <a:t> Consumo de corriente: 100 </a:t>
            </a:r>
            <a:r>
              <a:rPr lang="es-CO" b="0" dirty="0" err="1">
                <a:latin typeface="Calibri" pitchFamily="34" charset="0"/>
              </a:rPr>
              <a:t>mA</a:t>
            </a:r>
            <a:r>
              <a:rPr lang="es-CO" b="0" dirty="0">
                <a:latin typeface="Calibri" pitchFamily="34" charset="0"/>
              </a:rPr>
              <a:t> a12V (400 </a:t>
            </a:r>
            <a:r>
              <a:rPr lang="es-CO" b="0" dirty="0" err="1">
                <a:latin typeface="Calibri" pitchFamily="34" charset="0"/>
              </a:rPr>
              <a:t>mA</a:t>
            </a:r>
            <a:r>
              <a:rPr lang="es-CO" b="0" dirty="0">
                <a:latin typeface="Calibri" pitchFamily="34" charset="0"/>
              </a:rPr>
              <a:t> durante la transmisión GSM)</a:t>
            </a:r>
          </a:p>
          <a:p>
            <a:pPr marL="91440" lvl="1">
              <a:buFontTx/>
              <a:buChar char="•"/>
              <a:defRPr/>
            </a:pPr>
            <a:r>
              <a:rPr lang="es-CO" b="0" dirty="0">
                <a:latin typeface="Calibri" pitchFamily="34" charset="0"/>
              </a:rPr>
              <a:t> Temperatura de operación: 5 º C a 40º C </a:t>
            </a:r>
          </a:p>
          <a:p>
            <a:pPr marL="91440">
              <a:defRPr/>
            </a:pPr>
            <a:r>
              <a:rPr lang="es-CO" b="0" dirty="0">
                <a:latin typeface="Calibri" pitchFamily="34" charset="0"/>
              </a:rPr>
              <a:t> </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Object 2"/>
          <p:cNvGraphicFramePr>
            <a:graphicFrameLocks noChangeAspect="1"/>
          </p:cNvGraphicFramePr>
          <p:nvPr/>
        </p:nvGraphicFramePr>
        <p:xfrm>
          <a:off x="6705600" y="3124200"/>
          <a:ext cx="2286000" cy="1889125"/>
        </p:xfrm>
        <a:graphic>
          <a:graphicData uri="http://schemas.openxmlformats.org/presentationml/2006/ole">
            <p:oleObj spid="_x0000_s8194" name="Visio" r:id="rId4" imgW="2302154" imgH="1902562" progId="">
              <p:embed/>
            </p:oleObj>
          </a:graphicData>
        </a:graphic>
      </p:graphicFrame>
      <p:sp>
        <p:nvSpPr>
          <p:cNvPr id="8197" name="Title 1"/>
          <p:cNvSpPr>
            <a:spLocks/>
          </p:cNvSpPr>
          <p:nvPr/>
        </p:nvSpPr>
        <p:spPr bwMode="auto">
          <a:xfrm>
            <a:off x="1524000" y="0"/>
            <a:ext cx="7391400" cy="838200"/>
          </a:xfrm>
          <a:prstGeom prst="rect">
            <a:avLst/>
          </a:prstGeom>
          <a:noFill/>
          <a:ln w="9525">
            <a:noFill/>
            <a:miter lim="800000"/>
            <a:headEnd/>
            <a:tailEnd/>
          </a:ln>
        </p:spPr>
        <p:txBody>
          <a:bodyPr anchor="ctr"/>
          <a:lstStyle/>
          <a:p>
            <a:pPr algn="r"/>
            <a:r>
              <a:rPr lang="es-CO" sz="2800">
                <a:solidFill>
                  <a:schemeClr val="bg1"/>
                </a:solidFill>
              </a:rPr>
              <a:t>TL260GS</a:t>
            </a:r>
          </a:p>
        </p:txBody>
      </p:sp>
      <p:graphicFrame>
        <p:nvGraphicFramePr>
          <p:cNvPr id="8195" name="Object 3"/>
          <p:cNvGraphicFramePr>
            <a:graphicFrameLocks noChangeAspect="1"/>
          </p:cNvGraphicFramePr>
          <p:nvPr/>
        </p:nvGraphicFramePr>
        <p:xfrm>
          <a:off x="762000" y="1295400"/>
          <a:ext cx="7489825" cy="654050"/>
        </p:xfrm>
        <a:graphic>
          <a:graphicData uri="http://schemas.openxmlformats.org/presentationml/2006/ole">
            <p:oleObj spid="_x0000_s8195" name="Visio" r:id="rId5" imgW="6901891" imgH="501091" progId="">
              <p:embed/>
            </p:oleObj>
          </a:graphicData>
        </a:graphic>
      </p:graphicFrame>
      <p:sp>
        <p:nvSpPr>
          <p:cNvPr id="8198" name="Rectangle 7"/>
          <p:cNvSpPr>
            <a:spLocks noChangeArrowheads="1"/>
          </p:cNvSpPr>
          <p:nvPr/>
        </p:nvSpPr>
        <p:spPr bwMode="auto">
          <a:xfrm>
            <a:off x="914400" y="1416050"/>
            <a:ext cx="7740650" cy="641350"/>
          </a:xfrm>
          <a:prstGeom prst="rect">
            <a:avLst/>
          </a:prstGeom>
          <a:noFill/>
          <a:ln w="9525">
            <a:noFill/>
            <a:miter lim="800000"/>
            <a:headEnd/>
            <a:tailEnd/>
          </a:ln>
        </p:spPr>
        <p:txBody>
          <a:bodyPr>
            <a:spAutoFit/>
          </a:bodyPr>
          <a:lstStyle/>
          <a:p>
            <a:r>
              <a:rPr lang="es-CO"/>
              <a:t>TL260GS Comunicador de Alarmas por Internet y GSM/GPRS de doble canal</a:t>
            </a:r>
          </a:p>
        </p:txBody>
      </p:sp>
      <p:graphicFrame>
        <p:nvGraphicFramePr>
          <p:cNvPr id="8196" name="Object 4"/>
          <p:cNvGraphicFramePr>
            <a:graphicFrameLocks noChangeAspect="1"/>
          </p:cNvGraphicFramePr>
          <p:nvPr/>
        </p:nvGraphicFramePr>
        <p:xfrm>
          <a:off x="762000" y="1949450"/>
          <a:ext cx="5813425" cy="4135438"/>
        </p:xfrm>
        <a:graphic>
          <a:graphicData uri="http://schemas.openxmlformats.org/presentationml/2006/ole">
            <p:oleObj spid="_x0000_s8196" name="Visio" r:id="rId6" imgW="4722266" imgH="4290670" progId="">
              <p:embed/>
            </p:oleObj>
          </a:graphicData>
        </a:graphic>
      </p:graphicFrame>
      <p:sp>
        <p:nvSpPr>
          <p:cNvPr id="8199" name="Rectangle 9"/>
          <p:cNvSpPr>
            <a:spLocks noChangeArrowheads="1"/>
          </p:cNvSpPr>
          <p:nvPr/>
        </p:nvSpPr>
        <p:spPr bwMode="auto">
          <a:xfrm>
            <a:off x="381000" y="1905000"/>
            <a:ext cx="6172200" cy="3970338"/>
          </a:xfrm>
          <a:prstGeom prst="rect">
            <a:avLst/>
          </a:prstGeom>
          <a:noFill/>
          <a:ln w="9525">
            <a:noFill/>
            <a:miter lim="800000"/>
            <a:headEnd/>
            <a:tailEnd/>
          </a:ln>
        </p:spPr>
        <p:txBody>
          <a:bodyPr>
            <a:spAutoFit/>
          </a:bodyPr>
          <a:lstStyle/>
          <a:p>
            <a:pPr marL="457200" indent="-457200"/>
            <a:r>
              <a:rPr lang="es-CO"/>
              <a:t>	Ventajas:	</a:t>
            </a:r>
          </a:p>
          <a:p>
            <a:pPr marL="571500" lvl="1" indent="-114300">
              <a:buFontTx/>
              <a:buChar char="•"/>
            </a:pPr>
            <a:r>
              <a:rPr lang="es-CO" b="0">
                <a:latin typeface="Calibri" pitchFamily="34" charset="0"/>
              </a:rPr>
              <a:t>Comunicador dual completamente redundante vía internet y GSM/GPRS</a:t>
            </a:r>
          </a:p>
          <a:p>
            <a:pPr marL="571500" lvl="1" indent="-114300">
              <a:buFontTx/>
              <a:buChar char="•"/>
            </a:pPr>
            <a:r>
              <a:rPr lang="es-CO" b="0">
                <a:latin typeface="Calibri" pitchFamily="34" charset="0"/>
              </a:rPr>
              <a:t>Enrutador de llamadas Integrado</a:t>
            </a:r>
          </a:p>
          <a:p>
            <a:pPr marL="571500" lvl="1" indent="-114300">
              <a:buFontTx/>
              <a:buChar char="•"/>
            </a:pPr>
            <a:r>
              <a:rPr lang="es-CO" b="0">
                <a:latin typeface="Calibri" pitchFamily="34" charset="0"/>
              </a:rPr>
              <a:t>Carga/Descarga remota vía  GSM/GPRS e Internet</a:t>
            </a:r>
          </a:p>
          <a:p>
            <a:pPr marL="571500" lvl="1" indent="-114300">
              <a:buFontTx/>
              <a:buChar char="•"/>
            </a:pPr>
            <a:r>
              <a:rPr lang="es-CO" b="0">
                <a:latin typeface="Calibri" pitchFamily="34" charset="0"/>
              </a:rPr>
              <a:t>Prueba Periódica Individual vía GSM/GPRS e Internet</a:t>
            </a:r>
          </a:p>
          <a:p>
            <a:pPr marL="571500" lvl="1" indent="-114300">
              <a:buFontTx/>
              <a:buChar char="•"/>
            </a:pPr>
            <a:r>
              <a:rPr lang="es-CO" b="0">
                <a:latin typeface="Calibri" pitchFamily="34" charset="0"/>
              </a:rPr>
              <a:t>Supervisión vía GSM/GPRS e Internet</a:t>
            </a:r>
          </a:p>
          <a:p>
            <a:pPr marL="571500" lvl="1" indent="-114300">
              <a:buFontTx/>
              <a:buChar char="•"/>
            </a:pPr>
            <a:r>
              <a:rPr lang="es-CO" b="0">
                <a:latin typeface="Calibri" pitchFamily="34" charset="0"/>
              </a:rPr>
              <a:t>Encriptación 128-bit AES vía GSM/GPRS e Internet</a:t>
            </a:r>
          </a:p>
          <a:p>
            <a:pPr marL="571500" lvl="1" indent="-114300">
              <a:buFontTx/>
              <a:buChar char="•"/>
            </a:pPr>
            <a:r>
              <a:rPr lang="es-CO" b="0">
                <a:latin typeface="Calibri" pitchFamily="34" charset="0"/>
              </a:rPr>
              <a:t>Completo reporte de eventos</a:t>
            </a:r>
          </a:p>
          <a:p>
            <a:pPr marL="571500" lvl="1" indent="-114300">
              <a:buFontTx/>
              <a:buChar char="•"/>
            </a:pPr>
            <a:r>
              <a:rPr lang="es-CO" b="0">
                <a:latin typeface="Calibri" pitchFamily="34" charset="0"/>
              </a:rPr>
              <a:t>Formato SIA</a:t>
            </a:r>
          </a:p>
          <a:p>
            <a:pPr marL="571500" lvl="1" indent="-114300">
              <a:buFontTx/>
              <a:buChar char="•"/>
            </a:pPr>
            <a:r>
              <a:rPr lang="es-CO" b="0">
                <a:latin typeface="Calibri" pitchFamily="34" charset="0"/>
              </a:rPr>
              <a:t>Conexión PC-Link</a:t>
            </a:r>
          </a:p>
          <a:p>
            <a:pPr marL="571500" lvl="1" indent="-114300">
              <a:buFontTx/>
              <a:buChar char="•"/>
            </a:pPr>
            <a:r>
              <a:rPr lang="es-CO" b="0">
                <a:latin typeface="Calibri" pitchFamily="34" charset="0"/>
              </a:rPr>
              <a:t>Socket plástico para SIM card</a:t>
            </a:r>
          </a:p>
          <a:p>
            <a:pPr marL="571500" lvl="1" indent="-114300">
              <a:buFontTx/>
              <a:buChar char="•"/>
            </a:pPr>
            <a:r>
              <a:rPr lang="es-CO" b="0">
                <a:latin typeface="Calibri" pitchFamily="34" charset="0"/>
              </a:rPr>
              <a:t>Indicadores de potencia de señal y de fallo</a:t>
            </a:r>
          </a:p>
          <a:p>
            <a:pPr marL="571500" lvl="1" indent="-114300">
              <a:buFontTx/>
              <a:buChar char="•"/>
            </a:pPr>
            <a:r>
              <a:rPr lang="es-CO" b="0">
                <a:latin typeface="Calibri" pitchFamily="34" charset="0"/>
              </a:rPr>
              <a:t>Quad-Band: 850 MHz, 1900 MHz, 900 MHz and 1800 MHz</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Title 1"/>
          <p:cNvSpPr>
            <a:spLocks/>
          </p:cNvSpPr>
          <p:nvPr/>
        </p:nvSpPr>
        <p:spPr bwMode="auto">
          <a:xfrm>
            <a:off x="1524000" y="0"/>
            <a:ext cx="7391400" cy="838200"/>
          </a:xfrm>
          <a:prstGeom prst="rect">
            <a:avLst/>
          </a:prstGeom>
          <a:noFill/>
          <a:ln w="9525">
            <a:noFill/>
            <a:miter lim="800000"/>
            <a:headEnd/>
            <a:tailEnd/>
          </a:ln>
        </p:spPr>
        <p:txBody>
          <a:bodyPr anchor="ctr"/>
          <a:lstStyle/>
          <a:p>
            <a:pPr algn="r"/>
            <a:r>
              <a:rPr lang="es-CO" sz="2800">
                <a:solidFill>
                  <a:schemeClr val="bg1"/>
                </a:solidFill>
              </a:rPr>
              <a:t>TL260GS</a:t>
            </a:r>
          </a:p>
        </p:txBody>
      </p:sp>
      <p:graphicFrame>
        <p:nvGraphicFramePr>
          <p:cNvPr id="9218" name="Object 2"/>
          <p:cNvGraphicFramePr>
            <a:graphicFrameLocks noChangeAspect="1"/>
          </p:cNvGraphicFramePr>
          <p:nvPr/>
        </p:nvGraphicFramePr>
        <p:xfrm>
          <a:off x="1146175" y="1295400"/>
          <a:ext cx="7489825" cy="682625"/>
        </p:xfrm>
        <a:graphic>
          <a:graphicData uri="http://schemas.openxmlformats.org/presentationml/2006/ole">
            <p:oleObj spid="_x0000_s9218" name="Visio" r:id="rId4" imgW="6901891" imgH="501091" progId="">
              <p:embed/>
            </p:oleObj>
          </a:graphicData>
        </a:graphic>
      </p:graphicFrame>
      <p:sp>
        <p:nvSpPr>
          <p:cNvPr id="9223" name="Rectangle 7"/>
          <p:cNvSpPr>
            <a:spLocks noChangeArrowheads="1"/>
          </p:cNvSpPr>
          <p:nvPr/>
        </p:nvSpPr>
        <p:spPr bwMode="auto">
          <a:xfrm>
            <a:off x="1174750" y="1336675"/>
            <a:ext cx="7435850" cy="641350"/>
          </a:xfrm>
          <a:prstGeom prst="rect">
            <a:avLst/>
          </a:prstGeom>
          <a:noFill/>
          <a:ln w="9525">
            <a:noFill/>
            <a:miter lim="800000"/>
            <a:headEnd/>
            <a:tailEnd/>
          </a:ln>
        </p:spPr>
        <p:txBody>
          <a:bodyPr>
            <a:spAutoFit/>
          </a:bodyPr>
          <a:lstStyle/>
          <a:p>
            <a:r>
              <a:rPr lang="es-CO"/>
              <a:t>TL260GS Comunicador de Alarmas por Internet y GSM/GPRS </a:t>
            </a:r>
            <a:br>
              <a:rPr lang="es-CO"/>
            </a:br>
            <a:r>
              <a:rPr lang="es-CO"/>
              <a:t>de doble canal</a:t>
            </a:r>
          </a:p>
        </p:txBody>
      </p:sp>
      <p:grpSp>
        <p:nvGrpSpPr>
          <p:cNvPr id="9224" name="Group 23"/>
          <p:cNvGrpSpPr>
            <a:grpSpLocks/>
          </p:cNvGrpSpPr>
          <p:nvPr/>
        </p:nvGrpSpPr>
        <p:grpSpPr bwMode="auto">
          <a:xfrm>
            <a:off x="1143000" y="2819400"/>
            <a:ext cx="6902450" cy="1416050"/>
            <a:chOff x="720" y="1680"/>
            <a:chExt cx="4348" cy="892"/>
          </a:xfrm>
        </p:grpSpPr>
        <p:graphicFrame>
          <p:nvGraphicFramePr>
            <p:cNvPr id="9221" name="Object 5"/>
            <p:cNvGraphicFramePr>
              <a:graphicFrameLocks noChangeAspect="1"/>
            </p:cNvGraphicFramePr>
            <p:nvPr/>
          </p:nvGraphicFramePr>
          <p:xfrm>
            <a:off x="720" y="1680"/>
            <a:ext cx="4348" cy="892"/>
          </p:xfrm>
          <a:graphic>
            <a:graphicData uri="http://schemas.openxmlformats.org/presentationml/2006/ole">
              <p:oleObj spid="_x0000_s9221" name="Visio" r:id="rId5" imgW="6901891" imgH="958291" progId="">
                <p:embed/>
              </p:oleObj>
            </a:graphicData>
          </a:graphic>
        </p:graphicFrame>
        <p:sp>
          <p:nvSpPr>
            <p:cNvPr id="9229" name="Rectangle 13"/>
            <p:cNvSpPr>
              <a:spLocks noChangeArrowheads="1"/>
            </p:cNvSpPr>
            <p:nvPr/>
          </p:nvSpPr>
          <p:spPr bwMode="auto">
            <a:xfrm>
              <a:off x="782" y="1815"/>
              <a:ext cx="4286" cy="633"/>
            </a:xfrm>
            <a:prstGeom prst="rect">
              <a:avLst/>
            </a:prstGeom>
            <a:noFill/>
            <a:ln w="9525">
              <a:noFill/>
              <a:miter lim="800000"/>
              <a:headEnd/>
              <a:tailEnd/>
            </a:ln>
          </p:spPr>
          <p:txBody>
            <a:bodyPr>
              <a:spAutoFit/>
            </a:bodyPr>
            <a:lstStyle/>
            <a:p>
              <a:r>
                <a:rPr lang="es-CO"/>
                <a:t>Receptoras Compatibles:</a:t>
              </a:r>
            </a:p>
            <a:p>
              <a:r>
                <a:rPr lang="es-CO" sz="1400"/>
                <a:t>Sur-Gard System I: versión 1.10 y superior</a:t>
              </a:r>
            </a:p>
            <a:p>
              <a:r>
                <a:rPr lang="es-CO" sz="1400"/>
                <a:t>Sur-Gard System II: versión 2.00 y superior</a:t>
              </a:r>
            </a:p>
            <a:p>
              <a:r>
                <a:rPr lang="es-CO" sz="1400"/>
                <a:t>Sur-Gard SG-DRL3-IP: versión 2.20 y superior (para Sur-Gard System III)</a:t>
              </a:r>
            </a:p>
          </p:txBody>
        </p:sp>
      </p:grpSp>
      <p:grpSp>
        <p:nvGrpSpPr>
          <p:cNvPr id="9225" name="Group 25"/>
          <p:cNvGrpSpPr>
            <a:grpSpLocks/>
          </p:cNvGrpSpPr>
          <p:nvPr/>
        </p:nvGrpSpPr>
        <p:grpSpPr bwMode="auto">
          <a:xfrm>
            <a:off x="1143000" y="1981200"/>
            <a:ext cx="6902450" cy="838200"/>
            <a:chOff x="720" y="1152"/>
            <a:chExt cx="4348" cy="528"/>
          </a:xfrm>
        </p:grpSpPr>
        <p:graphicFrame>
          <p:nvGraphicFramePr>
            <p:cNvPr id="9220" name="Object 4"/>
            <p:cNvGraphicFramePr>
              <a:graphicFrameLocks noChangeAspect="1"/>
            </p:cNvGraphicFramePr>
            <p:nvPr/>
          </p:nvGraphicFramePr>
          <p:xfrm>
            <a:off x="720" y="1152"/>
            <a:ext cx="4348" cy="528"/>
          </p:xfrm>
          <a:graphic>
            <a:graphicData uri="http://schemas.openxmlformats.org/presentationml/2006/ole">
              <p:oleObj spid="_x0000_s9220" name="Visio" r:id="rId6" imgW="6901891" imgH="958291" progId="">
                <p:embed/>
              </p:oleObj>
            </a:graphicData>
          </a:graphic>
        </p:graphicFrame>
        <p:sp>
          <p:nvSpPr>
            <p:cNvPr id="9228" name="Rectangle 16"/>
            <p:cNvSpPr>
              <a:spLocks noChangeArrowheads="1"/>
            </p:cNvSpPr>
            <p:nvPr/>
          </p:nvSpPr>
          <p:spPr bwMode="auto">
            <a:xfrm>
              <a:off x="782" y="1152"/>
              <a:ext cx="4156" cy="499"/>
            </a:xfrm>
            <a:prstGeom prst="rect">
              <a:avLst/>
            </a:prstGeom>
            <a:noFill/>
            <a:ln w="9525">
              <a:noFill/>
              <a:miter lim="800000"/>
              <a:headEnd/>
              <a:tailEnd/>
            </a:ln>
          </p:spPr>
          <p:txBody>
            <a:bodyPr>
              <a:spAutoFit/>
            </a:bodyPr>
            <a:lstStyle/>
            <a:p>
              <a:r>
                <a:rPr lang="es-CO"/>
                <a:t>Paneles Compatibles:</a:t>
              </a:r>
            </a:p>
            <a:p>
              <a:r>
                <a:rPr lang="es-CO" sz="1400"/>
                <a:t>Panel de control: 	Power Series PC1864/1832/1616 version 4.1 y superior</a:t>
              </a:r>
            </a:p>
            <a:p>
              <a:r>
                <a:rPr lang="es-CO" sz="1400"/>
                <a:t>Gabinete:	 		PC5003C y PC4050C</a:t>
              </a:r>
            </a:p>
          </p:txBody>
        </p:sp>
      </p:grpSp>
      <p:grpSp>
        <p:nvGrpSpPr>
          <p:cNvPr id="9226" name="Group 24"/>
          <p:cNvGrpSpPr>
            <a:grpSpLocks/>
          </p:cNvGrpSpPr>
          <p:nvPr/>
        </p:nvGrpSpPr>
        <p:grpSpPr bwMode="auto">
          <a:xfrm>
            <a:off x="1143000" y="4191000"/>
            <a:ext cx="6902450" cy="1752600"/>
            <a:chOff x="720" y="2592"/>
            <a:chExt cx="4348" cy="1104"/>
          </a:xfrm>
        </p:grpSpPr>
        <p:graphicFrame>
          <p:nvGraphicFramePr>
            <p:cNvPr id="9219" name="Object 3"/>
            <p:cNvGraphicFramePr>
              <a:graphicFrameLocks noChangeAspect="1"/>
            </p:cNvGraphicFramePr>
            <p:nvPr/>
          </p:nvGraphicFramePr>
          <p:xfrm>
            <a:off x="720" y="2592"/>
            <a:ext cx="4348" cy="1104"/>
          </p:xfrm>
          <a:graphic>
            <a:graphicData uri="http://schemas.openxmlformats.org/presentationml/2006/ole">
              <p:oleObj spid="_x0000_s9219" name="Visio" r:id="rId7" imgW="6917055" imgH="973455" progId="">
                <p:embed/>
              </p:oleObj>
            </a:graphicData>
          </a:graphic>
        </p:graphicFrame>
        <p:sp>
          <p:nvSpPr>
            <p:cNvPr id="9227" name="Rectangle 18"/>
            <p:cNvSpPr>
              <a:spLocks noChangeArrowheads="1"/>
            </p:cNvSpPr>
            <p:nvPr/>
          </p:nvSpPr>
          <p:spPr bwMode="auto">
            <a:xfrm>
              <a:off x="768" y="2699"/>
              <a:ext cx="4156" cy="901"/>
            </a:xfrm>
            <a:prstGeom prst="rect">
              <a:avLst/>
            </a:prstGeom>
            <a:noFill/>
            <a:ln w="9525">
              <a:noFill/>
              <a:miter lim="800000"/>
              <a:headEnd/>
              <a:tailEnd/>
            </a:ln>
          </p:spPr>
          <p:txBody>
            <a:bodyPr>
              <a:spAutoFit/>
            </a:bodyPr>
            <a:lstStyle/>
            <a:p>
              <a:r>
                <a:rPr lang="es-CO"/>
                <a:t>Modelos y accesorios:</a:t>
              </a:r>
            </a:p>
            <a:p>
              <a:r>
                <a:rPr lang="es-CO" sz="1400"/>
                <a:t>GS2060GS-USA: 	Para el mercado USA con SIM card de AT&amp;T</a:t>
              </a:r>
            </a:p>
            <a:p>
              <a:r>
                <a:rPr lang="es-CO" sz="1400"/>
                <a:t>GS2060GS-CDN: 	Para el mercado canadiense con SIM card de Roger </a:t>
              </a:r>
            </a:p>
            <a:p>
              <a:r>
                <a:rPr lang="es-CO" sz="1400"/>
                <a:t>GS-15ANTQ: 	Antenna Extension Kits with 15 feet cable </a:t>
              </a:r>
            </a:p>
            <a:p>
              <a:r>
                <a:rPr lang="es-CO" sz="1400"/>
                <a:t>GS-25ANTQ: 	Antenna Extension Kits with 25 feet cable</a:t>
              </a:r>
            </a:p>
            <a:p>
              <a:r>
                <a:rPr lang="es-CO" sz="1400"/>
                <a:t>GS-50ANTQ: 	Antenna Extension Kits with 50 feet cable</a:t>
              </a:r>
            </a:p>
          </p:txBody>
        </p:sp>
      </p:gr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Object 5"/>
          <p:cNvGraphicFramePr>
            <a:graphicFrameLocks noChangeAspect="1"/>
          </p:cNvGraphicFramePr>
          <p:nvPr/>
        </p:nvGraphicFramePr>
        <p:xfrm>
          <a:off x="622300" y="990600"/>
          <a:ext cx="8140700" cy="803275"/>
        </p:xfrm>
        <a:graphic>
          <a:graphicData uri="http://schemas.openxmlformats.org/presentationml/2006/ole">
            <p:oleObj spid="_x0000_s10242" name="Visio" r:id="rId3" imgW="4722266" imgH="4290670" progId="">
              <p:embed/>
            </p:oleObj>
          </a:graphicData>
        </a:graphic>
      </p:graphicFrame>
      <p:graphicFrame>
        <p:nvGraphicFramePr>
          <p:cNvPr id="10243" name="Object 4"/>
          <p:cNvGraphicFramePr>
            <a:graphicFrameLocks noChangeAspect="1"/>
          </p:cNvGraphicFramePr>
          <p:nvPr/>
        </p:nvGraphicFramePr>
        <p:xfrm>
          <a:off x="609600" y="1949450"/>
          <a:ext cx="8153400" cy="4135438"/>
        </p:xfrm>
        <a:graphic>
          <a:graphicData uri="http://schemas.openxmlformats.org/presentationml/2006/ole">
            <p:oleObj spid="_x0000_s10243" name="Visio" r:id="rId4" imgW="4722266" imgH="4290670" progId="">
              <p:embed/>
            </p:oleObj>
          </a:graphicData>
        </a:graphic>
      </p:graphicFrame>
      <p:sp>
        <p:nvSpPr>
          <p:cNvPr id="10244" name="Title 1"/>
          <p:cNvSpPr>
            <a:spLocks/>
          </p:cNvSpPr>
          <p:nvPr/>
        </p:nvSpPr>
        <p:spPr bwMode="auto">
          <a:xfrm>
            <a:off x="1524000" y="0"/>
            <a:ext cx="7391400" cy="838200"/>
          </a:xfrm>
          <a:prstGeom prst="rect">
            <a:avLst/>
          </a:prstGeom>
          <a:noFill/>
          <a:ln w="9525">
            <a:noFill/>
            <a:miter lim="800000"/>
            <a:headEnd/>
            <a:tailEnd/>
          </a:ln>
        </p:spPr>
        <p:txBody>
          <a:bodyPr anchor="ctr"/>
          <a:lstStyle/>
          <a:p>
            <a:pPr algn="r"/>
            <a:r>
              <a:rPr lang="es-CO" sz="2800">
                <a:solidFill>
                  <a:schemeClr val="bg1"/>
                </a:solidFill>
              </a:rPr>
              <a:t>Aprobaciones UL</a:t>
            </a:r>
          </a:p>
        </p:txBody>
      </p:sp>
      <p:sp>
        <p:nvSpPr>
          <p:cNvPr id="10245" name="Rectangle 12"/>
          <p:cNvSpPr>
            <a:spLocks noChangeArrowheads="1"/>
          </p:cNvSpPr>
          <p:nvPr/>
        </p:nvSpPr>
        <p:spPr bwMode="auto">
          <a:xfrm>
            <a:off x="677863" y="1066800"/>
            <a:ext cx="7399337" cy="1220788"/>
          </a:xfrm>
          <a:prstGeom prst="rect">
            <a:avLst/>
          </a:prstGeom>
          <a:noFill/>
          <a:ln w="9525">
            <a:noFill/>
            <a:miter lim="800000"/>
            <a:headEnd/>
            <a:tailEnd/>
          </a:ln>
        </p:spPr>
        <p:txBody>
          <a:bodyPr>
            <a:spAutoFit/>
          </a:bodyPr>
          <a:lstStyle/>
          <a:p>
            <a:r>
              <a:rPr lang="es-CO"/>
              <a:t>GS2060 GSM/GPRS Comunicador de Alarmas Inalámbrico</a:t>
            </a:r>
          </a:p>
          <a:p>
            <a:r>
              <a:rPr lang="es-CO"/>
              <a:t>TL260GS Comunicador de alarmas vía Internet y GSM/GPRS de doble canal</a:t>
            </a:r>
          </a:p>
          <a:p>
            <a:endParaRPr lang="es-CO" sz="2000"/>
          </a:p>
        </p:txBody>
      </p:sp>
      <p:sp>
        <p:nvSpPr>
          <p:cNvPr id="10246" name="Rectangle 18"/>
          <p:cNvSpPr>
            <a:spLocks noChangeArrowheads="1"/>
          </p:cNvSpPr>
          <p:nvPr/>
        </p:nvSpPr>
        <p:spPr bwMode="auto">
          <a:xfrm>
            <a:off x="685800" y="2209800"/>
            <a:ext cx="8001000" cy="4032250"/>
          </a:xfrm>
          <a:prstGeom prst="rect">
            <a:avLst/>
          </a:prstGeom>
          <a:noFill/>
          <a:ln w="9525">
            <a:noFill/>
            <a:miter lim="800000"/>
            <a:headEnd/>
            <a:tailEnd/>
          </a:ln>
        </p:spPr>
        <p:txBody>
          <a:bodyPr>
            <a:spAutoFit/>
          </a:bodyPr>
          <a:lstStyle/>
          <a:p>
            <a:r>
              <a:rPr lang="es-CO" sz="2400" b="0">
                <a:latin typeface="Calibri" pitchFamily="34" charset="0"/>
              </a:rPr>
              <a:t>UL Robo Comercial</a:t>
            </a:r>
          </a:p>
          <a:p>
            <a:pPr>
              <a:buFontTx/>
              <a:buChar char="•"/>
            </a:pPr>
            <a:r>
              <a:rPr lang="es-CO" b="0">
                <a:latin typeface="Calibri" pitchFamily="34" charset="0"/>
              </a:rPr>
              <a:t>Aprobado como canal primario de comunicación (heartbeats deben estar habilitados)</a:t>
            </a:r>
          </a:p>
          <a:p>
            <a:pPr>
              <a:buFontTx/>
              <a:buChar char="•"/>
            </a:pPr>
            <a:r>
              <a:rPr lang="es-CO" b="0">
                <a:latin typeface="Calibri" pitchFamily="34" charset="0"/>
              </a:rPr>
              <a:t>Aprobado como respaldo en conjunto con el uso de TPBC (Transmisión de prueba diaria)</a:t>
            </a:r>
          </a:p>
          <a:p>
            <a:pPr>
              <a:buFontTx/>
              <a:buChar char="•"/>
            </a:pPr>
            <a:r>
              <a:rPr lang="es-CO" b="0">
                <a:latin typeface="Calibri" pitchFamily="34" charset="0"/>
              </a:rPr>
              <a:t>Usado como sistema de comunicación dual de línea (redundancia debe estar habilitada)</a:t>
            </a:r>
          </a:p>
          <a:p>
            <a:pPr>
              <a:buFontTx/>
              <a:buChar char="•"/>
            </a:pPr>
            <a:r>
              <a:rPr lang="es-CO" b="0">
                <a:latin typeface="Calibri" pitchFamily="34" charset="0"/>
              </a:rPr>
              <a:t>Usado como línea de comunicación estándar y línea de comunicación encriptada (heartbeats y encriptación deben estar habilitadas)</a:t>
            </a:r>
          </a:p>
          <a:p>
            <a:r>
              <a:rPr lang="es-CO" sz="2400" b="0">
                <a:latin typeface="Calibri" pitchFamily="34" charset="0"/>
              </a:rPr>
              <a:t>UL Robo y Fuego Residencial</a:t>
            </a:r>
          </a:p>
          <a:p>
            <a:pPr>
              <a:buFontTx/>
              <a:buChar char="•"/>
            </a:pPr>
            <a:r>
              <a:rPr lang="es-CO" b="0">
                <a:latin typeface="Calibri" pitchFamily="34" charset="0"/>
              </a:rPr>
              <a:t>Aprobado como canal primario de comunicación (Transmisión de prueba mensual)</a:t>
            </a:r>
          </a:p>
          <a:p>
            <a:pPr>
              <a:buFontTx/>
              <a:buChar char="•"/>
            </a:pPr>
            <a:r>
              <a:rPr lang="es-CO" b="0">
                <a:latin typeface="Calibri" pitchFamily="34" charset="0"/>
              </a:rPr>
              <a:t>Aprobado como comunicación de respaldo (Transmisión de prueba mensual)</a:t>
            </a:r>
          </a:p>
          <a:p>
            <a:endParaRPr lang="es-CO" sz="1400"/>
          </a:p>
          <a:p>
            <a:endParaRPr lang="es-CO" sz="140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4" name="Title 2"/>
          <p:cNvSpPr>
            <a:spLocks noGrp="1"/>
          </p:cNvSpPr>
          <p:nvPr>
            <p:ph type="ctrTitle"/>
          </p:nvPr>
        </p:nvSpPr>
        <p:spPr>
          <a:xfrm>
            <a:off x="381000" y="1958975"/>
            <a:ext cx="8229600" cy="1470025"/>
          </a:xfrm>
        </p:spPr>
        <p:txBody>
          <a:bodyPr/>
          <a:lstStyle/>
          <a:p>
            <a:pPr eaLnBrk="1" hangingPunct="1">
              <a:defRPr/>
            </a:pPr>
            <a:r>
              <a:rPr lang="es-CO" dirty="0" smtClean="0">
                <a:latin typeface="Calibri" pitchFamily="34" charset="0"/>
              </a:rPr>
              <a:t>GS2060/TL260GS</a:t>
            </a:r>
            <a:br>
              <a:rPr lang="es-CO" dirty="0" smtClean="0">
                <a:latin typeface="Calibri" pitchFamily="34" charset="0"/>
              </a:rPr>
            </a:br>
            <a:r>
              <a:rPr lang="es-CO" dirty="0" smtClean="0">
                <a:latin typeface="Calibri" pitchFamily="34" charset="0"/>
              </a:rPr>
              <a:t>	– Instalación y programación</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1"/>
          <p:cNvSpPr>
            <a:spLocks noGrp="1"/>
          </p:cNvSpPr>
          <p:nvPr>
            <p:ph type="title"/>
          </p:nvPr>
        </p:nvSpPr>
        <p:spPr/>
        <p:txBody>
          <a:bodyPr/>
          <a:lstStyle/>
          <a:p>
            <a:pPr eaLnBrk="1" hangingPunct="1"/>
            <a:r>
              <a:rPr lang="es-CO" smtClean="0"/>
              <a:t>Penetración</a:t>
            </a:r>
          </a:p>
        </p:txBody>
      </p:sp>
      <p:sp>
        <p:nvSpPr>
          <p:cNvPr id="2052" name="Content Placeholder 4"/>
          <p:cNvSpPr>
            <a:spLocks noGrp="1"/>
          </p:cNvSpPr>
          <p:nvPr>
            <p:ph idx="1"/>
          </p:nvPr>
        </p:nvSpPr>
        <p:spPr/>
        <p:txBody>
          <a:bodyPr/>
          <a:lstStyle/>
          <a:p>
            <a:pPr eaLnBrk="1" hangingPunct="1"/>
            <a:endParaRPr lang="es-CO" smtClean="0"/>
          </a:p>
        </p:txBody>
      </p:sp>
      <p:graphicFrame>
        <p:nvGraphicFramePr>
          <p:cNvPr id="2050" name="Object 1"/>
          <p:cNvGraphicFramePr>
            <a:graphicFrameLocks noChangeAspect="1"/>
          </p:cNvGraphicFramePr>
          <p:nvPr/>
        </p:nvGraphicFramePr>
        <p:xfrm>
          <a:off x="1701800" y="895350"/>
          <a:ext cx="5689600" cy="5200650"/>
        </p:xfrm>
        <a:graphic>
          <a:graphicData uri="http://schemas.openxmlformats.org/presentationml/2006/ole">
            <p:oleObj spid="_x0000_s2050" name="Worksheet" r:id="rId3" imgW="5105400" imgH="4667402" progId="Excel.Sheet.8">
              <p:embed/>
            </p:oleObj>
          </a:graphicData>
        </a:graphic>
      </p:graphicFrame>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itle 1"/>
          <p:cNvSpPr>
            <a:spLocks/>
          </p:cNvSpPr>
          <p:nvPr/>
        </p:nvSpPr>
        <p:spPr bwMode="auto">
          <a:xfrm>
            <a:off x="1524000" y="0"/>
            <a:ext cx="7391400" cy="838200"/>
          </a:xfrm>
          <a:prstGeom prst="rect">
            <a:avLst/>
          </a:prstGeom>
          <a:noFill/>
          <a:ln w="9525">
            <a:noFill/>
            <a:miter lim="800000"/>
            <a:headEnd/>
            <a:tailEnd/>
          </a:ln>
        </p:spPr>
        <p:txBody>
          <a:bodyPr anchor="ctr"/>
          <a:lstStyle/>
          <a:p>
            <a:pPr algn="r"/>
            <a:endParaRPr lang="es-CO" sz="2800">
              <a:solidFill>
                <a:schemeClr val="bg1"/>
              </a:solidFill>
            </a:endParaRPr>
          </a:p>
        </p:txBody>
      </p:sp>
      <p:sp>
        <p:nvSpPr>
          <p:cNvPr id="11269" name="Title 1"/>
          <p:cNvSpPr>
            <a:spLocks/>
          </p:cNvSpPr>
          <p:nvPr/>
        </p:nvSpPr>
        <p:spPr bwMode="auto">
          <a:xfrm>
            <a:off x="2362200" y="152400"/>
            <a:ext cx="6705600" cy="838200"/>
          </a:xfrm>
          <a:prstGeom prst="rect">
            <a:avLst/>
          </a:prstGeom>
          <a:noFill/>
          <a:ln w="9525">
            <a:noFill/>
            <a:miter lim="800000"/>
            <a:headEnd/>
            <a:tailEnd/>
          </a:ln>
        </p:spPr>
        <p:txBody>
          <a:bodyPr anchor="ctr"/>
          <a:lstStyle/>
          <a:p>
            <a:pPr algn="r"/>
            <a:r>
              <a:rPr lang="es-CO" sz="2800">
                <a:solidFill>
                  <a:schemeClr val="bg1"/>
                </a:solidFill>
              </a:rPr>
              <a:t>Instalación</a:t>
            </a:r>
          </a:p>
        </p:txBody>
      </p:sp>
      <p:graphicFrame>
        <p:nvGraphicFramePr>
          <p:cNvPr id="11266" name="Object 2"/>
          <p:cNvGraphicFramePr>
            <a:graphicFrameLocks noChangeAspect="1"/>
          </p:cNvGraphicFramePr>
          <p:nvPr/>
        </p:nvGraphicFramePr>
        <p:xfrm>
          <a:off x="1120775" y="1295400"/>
          <a:ext cx="6902450" cy="501650"/>
        </p:xfrm>
        <a:graphic>
          <a:graphicData uri="http://schemas.openxmlformats.org/presentationml/2006/ole">
            <p:oleObj spid="_x0000_s11266" name="Visio" r:id="rId4" imgW="6901891" imgH="501091" progId="">
              <p:embed/>
            </p:oleObj>
          </a:graphicData>
        </a:graphic>
      </p:graphicFrame>
      <p:sp>
        <p:nvSpPr>
          <p:cNvPr id="11270" name="Rectangle 17"/>
          <p:cNvSpPr>
            <a:spLocks noChangeArrowheads="1"/>
          </p:cNvSpPr>
          <p:nvPr/>
        </p:nvSpPr>
        <p:spPr bwMode="auto">
          <a:xfrm>
            <a:off x="1174750" y="1336675"/>
            <a:ext cx="6597650" cy="701675"/>
          </a:xfrm>
          <a:prstGeom prst="rect">
            <a:avLst/>
          </a:prstGeom>
          <a:noFill/>
          <a:ln w="9525">
            <a:noFill/>
            <a:miter lim="800000"/>
            <a:headEnd/>
            <a:tailEnd/>
          </a:ln>
        </p:spPr>
        <p:txBody>
          <a:bodyPr>
            <a:spAutoFit/>
          </a:bodyPr>
          <a:lstStyle/>
          <a:p>
            <a:r>
              <a:rPr lang="es-CO" sz="2000"/>
              <a:t>Instalación GS2060/TL260GS</a:t>
            </a:r>
          </a:p>
          <a:p>
            <a:endParaRPr lang="es-CO" sz="2000"/>
          </a:p>
        </p:txBody>
      </p:sp>
      <p:graphicFrame>
        <p:nvGraphicFramePr>
          <p:cNvPr id="11267" name="Object 3"/>
          <p:cNvGraphicFramePr>
            <a:graphicFrameLocks noChangeAspect="1"/>
          </p:cNvGraphicFramePr>
          <p:nvPr/>
        </p:nvGraphicFramePr>
        <p:xfrm>
          <a:off x="1120775" y="1774825"/>
          <a:ext cx="6902450" cy="4052888"/>
        </p:xfrm>
        <a:graphic>
          <a:graphicData uri="http://schemas.openxmlformats.org/presentationml/2006/ole">
            <p:oleObj spid="_x0000_s11267" name="Visio" r:id="rId5" imgW="6917131" imgH="3396691" progId="">
              <p:embed/>
            </p:oleObj>
          </a:graphicData>
        </a:graphic>
      </p:graphicFrame>
      <p:sp>
        <p:nvSpPr>
          <p:cNvPr id="11271" name="Rectangle 19"/>
          <p:cNvSpPr>
            <a:spLocks noChangeArrowheads="1"/>
          </p:cNvSpPr>
          <p:nvPr/>
        </p:nvSpPr>
        <p:spPr bwMode="auto">
          <a:xfrm>
            <a:off x="1250950" y="1905000"/>
            <a:ext cx="6597650" cy="2800350"/>
          </a:xfrm>
          <a:prstGeom prst="rect">
            <a:avLst/>
          </a:prstGeom>
          <a:noFill/>
          <a:ln w="9525">
            <a:noFill/>
            <a:miter lim="800000"/>
            <a:headEnd/>
            <a:tailEnd/>
          </a:ln>
        </p:spPr>
        <p:txBody>
          <a:bodyPr>
            <a:spAutoFit/>
          </a:bodyPr>
          <a:lstStyle/>
          <a:p>
            <a:pPr marL="457200" indent="-457200"/>
            <a:r>
              <a:rPr lang="es-CO" sz="2400"/>
              <a:t>ANTES DE COMENZAR</a:t>
            </a:r>
            <a:endParaRPr lang="es-CO" sz="2800"/>
          </a:p>
          <a:p>
            <a:pPr marL="457200" indent="-457200"/>
            <a:endParaRPr lang="es-CO" sz="2800"/>
          </a:p>
          <a:p>
            <a:pPr marL="457200" indent="-457200"/>
            <a:r>
              <a:rPr lang="es-CO"/>
              <a:t>Contar con lo siguiente antes de comenzar:</a:t>
            </a:r>
          </a:p>
          <a:p>
            <a:pPr marL="457200" indent="-457200"/>
            <a:endParaRPr lang="es-CO"/>
          </a:p>
          <a:p>
            <a:pPr marL="914400" lvl="1" indent="-457200">
              <a:buFontTx/>
              <a:buChar char="•"/>
            </a:pPr>
            <a:r>
              <a:rPr lang="es-CO"/>
              <a:t> Panel de control PC1864/1832/1616 Con batería de respaldo</a:t>
            </a:r>
          </a:p>
          <a:p>
            <a:pPr marL="914400" lvl="1" indent="-457200">
              <a:buFontTx/>
              <a:buChar char="•"/>
            </a:pPr>
            <a:r>
              <a:rPr lang="es-CO"/>
              <a:t> Arnés de conexión de la batería</a:t>
            </a:r>
          </a:p>
          <a:p>
            <a:pPr marL="914400" lvl="1" indent="-457200">
              <a:buFontTx/>
              <a:buChar char="•"/>
            </a:pPr>
            <a:r>
              <a:rPr lang="es-CO"/>
              <a:t> Teclado PK5500</a:t>
            </a:r>
          </a:p>
          <a:p>
            <a:pPr marL="914400" lvl="1" indent="-457200">
              <a:buFontTx/>
              <a:buChar char="•"/>
            </a:pPr>
            <a:r>
              <a:rPr lang="es-CO"/>
              <a:t> Destornillador</a:t>
            </a:r>
          </a:p>
          <a:p>
            <a:pPr marL="457200" indent="-457200"/>
            <a:endParaRPr lang="es-CO" sz="1200">
              <a:solidFill>
                <a:srgbClr val="000000"/>
              </a:solidFil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itle 1"/>
          <p:cNvSpPr>
            <a:spLocks/>
          </p:cNvSpPr>
          <p:nvPr/>
        </p:nvSpPr>
        <p:spPr bwMode="auto">
          <a:xfrm>
            <a:off x="1524000" y="0"/>
            <a:ext cx="7391400" cy="838200"/>
          </a:xfrm>
          <a:prstGeom prst="rect">
            <a:avLst/>
          </a:prstGeom>
          <a:noFill/>
          <a:ln w="9525">
            <a:noFill/>
            <a:miter lim="800000"/>
            <a:headEnd/>
            <a:tailEnd/>
          </a:ln>
        </p:spPr>
        <p:txBody>
          <a:bodyPr anchor="ctr"/>
          <a:lstStyle/>
          <a:p>
            <a:pPr algn="r"/>
            <a:endParaRPr lang="es-CO" sz="2800">
              <a:solidFill>
                <a:schemeClr val="bg1"/>
              </a:solidFill>
            </a:endParaRPr>
          </a:p>
        </p:txBody>
      </p:sp>
      <p:sp>
        <p:nvSpPr>
          <p:cNvPr id="12293" name="Title 1"/>
          <p:cNvSpPr>
            <a:spLocks/>
          </p:cNvSpPr>
          <p:nvPr/>
        </p:nvSpPr>
        <p:spPr bwMode="auto">
          <a:xfrm>
            <a:off x="2362200" y="152400"/>
            <a:ext cx="6705600" cy="838200"/>
          </a:xfrm>
          <a:prstGeom prst="rect">
            <a:avLst/>
          </a:prstGeom>
          <a:noFill/>
          <a:ln w="9525">
            <a:noFill/>
            <a:miter lim="800000"/>
            <a:headEnd/>
            <a:tailEnd/>
          </a:ln>
        </p:spPr>
        <p:txBody>
          <a:bodyPr anchor="ctr"/>
          <a:lstStyle/>
          <a:p>
            <a:pPr algn="r"/>
            <a:r>
              <a:rPr lang="es-CO" sz="2800">
                <a:solidFill>
                  <a:schemeClr val="bg1"/>
                </a:solidFill>
              </a:rPr>
              <a:t>Instalación</a:t>
            </a:r>
          </a:p>
        </p:txBody>
      </p:sp>
      <p:graphicFrame>
        <p:nvGraphicFramePr>
          <p:cNvPr id="12290" name="Object 2"/>
          <p:cNvGraphicFramePr>
            <a:graphicFrameLocks noChangeAspect="1"/>
          </p:cNvGraphicFramePr>
          <p:nvPr/>
        </p:nvGraphicFramePr>
        <p:xfrm>
          <a:off x="1120775" y="1295400"/>
          <a:ext cx="6902450" cy="501650"/>
        </p:xfrm>
        <a:graphic>
          <a:graphicData uri="http://schemas.openxmlformats.org/presentationml/2006/ole">
            <p:oleObj spid="_x0000_s12290" name="Visio" r:id="rId4" imgW="6901891" imgH="501091" progId="">
              <p:embed/>
            </p:oleObj>
          </a:graphicData>
        </a:graphic>
      </p:graphicFrame>
      <p:sp>
        <p:nvSpPr>
          <p:cNvPr id="12294" name="Rectangle 8"/>
          <p:cNvSpPr>
            <a:spLocks noChangeArrowheads="1"/>
          </p:cNvSpPr>
          <p:nvPr/>
        </p:nvSpPr>
        <p:spPr bwMode="auto">
          <a:xfrm>
            <a:off x="1174750" y="1336675"/>
            <a:ext cx="6597650" cy="701675"/>
          </a:xfrm>
          <a:prstGeom prst="rect">
            <a:avLst/>
          </a:prstGeom>
          <a:noFill/>
          <a:ln w="9525">
            <a:noFill/>
            <a:miter lim="800000"/>
            <a:headEnd/>
            <a:tailEnd/>
          </a:ln>
        </p:spPr>
        <p:txBody>
          <a:bodyPr>
            <a:spAutoFit/>
          </a:bodyPr>
          <a:lstStyle/>
          <a:p>
            <a:r>
              <a:rPr lang="es-CO" sz="2000"/>
              <a:t>Instalación GS2060/TL260GS</a:t>
            </a:r>
          </a:p>
          <a:p>
            <a:endParaRPr lang="es-CO" sz="2000"/>
          </a:p>
        </p:txBody>
      </p:sp>
      <p:graphicFrame>
        <p:nvGraphicFramePr>
          <p:cNvPr id="12291" name="Object 3"/>
          <p:cNvGraphicFramePr>
            <a:graphicFrameLocks noChangeAspect="1"/>
          </p:cNvGraphicFramePr>
          <p:nvPr/>
        </p:nvGraphicFramePr>
        <p:xfrm>
          <a:off x="1120775" y="1774825"/>
          <a:ext cx="6902450" cy="4052888"/>
        </p:xfrm>
        <a:graphic>
          <a:graphicData uri="http://schemas.openxmlformats.org/presentationml/2006/ole">
            <p:oleObj spid="_x0000_s12291" name="Visio" r:id="rId5" imgW="6917198" imgH="3396758" progId="">
              <p:embed/>
            </p:oleObj>
          </a:graphicData>
        </a:graphic>
      </p:graphicFrame>
      <p:sp>
        <p:nvSpPr>
          <p:cNvPr id="12295" name="Rectangle 10"/>
          <p:cNvSpPr>
            <a:spLocks noChangeArrowheads="1"/>
          </p:cNvSpPr>
          <p:nvPr/>
        </p:nvSpPr>
        <p:spPr bwMode="auto">
          <a:xfrm>
            <a:off x="1250950" y="1922463"/>
            <a:ext cx="6673850" cy="830262"/>
          </a:xfrm>
          <a:prstGeom prst="rect">
            <a:avLst/>
          </a:prstGeom>
          <a:noFill/>
          <a:ln w="9525">
            <a:noFill/>
            <a:miter lim="800000"/>
            <a:headEnd/>
            <a:tailEnd/>
          </a:ln>
        </p:spPr>
        <p:txBody>
          <a:bodyPr>
            <a:spAutoFit/>
          </a:bodyPr>
          <a:lstStyle/>
          <a:p>
            <a:r>
              <a:rPr lang="es-CO" sz="1600"/>
              <a:t>Paso 1 – 1 Instalar y cablear el comunicador al panel de control (en el sitio)</a:t>
            </a:r>
          </a:p>
          <a:p>
            <a:pPr lvl="1">
              <a:buFontTx/>
              <a:buChar char="•"/>
            </a:pPr>
            <a:endParaRPr lang="es-CO" sz="1600"/>
          </a:p>
          <a:p>
            <a:pPr lvl="1">
              <a:buFontTx/>
              <a:buChar char="•"/>
            </a:pPr>
            <a:r>
              <a:rPr lang="es-CO" sz="1600"/>
              <a:t> Ensamble el comunicador a su anclaje</a:t>
            </a:r>
            <a:endParaRPr lang="es-CO" sz="1400">
              <a:solidFill>
                <a:srgbClr val="000000"/>
              </a:solidFill>
            </a:endParaRPr>
          </a:p>
        </p:txBody>
      </p:sp>
      <p:pic>
        <p:nvPicPr>
          <p:cNvPr id="12296" name="Picture 15" descr="Pic1"/>
          <p:cNvPicPr>
            <a:picLocks noChangeAspect="1" noChangeArrowheads="1"/>
          </p:cNvPicPr>
          <p:nvPr/>
        </p:nvPicPr>
        <p:blipFill>
          <a:blip r:embed="rId6" cstate="print"/>
          <a:srcRect b="69450"/>
          <a:stretch>
            <a:fillRect/>
          </a:stretch>
        </p:blipFill>
        <p:spPr bwMode="auto">
          <a:xfrm>
            <a:off x="2133600" y="2946400"/>
            <a:ext cx="4648200" cy="2463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itle 1"/>
          <p:cNvSpPr>
            <a:spLocks/>
          </p:cNvSpPr>
          <p:nvPr/>
        </p:nvSpPr>
        <p:spPr bwMode="auto">
          <a:xfrm>
            <a:off x="1524000" y="0"/>
            <a:ext cx="7391400" cy="838200"/>
          </a:xfrm>
          <a:prstGeom prst="rect">
            <a:avLst/>
          </a:prstGeom>
          <a:noFill/>
          <a:ln w="9525">
            <a:noFill/>
            <a:miter lim="800000"/>
            <a:headEnd/>
            <a:tailEnd/>
          </a:ln>
        </p:spPr>
        <p:txBody>
          <a:bodyPr anchor="ctr"/>
          <a:lstStyle/>
          <a:p>
            <a:pPr algn="r"/>
            <a:endParaRPr lang="es-CO" sz="2800">
              <a:solidFill>
                <a:schemeClr val="bg1"/>
              </a:solidFill>
            </a:endParaRPr>
          </a:p>
        </p:txBody>
      </p:sp>
      <p:sp>
        <p:nvSpPr>
          <p:cNvPr id="13317" name="Title 1"/>
          <p:cNvSpPr>
            <a:spLocks/>
          </p:cNvSpPr>
          <p:nvPr/>
        </p:nvSpPr>
        <p:spPr bwMode="auto">
          <a:xfrm>
            <a:off x="2362200" y="152400"/>
            <a:ext cx="6705600" cy="838200"/>
          </a:xfrm>
          <a:prstGeom prst="rect">
            <a:avLst/>
          </a:prstGeom>
          <a:noFill/>
          <a:ln w="9525">
            <a:noFill/>
            <a:miter lim="800000"/>
            <a:headEnd/>
            <a:tailEnd/>
          </a:ln>
        </p:spPr>
        <p:txBody>
          <a:bodyPr anchor="ctr"/>
          <a:lstStyle/>
          <a:p>
            <a:pPr algn="r"/>
            <a:r>
              <a:rPr lang="es-CO" sz="2800">
                <a:solidFill>
                  <a:schemeClr val="bg1"/>
                </a:solidFill>
              </a:rPr>
              <a:t>Instalación</a:t>
            </a:r>
          </a:p>
        </p:txBody>
      </p:sp>
      <p:graphicFrame>
        <p:nvGraphicFramePr>
          <p:cNvPr id="13314" name="Object 2"/>
          <p:cNvGraphicFramePr>
            <a:graphicFrameLocks noChangeAspect="1"/>
          </p:cNvGraphicFramePr>
          <p:nvPr/>
        </p:nvGraphicFramePr>
        <p:xfrm>
          <a:off x="1120775" y="1295400"/>
          <a:ext cx="6902450" cy="501650"/>
        </p:xfrm>
        <a:graphic>
          <a:graphicData uri="http://schemas.openxmlformats.org/presentationml/2006/ole">
            <p:oleObj spid="_x0000_s13314" name="Visio" r:id="rId4" imgW="6901891" imgH="501091" progId="">
              <p:embed/>
            </p:oleObj>
          </a:graphicData>
        </a:graphic>
      </p:graphicFrame>
      <p:sp>
        <p:nvSpPr>
          <p:cNvPr id="13318" name="Rectangle 5"/>
          <p:cNvSpPr>
            <a:spLocks noChangeArrowheads="1"/>
          </p:cNvSpPr>
          <p:nvPr/>
        </p:nvSpPr>
        <p:spPr bwMode="auto">
          <a:xfrm>
            <a:off x="1174750" y="1336675"/>
            <a:ext cx="6597650" cy="701675"/>
          </a:xfrm>
          <a:prstGeom prst="rect">
            <a:avLst/>
          </a:prstGeom>
          <a:noFill/>
          <a:ln w="9525">
            <a:noFill/>
            <a:miter lim="800000"/>
            <a:headEnd/>
            <a:tailEnd/>
          </a:ln>
        </p:spPr>
        <p:txBody>
          <a:bodyPr>
            <a:spAutoFit/>
          </a:bodyPr>
          <a:lstStyle/>
          <a:p>
            <a:r>
              <a:rPr lang="es-CO" sz="2000"/>
              <a:t>GS2060/TL260GS Instalación</a:t>
            </a:r>
          </a:p>
          <a:p>
            <a:endParaRPr lang="es-CO" sz="2000"/>
          </a:p>
        </p:txBody>
      </p:sp>
      <p:graphicFrame>
        <p:nvGraphicFramePr>
          <p:cNvPr id="13315" name="Object 3"/>
          <p:cNvGraphicFramePr>
            <a:graphicFrameLocks noChangeAspect="1"/>
          </p:cNvGraphicFramePr>
          <p:nvPr/>
        </p:nvGraphicFramePr>
        <p:xfrm>
          <a:off x="1120775" y="1774825"/>
          <a:ext cx="6902450" cy="4052888"/>
        </p:xfrm>
        <a:graphic>
          <a:graphicData uri="http://schemas.openxmlformats.org/presentationml/2006/ole">
            <p:oleObj spid="_x0000_s13315" name="Visio" r:id="rId5" imgW="6917198" imgH="3396758" progId="">
              <p:embed/>
            </p:oleObj>
          </a:graphicData>
        </a:graphic>
      </p:graphicFrame>
      <p:sp>
        <p:nvSpPr>
          <p:cNvPr id="13319" name="Rectangle 7"/>
          <p:cNvSpPr>
            <a:spLocks noChangeArrowheads="1"/>
          </p:cNvSpPr>
          <p:nvPr/>
        </p:nvSpPr>
        <p:spPr bwMode="auto">
          <a:xfrm>
            <a:off x="1250950" y="1922463"/>
            <a:ext cx="6673850" cy="877887"/>
          </a:xfrm>
          <a:prstGeom prst="rect">
            <a:avLst/>
          </a:prstGeom>
          <a:noFill/>
          <a:ln w="9525">
            <a:noFill/>
            <a:miter lim="800000"/>
            <a:headEnd/>
            <a:tailEnd/>
          </a:ln>
        </p:spPr>
        <p:txBody>
          <a:bodyPr>
            <a:spAutoFit/>
          </a:bodyPr>
          <a:lstStyle/>
          <a:p>
            <a:r>
              <a:rPr lang="es-CO" sz="1700"/>
              <a:t>Paso 1 – 2 Instalar y cablear el comunicador al panel de control (en el sitio)</a:t>
            </a:r>
          </a:p>
          <a:p>
            <a:pPr lvl="1">
              <a:buFontTx/>
              <a:buChar char="•"/>
            </a:pPr>
            <a:endParaRPr lang="es-CO" sz="1700"/>
          </a:p>
          <a:p>
            <a:pPr lvl="1">
              <a:buFontTx/>
              <a:buChar char="•"/>
            </a:pPr>
            <a:r>
              <a:rPr lang="es-CO" sz="1700"/>
              <a:t> Inserte el comunicador dentro del gabinete y ensamble la antena </a:t>
            </a:r>
            <a:endParaRPr lang="es-CO" sz="1700">
              <a:solidFill>
                <a:srgbClr val="000000"/>
              </a:solidFill>
            </a:endParaRPr>
          </a:p>
        </p:txBody>
      </p:sp>
      <p:pic>
        <p:nvPicPr>
          <p:cNvPr id="13320" name="Picture 9" descr="Pic2"/>
          <p:cNvPicPr>
            <a:picLocks noChangeAspect="1" noChangeArrowheads="1"/>
          </p:cNvPicPr>
          <p:nvPr/>
        </p:nvPicPr>
        <p:blipFill>
          <a:blip r:embed="rId6" cstate="print"/>
          <a:srcRect t="1909" b="56085"/>
          <a:stretch>
            <a:fillRect/>
          </a:stretch>
        </p:blipFill>
        <p:spPr bwMode="auto">
          <a:xfrm>
            <a:off x="3124200" y="2895600"/>
            <a:ext cx="2586038" cy="281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Title 1"/>
          <p:cNvSpPr>
            <a:spLocks/>
          </p:cNvSpPr>
          <p:nvPr/>
        </p:nvSpPr>
        <p:spPr bwMode="auto">
          <a:xfrm>
            <a:off x="1524000" y="0"/>
            <a:ext cx="7391400" cy="838200"/>
          </a:xfrm>
          <a:prstGeom prst="rect">
            <a:avLst/>
          </a:prstGeom>
          <a:noFill/>
          <a:ln w="9525">
            <a:noFill/>
            <a:miter lim="800000"/>
            <a:headEnd/>
            <a:tailEnd/>
          </a:ln>
        </p:spPr>
        <p:txBody>
          <a:bodyPr anchor="ctr"/>
          <a:lstStyle/>
          <a:p>
            <a:pPr algn="r"/>
            <a:endParaRPr lang="es-CO" sz="2800">
              <a:solidFill>
                <a:schemeClr val="bg1"/>
              </a:solidFill>
            </a:endParaRPr>
          </a:p>
        </p:txBody>
      </p:sp>
      <p:sp>
        <p:nvSpPr>
          <p:cNvPr id="14341" name="Title 1"/>
          <p:cNvSpPr>
            <a:spLocks/>
          </p:cNvSpPr>
          <p:nvPr/>
        </p:nvSpPr>
        <p:spPr bwMode="auto">
          <a:xfrm>
            <a:off x="2362200" y="152400"/>
            <a:ext cx="6705600" cy="838200"/>
          </a:xfrm>
          <a:prstGeom prst="rect">
            <a:avLst/>
          </a:prstGeom>
          <a:noFill/>
          <a:ln w="9525">
            <a:noFill/>
            <a:miter lim="800000"/>
            <a:headEnd/>
            <a:tailEnd/>
          </a:ln>
        </p:spPr>
        <p:txBody>
          <a:bodyPr anchor="ctr"/>
          <a:lstStyle/>
          <a:p>
            <a:pPr algn="r"/>
            <a:r>
              <a:rPr lang="es-CO" sz="2800">
                <a:solidFill>
                  <a:schemeClr val="bg1"/>
                </a:solidFill>
              </a:rPr>
              <a:t>Instalación</a:t>
            </a:r>
          </a:p>
        </p:txBody>
      </p:sp>
      <p:graphicFrame>
        <p:nvGraphicFramePr>
          <p:cNvPr id="14338" name="Object 2"/>
          <p:cNvGraphicFramePr>
            <a:graphicFrameLocks noChangeAspect="1"/>
          </p:cNvGraphicFramePr>
          <p:nvPr/>
        </p:nvGraphicFramePr>
        <p:xfrm>
          <a:off x="1120775" y="1295400"/>
          <a:ext cx="6902450" cy="501650"/>
        </p:xfrm>
        <a:graphic>
          <a:graphicData uri="http://schemas.openxmlformats.org/presentationml/2006/ole">
            <p:oleObj spid="_x0000_s14338" name="Visio" r:id="rId4" imgW="6901891" imgH="501091" progId="">
              <p:embed/>
            </p:oleObj>
          </a:graphicData>
        </a:graphic>
      </p:graphicFrame>
      <p:sp>
        <p:nvSpPr>
          <p:cNvPr id="14342" name="Rectangle 5"/>
          <p:cNvSpPr>
            <a:spLocks noChangeArrowheads="1"/>
          </p:cNvSpPr>
          <p:nvPr/>
        </p:nvSpPr>
        <p:spPr bwMode="auto">
          <a:xfrm>
            <a:off x="1174750" y="1336675"/>
            <a:ext cx="6597650" cy="701675"/>
          </a:xfrm>
          <a:prstGeom prst="rect">
            <a:avLst/>
          </a:prstGeom>
          <a:noFill/>
          <a:ln w="9525">
            <a:noFill/>
            <a:miter lim="800000"/>
            <a:headEnd/>
            <a:tailEnd/>
          </a:ln>
        </p:spPr>
        <p:txBody>
          <a:bodyPr>
            <a:spAutoFit/>
          </a:bodyPr>
          <a:lstStyle/>
          <a:p>
            <a:r>
              <a:rPr lang="es-CO" sz="2000"/>
              <a:t>Instalación GS2060/TL260GS</a:t>
            </a:r>
          </a:p>
          <a:p>
            <a:endParaRPr lang="es-CO" sz="2000"/>
          </a:p>
        </p:txBody>
      </p:sp>
      <p:graphicFrame>
        <p:nvGraphicFramePr>
          <p:cNvPr id="14339" name="Object 3"/>
          <p:cNvGraphicFramePr>
            <a:graphicFrameLocks noChangeAspect="1"/>
          </p:cNvGraphicFramePr>
          <p:nvPr/>
        </p:nvGraphicFramePr>
        <p:xfrm>
          <a:off x="1120775" y="1774825"/>
          <a:ext cx="6902450" cy="4052888"/>
        </p:xfrm>
        <a:graphic>
          <a:graphicData uri="http://schemas.openxmlformats.org/presentationml/2006/ole">
            <p:oleObj spid="_x0000_s14339" name="Visio" r:id="rId5" imgW="6917198" imgH="3396758" progId="">
              <p:embed/>
            </p:oleObj>
          </a:graphicData>
        </a:graphic>
      </p:graphicFrame>
      <p:sp>
        <p:nvSpPr>
          <p:cNvPr id="14343" name="Rectangle 7"/>
          <p:cNvSpPr>
            <a:spLocks noChangeArrowheads="1"/>
          </p:cNvSpPr>
          <p:nvPr/>
        </p:nvSpPr>
        <p:spPr bwMode="auto">
          <a:xfrm>
            <a:off x="1250950" y="1922463"/>
            <a:ext cx="6673850" cy="3678237"/>
          </a:xfrm>
          <a:prstGeom prst="rect">
            <a:avLst/>
          </a:prstGeom>
          <a:noFill/>
          <a:ln w="9525">
            <a:noFill/>
            <a:miter lim="800000"/>
            <a:headEnd/>
            <a:tailEnd/>
          </a:ln>
        </p:spPr>
        <p:txBody>
          <a:bodyPr>
            <a:spAutoFit/>
          </a:bodyPr>
          <a:lstStyle/>
          <a:p>
            <a:r>
              <a:rPr lang="es-CO" sz="1400"/>
              <a:t>Paso  1 – 3 Instalar y cablear el comunicador al panel de control (en el sitio)</a:t>
            </a:r>
          </a:p>
          <a:p>
            <a:pPr lvl="1">
              <a:buFontTx/>
              <a:buChar char="•"/>
            </a:pPr>
            <a:endParaRPr lang="es-CO" sz="1400"/>
          </a:p>
          <a:p>
            <a:pPr lvl="1">
              <a:buFontTx/>
              <a:buChar char="•"/>
            </a:pPr>
            <a:r>
              <a:rPr lang="es-CO" sz="1400"/>
              <a:t>Cablée el comunicador al panel de control</a:t>
            </a:r>
          </a:p>
          <a:p>
            <a:endParaRPr lang="es-CO" sz="1400"/>
          </a:p>
          <a:p>
            <a:endParaRPr lang="es-CO" sz="1400"/>
          </a:p>
          <a:p>
            <a:endParaRPr lang="es-CO" sz="1400"/>
          </a:p>
          <a:p>
            <a:endParaRPr lang="es-CO" sz="1400"/>
          </a:p>
          <a:p>
            <a:endParaRPr lang="es-CO" sz="1400"/>
          </a:p>
          <a:p>
            <a:endParaRPr lang="es-CO" sz="1400"/>
          </a:p>
          <a:p>
            <a:endParaRPr lang="es-CO" sz="1400"/>
          </a:p>
          <a:p>
            <a:endParaRPr lang="es-CO" sz="1400"/>
          </a:p>
          <a:p>
            <a:endParaRPr lang="es-CO" sz="1400"/>
          </a:p>
          <a:p>
            <a:endParaRPr lang="es-CO" sz="1400"/>
          </a:p>
          <a:p>
            <a:endParaRPr lang="es-CO" sz="1400"/>
          </a:p>
          <a:p>
            <a:endParaRPr lang="es-CO" sz="1400"/>
          </a:p>
          <a:p>
            <a:endParaRPr lang="es-CO" sz="1400"/>
          </a:p>
          <a:p>
            <a:endParaRPr lang="es-CO" sz="1200"/>
          </a:p>
        </p:txBody>
      </p:sp>
      <p:pic>
        <p:nvPicPr>
          <p:cNvPr id="14344" name="Picture 9" descr="Pic3"/>
          <p:cNvPicPr>
            <a:picLocks noChangeAspect="1" noChangeArrowheads="1"/>
          </p:cNvPicPr>
          <p:nvPr/>
        </p:nvPicPr>
        <p:blipFill>
          <a:blip r:embed="rId6" cstate="print"/>
          <a:srcRect b="30310"/>
          <a:stretch>
            <a:fillRect/>
          </a:stretch>
        </p:blipFill>
        <p:spPr bwMode="auto">
          <a:xfrm>
            <a:off x="1524000" y="2667000"/>
            <a:ext cx="3962400" cy="3038475"/>
          </a:xfrm>
          <a:prstGeom prst="rect">
            <a:avLst/>
          </a:prstGeom>
          <a:noFill/>
          <a:ln w="9525">
            <a:noFill/>
            <a:miter lim="800000"/>
            <a:headEnd/>
            <a:tailEnd/>
          </a:ln>
        </p:spPr>
      </p:pic>
      <p:sp>
        <p:nvSpPr>
          <p:cNvPr id="14345" name="Line 10"/>
          <p:cNvSpPr>
            <a:spLocks noChangeShapeType="1"/>
          </p:cNvSpPr>
          <p:nvPr/>
        </p:nvSpPr>
        <p:spPr bwMode="auto">
          <a:xfrm>
            <a:off x="2159000" y="5207000"/>
            <a:ext cx="0" cy="76200"/>
          </a:xfrm>
          <a:prstGeom prst="line">
            <a:avLst/>
          </a:prstGeom>
          <a:noFill/>
          <a:ln w="9525">
            <a:solidFill>
              <a:srgbClr val="FF0000"/>
            </a:solidFill>
            <a:round/>
            <a:headEnd/>
            <a:tailEnd/>
          </a:ln>
        </p:spPr>
        <p:txBody>
          <a:bodyPr/>
          <a:lstStyle/>
          <a:p>
            <a:endParaRPr lang="en-US"/>
          </a:p>
        </p:txBody>
      </p:sp>
      <p:sp>
        <p:nvSpPr>
          <p:cNvPr id="14346" name="Line 11"/>
          <p:cNvSpPr>
            <a:spLocks noChangeShapeType="1"/>
          </p:cNvSpPr>
          <p:nvPr/>
        </p:nvSpPr>
        <p:spPr bwMode="auto">
          <a:xfrm>
            <a:off x="2143125" y="5283200"/>
            <a:ext cx="2108200" cy="0"/>
          </a:xfrm>
          <a:prstGeom prst="line">
            <a:avLst/>
          </a:prstGeom>
          <a:noFill/>
          <a:ln w="9525">
            <a:solidFill>
              <a:srgbClr val="FF0000"/>
            </a:solidFill>
            <a:round/>
            <a:headEnd/>
            <a:tailEnd/>
          </a:ln>
        </p:spPr>
        <p:txBody>
          <a:bodyPr/>
          <a:lstStyle/>
          <a:p>
            <a:endParaRPr lang="en-US"/>
          </a:p>
        </p:txBody>
      </p:sp>
      <p:sp>
        <p:nvSpPr>
          <p:cNvPr id="14347" name="Line 12"/>
          <p:cNvSpPr>
            <a:spLocks noChangeShapeType="1"/>
          </p:cNvSpPr>
          <p:nvPr/>
        </p:nvSpPr>
        <p:spPr bwMode="auto">
          <a:xfrm flipV="1">
            <a:off x="4237038" y="4221163"/>
            <a:ext cx="0" cy="1062037"/>
          </a:xfrm>
          <a:prstGeom prst="line">
            <a:avLst/>
          </a:prstGeom>
          <a:noFill/>
          <a:ln w="9525">
            <a:solidFill>
              <a:srgbClr val="FF0000"/>
            </a:solidFill>
            <a:round/>
            <a:headEnd/>
            <a:tailEnd/>
          </a:ln>
        </p:spPr>
        <p:txBody>
          <a:bodyPr/>
          <a:lstStyle/>
          <a:p>
            <a:endParaRPr lang="en-US"/>
          </a:p>
        </p:txBody>
      </p:sp>
      <p:sp>
        <p:nvSpPr>
          <p:cNvPr id="14348" name="Line 13"/>
          <p:cNvSpPr>
            <a:spLocks noChangeShapeType="1"/>
          </p:cNvSpPr>
          <p:nvPr/>
        </p:nvSpPr>
        <p:spPr bwMode="auto">
          <a:xfrm flipH="1">
            <a:off x="3305175" y="4211638"/>
            <a:ext cx="939800" cy="0"/>
          </a:xfrm>
          <a:prstGeom prst="line">
            <a:avLst/>
          </a:prstGeom>
          <a:noFill/>
          <a:ln w="9525">
            <a:solidFill>
              <a:srgbClr val="FF0000"/>
            </a:solidFill>
            <a:round/>
            <a:headEnd/>
            <a:tailEnd/>
          </a:ln>
        </p:spPr>
        <p:txBody>
          <a:bodyPr/>
          <a:lstStyle/>
          <a:p>
            <a:endParaRPr lang="en-US"/>
          </a:p>
        </p:txBody>
      </p:sp>
      <p:sp>
        <p:nvSpPr>
          <p:cNvPr id="14349" name="Line 14"/>
          <p:cNvSpPr>
            <a:spLocks noChangeShapeType="1"/>
          </p:cNvSpPr>
          <p:nvPr/>
        </p:nvSpPr>
        <p:spPr bwMode="auto">
          <a:xfrm>
            <a:off x="3311525" y="3968750"/>
            <a:ext cx="0" cy="242888"/>
          </a:xfrm>
          <a:prstGeom prst="line">
            <a:avLst/>
          </a:prstGeom>
          <a:noFill/>
          <a:ln w="9525">
            <a:solidFill>
              <a:srgbClr val="FF0000"/>
            </a:solidFill>
            <a:round/>
            <a:headEnd/>
            <a:tailEnd/>
          </a:ln>
        </p:spPr>
        <p:txBody>
          <a:bodyPr/>
          <a:lstStyle/>
          <a:p>
            <a:endParaRPr lang="en-US"/>
          </a:p>
        </p:txBody>
      </p:sp>
      <p:sp>
        <p:nvSpPr>
          <p:cNvPr id="14350" name="Line 15"/>
          <p:cNvSpPr>
            <a:spLocks noChangeShapeType="1"/>
          </p:cNvSpPr>
          <p:nvPr/>
        </p:nvSpPr>
        <p:spPr bwMode="auto">
          <a:xfrm>
            <a:off x="3373438" y="3968750"/>
            <a:ext cx="0" cy="288925"/>
          </a:xfrm>
          <a:prstGeom prst="line">
            <a:avLst/>
          </a:prstGeom>
          <a:noFill/>
          <a:ln w="9525">
            <a:solidFill>
              <a:srgbClr val="FF0000"/>
            </a:solidFill>
            <a:round/>
            <a:headEnd/>
            <a:tailEnd/>
          </a:ln>
        </p:spPr>
        <p:txBody>
          <a:bodyPr/>
          <a:lstStyle/>
          <a:p>
            <a:endParaRPr lang="en-US"/>
          </a:p>
        </p:txBody>
      </p:sp>
      <p:sp>
        <p:nvSpPr>
          <p:cNvPr id="14351" name="Line 16"/>
          <p:cNvSpPr>
            <a:spLocks noChangeShapeType="1"/>
          </p:cNvSpPr>
          <p:nvPr/>
        </p:nvSpPr>
        <p:spPr bwMode="auto">
          <a:xfrm flipH="1">
            <a:off x="3373438" y="4254500"/>
            <a:ext cx="946150" cy="0"/>
          </a:xfrm>
          <a:prstGeom prst="line">
            <a:avLst/>
          </a:prstGeom>
          <a:noFill/>
          <a:ln w="9525">
            <a:solidFill>
              <a:srgbClr val="FF0000"/>
            </a:solidFill>
            <a:round/>
            <a:headEnd/>
            <a:tailEnd/>
          </a:ln>
        </p:spPr>
        <p:txBody>
          <a:bodyPr/>
          <a:lstStyle/>
          <a:p>
            <a:endParaRPr lang="en-US"/>
          </a:p>
        </p:txBody>
      </p:sp>
      <p:sp>
        <p:nvSpPr>
          <p:cNvPr id="14352" name="Line 17"/>
          <p:cNvSpPr>
            <a:spLocks noChangeShapeType="1"/>
          </p:cNvSpPr>
          <p:nvPr/>
        </p:nvSpPr>
        <p:spPr bwMode="auto">
          <a:xfrm>
            <a:off x="4341813" y="4254500"/>
            <a:ext cx="0" cy="1227138"/>
          </a:xfrm>
          <a:prstGeom prst="line">
            <a:avLst/>
          </a:prstGeom>
          <a:noFill/>
          <a:ln w="9525">
            <a:solidFill>
              <a:srgbClr val="FF0000"/>
            </a:solidFill>
            <a:round/>
            <a:headEnd/>
            <a:tailEnd/>
          </a:ln>
        </p:spPr>
        <p:txBody>
          <a:bodyPr/>
          <a:lstStyle/>
          <a:p>
            <a:endParaRPr lang="en-US"/>
          </a:p>
        </p:txBody>
      </p:sp>
      <p:sp>
        <p:nvSpPr>
          <p:cNvPr id="14353" name="Line 18"/>
          <p:cNvSpPr>
            <a:spLocks noChangeShapeType="1"/>
          </p:cNvSpPr>
          <p:nvPr/>
        </p:nvSpPr>
        <p:spPr bwMode="auto">
          <a:xfrm flipH="1">
            <a:off x="4341813" y="5475288"/>
            <a:ext cx="347662" cy="0"/>
          </a:xfrm>
          <a:prstGeom prst="line">
            <a:avLst/>
          </a:prstGeom>
          <a:noFill/>
          <a:ln w="9525">
            <a:solidFill>
              <a:srgbClr val="FF0000"/>
            </a:solidFill>
            <a:round/>
            <a:headEnd/>
            <a:tailEnd/>
          </a:ln>
        </p:spPr>
        <p:txBody>
          <a:bodyPr/>
          <a:lstStyle/>
          <a:p>
            <a:endParaRPr lang="en-US"/>
          </a:p>
        </p:txBody>
      </p:sp>
      <p:sp>
        <p:nvSpPr>
          <p:cNvPr id="14354" name="Line 19"/>
          <p:cNvSpPr>
            <a:spLocks noChangeShapeType="1"/>
          </p:cNvSpPr>
          <p:nvPr/>
        </p:nvSpPr>
        <p:spPr bwMode="auto">
          <a:xfrm>
            <a:off x="3662363" y="5207000"/>
            <a:ext cx="0" cy="201613"/>
          </a:xfrm>
          <a:prstGeom prst="line">
            <a:avLst/>
          </a:prstGeom>
          <a:noFill/>
          <a:ln w="9525">
            <a:solidFill>
              <a:srgbClr val="33CC33"/>
            </a:solidFill>
            <a:round/>
            <a:headEnd/>
            <a:tailEnd/>
          </a:ln>
        </p:spPr>
        <p:txBody>
          <a:bodyPr/>
          <a:lstStyle/>
          <a:p>
            <a:endParaRPr lang="en-US"/>
          </a:p>
        </p:txBody>
      </p:sp>
      <p:sp>
        <p:nvSpPr>
          <p:cNvPr id="14355" name="Line 20"/>
          <p:cNvSpPr>
            <a:spLocks noChangeShapeType="1"/>
          </p:cNvSpPr>
          <p:nvPr/>
        </p:nvSpPr>
        <p:spPr bwMode="auto">
          <a:xfrm>
            <a:off x="3657600" y="5386388"/>
            <a:ext cx="792163" cy="0"/>
          </a:xfrm>
          <a:prstGeom prst="line">
            <a:avLst/>
          </a:prstGeom>
          <a:noFill/>
          <a:ln w="9525">
            <a:solidFill>
              <a:srgbClr val="33CC33"/>
            </a:solidFill>
            <a:round/>
            <a:headEnd/>
            <a:tailEnd/>
          </a:ln>
        </p:spPr>
        <p:txBody>
          <a:bodyPr/>
          <a:lstStyle/>
          <a:p>
            <a:endParaRPr lang="en-US"/>
          </a:p>
        </p:txBody>
      </p:sp>
      <p:sp>
        <p:nvSpPr>
          <p:cNvPr id="14356" name="Line 21"/>
          <p:cNvSpPr>
            <a:spLocks noChangeShapeType="1"/>
          </p:cNvSpPr>
          <p:nvPr/>
        </p:nvSpPr>
        <p:spPr bwMode="auto">
          <a:xfrm>
            <a:off x="4448175" y="3897313"/>
            <a:ext cx="0" cy="1497012"/>
          </a:xfrm>
          <a:prstGeom prst="line">
            <a:avLst/>
          </a:prstGeom>
          <a:noFill/>
          <a:ln w="9525">
            <a:solidFill>
              <a:srgbClr val="33CC33"/>
            </a:solidFill>
            <a:round/>
            <a:headEnd/>
            <a:tailEnd/>
          </a:ln>
        </p:spPr>
        <p:txBody>
          <a:bodyPr/>
          <a:lstStyle/>
          <a:p>
            <a:endParaRPr lang="en-US"/>
          </a:p>
        </p:txBody>
      </p:sp>
      <p:sp>
        <p:nvSpPr>
          <p:cNvPr id="14357" name="AutoShape 8"/>
          <p:cNvSpPr>
            <a:spLocks noChangeArrowheads="1"/>
          </p:cNvSpPr>
          <p:nvPr/>
        </p:nvSpPr>
        <p:spPr bwMode="auto">
          <a:xfrm>
            <a:off x="5715000" y="2667000"/>
            <a:ext cx="2590800" cy="1676400"/>
          </a:xfrm>
          <a:prstGeom prst="wedgeRoundRectCallout">
            <a:avLst>
              <a:gd name="adj1" fmla="val -119546"/>
              <a:gd name="adj2" fmla="val 36551"/>
              <a:gd name="adj3" fmla="val 16667"/>
            </a:avLst>
          </a:prstGeom>
          <a:solidFill>
            <a:srgbClr val="FFFF00"/>
          </a:solidFill>
          <a:ln w="9525">
            <a:solidFill>
              <a:schemeClr val="tx1"/>
            </a:solidFill>
            <a:miter lim="800000"/>
            <a:headEnd/>
            <a:tailEnd/>
          </a:ln>
        </p:spPr>
        <p:txBody>
          <a:bodyPr/>
          <a:lstStyle/>
          <a:p>
            <a:r>
              <a:rPr lang="es-CO" sz="1200"/>
              <a:t>Cable conector PC-LINK</a:t>
            </a:r>
          </a:p>
          <a:p>
            <a:pPr>
              <a:buFontTx/>
              <a:buChar char="•"/>
            </a:pPr>
            <a:r>
              <a:rPr lang="es-CO" sz="1200"/>
              <a:t>Panel de control: El cable rojo va a la derecha y el negro va a la izquierda.</a:t>
            </a:r>
          </a:p>
          <a:p>
            <a:pPr>
              <a:buFontTx/>
              <a:buChar char="•"/>
            </a:pPr>
            <a:endParaRPr lang="es-CO" sz="1200"/>
          </a:p>
          <a:p>
            <a:pPr>
              <a:buFontTx/>
              <a:buChar char="•"/>
            </a:pPr>
            <a:r>
              <a:rPr lang="es-CO" sz="1200"/>
              <a:t>Comunicador: Va al revés (El negro va a la derecha y el rojo a la izquierda)</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itle 1"/>
          <p:cNvSpPr>
            <a:spLocks/>
          </p:cNvSpPr>
          <p:nvPr/>
        </p:nvSpPr>
        <p:spPr bwMode="auto">
          <a:xfrm>
            <a:off x="1524000" y="0"/>
            <a:ext cx="7391400" cy="838200"/>
          </a:xfrm>
          <a:prstGeom prst="rect">
            <a:avLst/>
          </a:prstGeom>
          <a:noFill/>
          <a:ln w="9525">
            <a:noFill/>
            <a:miter lim="800000"/>
            <a:headEnd/>
            <a:tailEnd/>
          </a:ln>
        </p:spPr>
        <p:txBody>
          <a:bodyPr anchor="ctr"/>
          <a:lstStyle/>
          <a:p>
            <a:pPr algn="r"/>
            <a:endParaRPr lang="es-CO" sz="2800">
              <a:solidFill>
                <a:schemeClr val="bg1"/>
              </a:solidFill>
            </a:endParaRPr>
          </a:p>
        </p:txBody>
      </p:sp>
      <p:sp>
        <p:nvSpPr>
          <p:cNvPr id="15365" name="Title 1"/>
          <p:cNvSpPr>
            <a:spLocks/>
          </p:cNvSpPr>
          <p:nvPr/>
        </p:nvSpPr>
        <p:spPr bwMode="auto">
          <a:xfrm>
            <a:off x="2362200" y="152400"/>
            <a:ext cx="6705600" cy="838200"/>
          </a:xfrm>
          <a:prstGeom prst="rect">
            <a:avLst/>
          </a:prstGeom>
          <a:noFill/>
          <a:ln w="9525">
            <a:noFill/>
            <a:miter lim="800000"/>
            <a:headEnd/>
            <a:tailEnd/>
          </a:ln>
        </p:spPr>
        <p:txBody>
          <a:bodyPr anchor="ctr"/>
          <a:lstStyle/>
          <a:p>
            <a:pPr algn="r"/>
            <a:r>
              <a:rPr lang="es-CO" sz="2800">
                <a:solidFill>
                  <a:schemeClr val="bg1"/>
                </a:solidFill>
              </a:rPr>
              <a:t>Instalación</a:t>
            </a:r>
          </a:p>
        </p:txBody>
      </p:sp>
      <p:graphicFrame>
        <p:nvGraphicFramePr>
          <p:cNvPr id="15362" name="Object 2"/>
          <p:cNvGraphicFramePr>
            <a:graphicFrameLocks noChangeAspect="1"/>
          </p:cNvGraphicFramePr>
          <p:nvPr/>
        </p:nvGraphicFramePr>
        <p:xfrm>
          <a:off x="1120775" y="1295400"/>
          <a:ext cx="6902450" cy="501650"/>
        </p:xfrm>
        <a:graphic>
          <a:graphicData uri="http://schemas.openxmlformats.org/presentationml/2006/ole">
            <p:oleObj spid="_x0000_s15362" name="Visio" r:id="rId4" imgW="6901891" imgH="501091" progId="">
              <p:embed/>
            </p:oleObj>
          </a:graphicData>
        </a:graphic>
      </p:graphicFrame>
      <p:sp>
        <p:nvSpPr>
          <p:cNvPr id="15366" name="Rectangle 8"/>
          <p:cNvSpPr>
            <a:spLocks noChangeArrowheads="1"/>
          </p:cNvSpPr>
          <p:nvPr/>
        </p:nvSpPr>
        <p:spPr bwMode="auto">
          <a:xfrm>
            <a:off x="1174750" y="1336675"/>
            <a:ext cx="6597650" cy="701675"/>
          </a:xfrm>
          <a:prstGeom prst="rect">
            <a:avLst/>
          </a:prstGeom>
          <a:noFill/>
          <a:ln w="9525">
            <a:noFill/>
            <a:miter lim="800000"/>
            <a:headEnd/>
            <a:tailEnd/>
          </a:ln>
        </p:spPr>
        <p:txBody>
          <a:bodyPr>
            <a:spAutoFit/>
          </a:bodyPr>
          <a:lstStyle/>
          <a:p>
            <a:r>
              <a:rPr lang="es-CO" sz="2000"/>
              <a:t>Instalación GS2060/TL260GS</a:t>
            </a:r>
          </a:p>
          <a:p>
            <a:endParaRPr lang="es-CO" sz="2000"/>
          </a:p>
        </p:txBody>
      </p:sp>
      <p:graphicFrame>
        <p:nvGraphicFramePr>
          <p:cNvPr id="15363" name="Object 3"/>
          <p:cNvGraphicFramePr>
            <a:graphicFrameLocks noChangeAspect="1"/>
          </p:cNvGraphicFramePr>
          <p:nvPr/>
        </p:nvGraphicFramePr>
        <p:xfrm>
          <a:off x="1120775" y="1774825"/>
          <a:ext cx="6902450" cy="4052888"/>
        </p:xfrm>
        <a:graphic>
          <a:graphicData uri="http://schemas.openxmlformats.org/presentationml/2006/ole">
            <p:oleObj spid="_x0000_s15363" name="Visio" r:id="rId5" imgW="6917198" imgH="3396758" progId="">
              <p:embed/>
            </p:oleObj>
          </a:graphicData>
        </a:graphic>
      </p:graphicFrame>
      <p:sp>
        <p:nvSpPr>
          <p:cNvPr id="15367" name="Rectangle 10"/>
          <p:cNvSpPr>
            <a:spLocks noChangeArrowheads="1"/>
          </p:cNvSpPr>
          <p:nvPr/>
        </p:nvSpPr>
        <p:spPr bwMode="auto">
          <a:xfrm>
            <a:off x="1250950" y="1922463"/>
            <a:ext cx="3473450" cy="3724275"/>
          </a:xfrm>
          <a:prstGeom prst="rect">
            <a:avLst/>
          </a:prstGeom>
          <a:noFill/>
          <a:ln w="9525">
            <a:noFill/>
            <a:miter lim="800000"/>
            <a:headEnd/>
            <a:tailEnd/>
          </a:ln>
        </p:spPr>
        <p:txBody>
          <a:bodyPr>
            <a:spAutoFit/>
          </a:bodyPr>
          <a:lstStyle/>
          <a:p>
            <a:r>
              <a:rPr lang="es-CO" b="0"/>
              <a:t>Paso  2 – Programar y realizar pruebas </a:t>
            </a:r>
          </a:p>
          <a:p>
            <a:endParaRPr lang="es-CO" b="0"/>
          </a:p>
          <a:p>
            <a:r>
              <a:rPr lang="es-CO" sz="1600" b="0"/>
              <a:t>Inserte la SIM card y encienda el panel de control</a:t>
            </a:r>
          </a:p>
          <a:p>
            <a:endParaRPr lang="es-CO" sz="1600" b="0"/>
          </a:p>
          <a:p>
            <a:endParaRPr lang="es-CO" sz="1600" b="0"/>
          </a:p>
          <a:p>
            <a:r>
              <a:rPr lang="es-CO" sz="1600" b="0"/>
              <a:t>Verifique los LED Verde. Debe tener los dos encendidos o al menos uno de ellos para garantizar una buena señal</a:t>
            </a:r>
          </a:p>
          <a:p>
            <a:endParaRPr lang="es-CO" sz="1600" b="0"/>
          </a:p>
          <a:p>
            <a:r>
              <a:rPr lang="es-CO" sz="1600" b="0"/>
              <a:t>Si la señal no es buena intente reubicar el panel de control o use un kit de extensión de antena.</a:t>
            </a:r>
          </a:p>
          <a:p>
            <a:endParaRPr lang="es-CO" sz="1200"/>
          </a:p>
          <a:p>
            <a:endParaRPr lang="es-CO" sz="1200">
              <a:solidFill>
                <a:srgbClr val="000000"/>
              </a:solidFill>
            </a:endParaRPr>
          </a:p>
        </p:txBody>
      </p:sp>
      <p:pic>
        <p:nvPicPr>
          <p:cNvPr id="15368" name="Picture 13" descr="Pic3"/>
          <p:cNvPicPr>
            <a:picLocks noChangeAspect="1" noChangeArrowheads="1"/>
          </p:cNvPicPr>
          <p:nvPr/>
        </p:nvPicPr>
        <p:blipFill>
          <a:blip r:embed="rId6" cstate="print"/>
          <a:srcRect l="36586" r="14635" b="69150"/>
          <a:stretch>
            <a:fillRect/>
          </a:stretch>
        </p:blipFill>
        <p:spPr bwMode="auto">
          <a:xfrm>
            <a:off x="4724400" y="2590800"/>
            <a:ext cx="3048000" cy="2120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8" name="Title 1"/>
          <p:cNvSpPr>
            <a:spLocks/>
          </p:cNvSpPr>
          <p:nvPr/>
        </p:nvSpPr>
        <p:spPr bwMode="auto">
          <a:xfrm>
            <a:off x="1524000" y="0"/>
            <a:ext cx="7391400" cy="838200"/>
          </a:xfrm>
          <a:prstGeom prst="rect">
            <a:avLst/>
          </a:prstGeom>
          <a:noFill/>
          <a:ln w="9525">
            <a:noFill/>
            <a:miter lim="800000"/>
            <a:headEnd/>
            <a:tailEnd/>
          </a:ln>
        </p:spPr>
        <p:txBody>
          <a:bodyPr anchor="ctr"/>
          <a:lstStyle/>
          <a:p>
            <a:pPr algn="r"/>
            <a:endParaRPr lang="es-CO" sz="2800">
              <a:solidFill>
                <a:schemeClr val="bg1"/>
              </a:solidFill>
            </a:endParaRPr>
          </a:p>
        </p:txBody>
      </p:sp>
      <p:sp>
        <p:nvSpPr>
          <p:cNvPr id="16389" name="Title 1"/>
          <p:cNvSpPr>
            <a:spLocks/>
          </p:cNvSpPr>
          <p:nvPr/>
        </p:nvSpPr>
        <p:spPr bwMode="auto">
          <a:xfrm>
            <a:off x="2362200" y="152400"/>
            <a:ext cx="6705600" cy="838200"/>
          </a:xfrm>
          <a:prstGeom prst="rect">
            <a:avLst/>
          </a:prstGeom>
          <a:noFill/>
          <a:ln w="9525">
            <a:noFill/>
            <a:miter lim="800000"/>
            <a:headEnd/>
            <a:tailEnd/>
          </a:ln>
        </p:spPr>
        <p:txBody>
          <a:bodyPr anchor="ctr"/>
          <a:lstStyle/>
          <a:p>
            <a:pPr algn="r"/>
            <a:r>
              <a:rPr lang="es-CO" sz="2800">
                <a:solidFill>
                  <a:schemeClr val="bg1"/>
                </a:solidFill>
              </a:rPr>
              <a:t>Instalación</a:t>
            </a:r>
          </a:p>
        </p:txBody>
      </p:sp>
      <p:grpSp>
        <p:nvGrpSpPr>
          <p:cNvPr id="16390" name="Group 12"/>
          <p:cNvGrpSpPr>
            <a:grpSpLocks/>
          </p:cNvGrpSpPr>
          <p:nvPr/>
        </p:nvGrpSpPr>
        <p:grpSpPr bwMode="auto">
          <a:xfrm>
            <a:off x="1174750" y="1295400"/>
            <a:ext cx="7131050" cy="742950"/>
            <a:chOff x="740" y="816"/>
            <a:chExt cx="4348" cy="468"/>
          </a:xfrm>
        </p:grpSpPr>
        <p:graphicFrame>
          <p:nvGraphicFramePr>
            <p:cNvPr id="16387" name="Object 3"/>
            <p:cNvGraphicFramePr>
              <a:graphicFrameLocks noChangeAspect="1"/>
            </p:cNvGraphicFramePr>
            <p:nvPr/>
          </p:nvGraphicFramePr>
          <p:xfrm>
            <a:off x="740" y="816"/>
            <a:ext cx="4348" cy="316"/>
          </p:xfrm>
          <a:graphic>
            <a:graphicData uri="http://schemas.openxmlformats.org/presentationml/2006/ole">
              <p:oleObj spid="_x0000_s16387" name="Visio" r:id="rId4" imgW="6901891" imgH="501091" progId="">
                <p:embed/>
              </p:oleObj>
            </a:graphicData>
          </a:graphic>
        </p:graphicFrame>
        <p:sp>
          <p:nvSpPr>
            <p:cNvPr id="16392" name="Rectangle 8"/>
            <p:cNvSpPr>
              <a:spLocks noChangeArrowheads="1"/>
            </p:cNvSpPr>
            <p:nvPr/>
          </p:nvSpPr>
          <p:spPr bwMode="auto">
            <a:xfrm>
              <a:off x="793" y="842"/>
              <a:ext cx="4156" cy="442"/>
            </a:xfrm>
            <a:prstGeom prst="rect">
              <a:avLst/>
            </a:prstGeom>
            <a:noFill/>
            <a:ln w="9525">
              <a:noFill/>
              <a:miter lim="800000"/>
              <a:headEnd/>
              <a:tailEnd/>
            </a:ln>
          </p:spPr>
          <p:txBody>
            <a:bodyPr>
              <a:spAutoFit/>
            </a:bodyPr>
            <a:lstStyle/>
            <a:p>
              <a:r>
                <a:rPr lang="es-CO" sz="2000"/>
                <a:t>GS2060/TL260GS Instalación</a:t>
              </a:r>
            </a:p>
            <a:p>
              <a:endParaRPr lang="es-CO" sz="2000"/>
            </a:p>
          </p:txBody>
        </p:sp>
      </p:grpSp>
      <p:graphicFrame>
        <p:nvGraphicFramePr>
          <p:cNvPr id="16386" name="Object 2"/>
          <p:cNvGraphicFramePr>
            <a:graphicFrameLocks noChangeAspect="1"/>
          </p:cNvGraphicFramePr>
          <p:nvPr/>
        </p:nvGraphicFramePr>
        <p:xfrm>
          <a:off x="1174750" y="1774825"/>
          <a:ext cx="7131050" cy="4052888"/>
        </p:xfrm>
        <a:graphic>
          <a:graphicData uri="http://schemas.openxmlformats.org/presentationml/2006/ole">
            <p:oleObj spid="_x0000_s16386" name="Visio" r:id="rId5" imgW="6917198" imgH="3396758" progId="">
              <p:embed/>
            </p:oleObj>
          </a:graphicData>
        </a:graphic>
      </p:graphicFrame>
      <p:sp>
        <p:nvSpPr>
          <p:cNvPr id="16391" name="Rectangle 10"/>
          <p:cNvSpPr>
            <a:spLocks noChangeArrowheads="1"/>
          </p:cNvSpPr>
          <p:nvPr/>
        </p:nvSpPr>
        <p:spPr bwMode="auto">
          <a:xfrm>
            <a:off x="1250950" y="1905000"/>
            <a:ext cx="6978650" cy="4094163"/>
          </a:xfrm>
          <a:prstGeom prst="rect">
            <a:avLst/>
          </a:prstGeom>
          <a:noFill/>
          <a:ln w="9525">
            <a:noFill/>
            <a:miter lim="800000"/>
            <a:headEnd/>
            <a:tailEnd/>
          </a:ln>
        </p:spPr>
        <p:txBody>
          <a:bodyPr>
            <a:spAutoFit/>
          </a:bodyPr>
          <a:lstStyle/>
          <a:p>
            <a:r>
              <a:rPr lang="es-CO" b="0"/>
              <a:t>Paso 3 – Programar las opciones de comunicador en el panel por medio del teclado</a:t>
            </a:r>
          </a:p>
          <a:p>
            <a:endParaRPr lang="es-CO" sz="1600" b="0"/>
          </a:p>
          <a:p>
            <a:r>
              <a:rPr lang="es-CO" sz="1600" b="0"/>
              <a:t>GS2060/TL260GS con paneles PC1864/1832/1616</a:t>
            </a:r>
          </a:p>
          <a:p>
            <a:pPr>
              <a:buFont typeface="Arial" charset="0"/>
              <a:buChar char="•"/>
            </a:pPr>
            <a:r>
              <a:rPr lang="es-CO" sz="1600" b="0"/>
              <a:t> Secciones [301], [302], [303]: Programar la ruta de comunicación</a:t>
            </a:r>
          </a:p>
          <a:p>
            <a:pPr lvl="1"/>
            <a:r>
              <a:rPr lang="es-CO" sz="1600" b="0"/>
              <a:t>DCAA - Interna (Ethernet 1, Ethernet 2, GPRS 1, GPRS 2)</a:t>
            </a:r>
          </a:p>
          <a:p>
            <a:pPr>
              <a:buFont typeface="Arial" charset="0"/>
              <a:buChar char="•"/>
            </a:pPr>
            <a:r>
              <a:rPr lang="es-CO" sz="1600" b="0"/>
              <a:t> Sección [350]: Programar el formato de comunicación (Comunicador)</a:t>
            </a:r>
          </a:p>
          <a:p>
            <a:pPr>
              <a:buFont typeface="Arial" charset="0"/>
              <a:buChar char="•"/>
            </a:pPr>
            <a:r>
              <a:rPr lang="es-CO" sz="1600" b="0"/>
              <a:t> (Si la opción [301] se programó como DCAA, la Opción [350] debe ser programada como SIA, 04) </a:t>
            </a:r>
          </a:p>
          <a:p>
            <a:pPr>
              <a:buFont typeface="Arial" charset="0"/>
              <a:buChar char="•"/>
            </a:pPr>
            <a:r>
              <a:rPr lang="es-CO" sz="1600" b="0"/>
              <a:t> Secciones [351] a [376]: Enrutamiento de llamadas</a:t>
            </a:r>
          </a:p>
          <a:p>
            <a:pPr>
              <a:buFont typeface="Arial" charset="0"/>
              <a:buChar char="•"/>
            </a:pPr>
            <a:r>
              <a:rPr lang="es-CO" sz="1600" b="0"/>
              <a:t> Sección [382]: Habilite la interfaz T-LINK (Opción [5])</a:t>
            </a:r>
          </a:p>
          <a:p>
            <a:pPr>
              <a:buFont typeface="Arial" charset="0"/>
              <a:buChar char="•"/>
            </a:pPr>
            <a:r>
              <a:rPr lang="es-CO" sz="1600" b="0"/>
              <a:t> Sección [167]: Habilite espera de comunicaciones para el  ACK (programe a 60 segundos)</a:t>
            </a:r>
          </a:p>
          <a:p>
            <a:pPr>
              <a:buFont typeface="Arial" charset="0"/>
              <a:buChar char="•"/>
            </a:pPr>
            <a:r>
              <a:rPr lang="es-CO" sz="1600" b="0"/>
              <a:t> Sección [401]: Habilitar DLS por GPRS o Ethernet (Opción [1])</a:t>
            </a:r>
          </a:p>
          <a:p>
            <a:endParaRPr lang="es-CO" sz="1200"/>
          </a:p>
          <a:p>
            <a:endParaRPr lang="es-CO" sz="1200"/>
          </a:p>
          <a:p>
            <a:endParaRPr lang="es-CO" sz="1200"/>
          </a:p>
          <a:p>
            <a:endParaRPr lang="es-CO" sz="1200">
              <a:solidFill>
                <a:srgbClr val="000000"/>
              </a:solidFill>
            </a:endParaRP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2" name="Title 1"/>
          <p:cNvSpPr>
            <a:spLocks/>
          </p:cNvSpPr>
          <p:nvPr/>
        </p:nvSpPr>
        <p:spPr bwMode="auto">
          <a:xfrm>
            <a:off x="1524000" y="0"/>
            <a:ext cx="7391400" cy="838200"/>
          </a:xfrm>
          <a:prstGeom prst="rect">
            <a:avLst/>
          </a:prstGeom>
          <a:noFill/>
          <a:ln w="9525">
            <a:noFill/>
            <a:miter lim="800000"/>
            <a:headEnd/>
            <a:tailEnd/>
          </a:ln>
        </p:spPr>
        <p:txBody>
          <a:bodyPr anchor="ctr"/>
          <a:lstStyle/>
          <a:p>
            <a:pPr algn="r"/>
            <a:endParaRPr lang="es-CO" sz="2800">
              <a:solidFill>
                <a:schemeClr val="bg1"/>
              </a:solidFill>
            </a:endParaRPr>
          </a:p>
        </p:txBody>
      </p:sp>
      <p:sp>
        <p:nvSpPr>
          <p:cNvPr id="17413" name="Title 1"/>
          <p:cNvSpPr>
            <a:spLocks/>
          </p:cNvSpPr>
          <p:nvPr/>
        </p:nvSpPr>
        <p:spPr bwMode="auto">
          <a:xfrm>
            <a:off x="2362200" y="152400"/>
            <a:ext cx="6705600" cy="838200"/>
          </a:xfrm>
          <a:prstGeom prst="rect">
            <a:avLst/>
          </a:prstGeom>
          <a:noFill/>
          <a:ln w="9525">
            <a:noFill/>
            <a:miter lim="800000"/>
            <a:headEnd/>
            <a:tailEnd/>
          </a:ln>
        </p:spPr>
        <p:txBody>
          <a:bodyPr anchor="ctr"/>
          <a:lstStyle/>
          <a:p>
            <a:pPr algn="r"/>
            <a:r>
              <a:rPr lang="es-CO" sz="2800">
                <a:solidFill>
                  <a:schemeClr val="bg1"/>
                </a:solidFill>
              </a:rPr>
              <a:t>Instalación</a:t>
            </a:r>
          </a:p>
        </p:txBody>
      </p:sp>
      <p:graphicFrame>
        <p:nvGraphicFramePr>
          <p:cNvPr id="17410" name="Object 2"/>
          <p:cNvGraphicFramePr>
            <a:graphicFrameLocks noChangeAspect="1"/>
          </p:cNvGraphicFramePr>
          <p:nvPr/>
        </p:nvGraphicFramePr>
        <p:xfrm>
          <a:off x="304800" y="990600"/>
          <a:ext cx="8229600" cy="501650"/>
        </p:xfrm>
        <a:graphic>
          <a:graphicData uri="http://schemas.openxmlformats.org/presentationml/2006/ole">
            <p:oleObj spid="_x0000_s17410" name="Visio" r:id="rId4" imgW="6901891" imgH="501091" progId="">
              <p:embed/>
            </p:oleObj>
          </a:graphicData>
        </a:graphic>
      </p:graphicFrame>
      <p:sp>
        <p:nvSpPr>
          <p:cNvPr id="17414" name="Rectangle 8"/>
          <p:cNvSpPr>
            <a:spLocks noChangeArrowheads="1"/>
          </p:cNvSpPr>
          <p:nvPr/>
        </p:nvSpPr>
        <p:spPr bwMode="auto">
          <a:xfrm>
            <a:off x="381000" y="1066800"/>
            <a:ext cx="6597650" cy="701675"/>
          </a:xfrm>
          <a:prstGeom prst="rect">
            <a:avLst/>
          </a:prstGeom>
          <a:noFill/>
          <a:ln w="9525">
            <a:noFill/>
            <a:miter lim="800000"/>
            <a:headEnd/>
            <a:tailEnd/>
          </a:ln>
        </p:spPr>
        <p:txBody>
          <a:bodyPr>
            <a:spAutoFit/>
          </a:bodyPr>
          <a:lstStyle/>
          <a:p>
            <a:r>
              <a:rPr lang="es-CO" sz="2000"/>
              <a:t>Instalación GS2060/TL260GS</a:t>
            </a:r>
          </a:p>
          <a:p>
            <a:endParaRPr lang="es-CO" sz="2000"/>
          </a:p>
        </p:txBody>
      </p:sp>
      <p:graphicFrame>
        <p:nvGraphicFramePr>
          <p:cNvPr id="17411" name="Object 3"/>
          <p:cNvGraphicFramePr>
            <a:graphicFrameLocks noChangeAspect="1"/>
          </p:cNvGraphicFramePr>
          <p:nvPr/>
        </p:nvGraphicFramePr>
        <p:xfrm>
          <a:off x="304800" y="1600200"/>
          <a:ext cx="8305800" cy="4519613"/>
        </p:xfrm>
        <a:graphic>
          <a:graphicData uri="http://schemas.openxmlformats.org/presentationml/2006/ole">
            <p:oleObj spid="_x0000_s17411" name="Visio" r:id="rId5" imgW="6917198" imgH="3396758" progId="">
              <p:embed/>
            </p:oleObj>
          </a:graphicData>
        </a:graphic>
      </p:graphicFrame>
      <p:sp>
        <p:nvSpPr>
          <p:cNvPr id="755722" name="Rectangle 10"/>
          <p:cNvSpPr>
            <a:spLocks noChangeArrowheads="1"/>
          </p:cNvSpPr>
          <p:nvPr/>
        </p:nvSpPr>
        <p:spPr bwMode="auto">
          <a:xfrm>
            <a:off x="304800" y="1550988"/>
            <a:ext cx="8839200" cy="4802187"/>
          </a:xfrm>
          <a:prstGeom prst="rect">
            <a:avLst/>
          </a:prstGeom>
          <a:noFill/>
          <a:ln w="9525">
            <a:noFill/>
            <a:miter lim="800000"/>
            <a:headEnd/>
            <a:tailEnd/>
          </a:ln>
          <a:effectLst/>
        </p:spPr>
        <p:txBody>
          <a:bodyPr>
            <a:spAutoFit/>
          </a:bodyPr>
          <a:lstStyle/>
          <a:p>
            <a:pPr marL="457200" indent="-457200">
              <a:defRPr/>
            </a:pPr>
            <a:r>
              <a:rPr lang="es-CO" dirty="0">
                <a:latin typeface="Calibri" pitchFamily="34" charset="0"/>
              </a:rPr>
              <a:t>Paso 4 – Programar 	</a:t>
            </a:r>
          </a:p>
          <a:p>
            <a:pPr marL="457200" indent="-457200">
              <a:defRPr/>
            </a:pPr>
            <a:endParaRPr lang="es-CO" sz="1600" b="0" dirty="0">
              <a:latin typeface="Calibri" pitchFamily="34" charset="0"/>
            </a:endParaRPr>
          </a:p>
          <a:p>
            <a:pPr marL="457200" lvl="2" indent="-457200">
              <a:buFontTx/>
              <a:buAutoNum type="arabicPeriod"/>
              <a:defRPr/>
            </a:pPr>
            <a:r>
              <a:rPr lang="es-CO" sz="1500" b="0" dirty="0">
                <a:latin typeface="Calibri" pitchFamily="34" charset="0"/>
              </a:rPr>
              <a:t>Ingrese a la sección 851 desde el teclado</a:t>
            </a:r>
          </a:p>
          <a:p>
            <a:pPr marL="457200" lvl="2" indent="-457200">
              <a:buFontTx/>
              <a:buAutoNum type="arabicPeriod"/>
              <a:defRPr/>
            </a:pPr>
            <a:r>
              <a:rPr lang="es-CO" sz="1500" b="0" dirty="0">
                <a:latin typeface="Calibri" pitchFamily="34" charset="0"/>
              </a:rPr>
              <a:t>Programe la IP del dispositivo en la sub-sección [001]</a:t>
            </a:r>
          </a:p>
          <a:p>
            <a:pPr marL="457200" lvl="2" indent="-457200">
              <a:buFontTx/>
              <a:buAutoNum type="arabicPeriod"/>
              <a:defRPr/>
            </a:pPr>
            <a:r>
              <a:rPr lang="es-CO" sz="1500" b="0" dirty="0">
                <a:latin typeface="Calibri" pitchFamily="34" charset="0"/>
              </a:rPr>
              <a:t>Programe la máscara de red en la sub-sección [002]</a:t>
            </a:r>
          </a:p>
          <a:p>
            <a:pPr marL="457200" lvl="2" indent="-457200">
              <a:buFontTx/>
              <a:buAutoNum type="arabicPeriod"/>
              <a:defRPr/>
            </a:pPr>
            <a:r>
              <a:rPr lang="es-CO" sz="1500" b="0" dirty="0">
                <a:latin typeface="Calibri" pitchFamily="34" charset="0"/>
              </a:rPr>
              <a:t>Programe la puerta de enlace en la sub-sección [003]</a:t>
            </a:r>
          </a:p>
          <a:p>
            <a:pPr marL="457200" lvl="2" indent="-457200">
              <a:buFontTx/>
              <a:buAutoNum type="arabicPeriod"/>
              <a:defRPr/>
            </a:pPr>
            <a:r>
              <a:rPr lang="es-CO" sz="1500" b="0" dirty="0">
                <a:latin typeface="Calibri" pitchFamily="34" charset="0"/>
              </a:rPr>
              <a:t>Si habilita la supervisión en [005] opción 1 y 2 y el intervalo de supervisión en la sección [004]</a:t>
            </a:r>
          </a:p>
          <a:p>
            <a:pPr marL="457200" lvl="2" indent="-457200">
              <a:buFontTx/>
              <a:buAutoNum type="arabicPeriod"/>
              <a:defRPr/>
            </a:pPr>
            <a:r>
              <a:rPr lang="es-CO" sz="1500" b="0" dirty="0">
                <a:latin typeface="Calibri" pitchFamily="34" charset="0"/>
              </a:rPr>
              <a:t>La sección [005] el la sección de selección de funciones</a:t>
            </a:r>
          </a:p>
          <a:p>
            <a:pPr marL="822960" lvl="3" indent="-457200">
              <a:buFontTx/>
              <a:buAutoNum type="arabicPeriod"/>
              <a:defRPr/>
            </a:pPr>
            <a:r>
              <a:rPr lang="es-CO" sz="1500" b="0" dirty="0">
                <a:latin typeface="Calibri" pitchFamily="34" charset="0"/>
              </a:rPr>
              <a:t>Habilitar supervisión de la receptora Ethernet</a:t>
            </a:r>
          </a:p>
          <a:p>
            <a:pPr marL="822960" lvl="3" indent="-457200">
              <a:buFontTx/>
              <a:buAutoNum type="arabicPeriod"/>
              <a:defRPr/>
            </a:pPr>
            <a:r>
              <a:rPr lang="es-CO" sz="1500" b="0" dirty="0">
                <a:latin typeface="Calibri" pitchFamily="34" charset="0"/>
              </a:rPr>
              <a:t>Habilitar la supervisión de la receptora GPRS</a:t>
            </a:r>
          </a:p>
          <a:p>
            <a:pPr marL="822960" lvl="3" indent="-457200">
              <a:buFontTx/>
              <a:buAutoNum type="arabicPeriod"/>
              <a:defRPr/>
            </a:pPr>
            <a:r>
              <a:rPr lang="es-CO" sz="1500" b="0" dirty="0">
                <a:latin typeface="Calibri" pitchFamily="34" charset="0"/>
              </a:rPr>
              <a:t>Tipo de supervisión ON Comercial, OFF residencial*</a:t>
            </a:r>
          </a:p>
          <a:p>
            <a:pPr marL="822960" lvl="3" indent="-457200">
              <a:buFontTx/>
              <a:buAutoNum type="arabicPeriod"/>
              <a:defRPr/>
            </a:pPr>
            <a:r>
              <a:rPr lang="es-CO" sz="1500" b="0" dirty="0">
                <a:latin typeface="Calibri" pitchFamily="34" charset="0"/>
              </a:rPr>
              <a:t>ON GPRS es el comunicador primario Ethernet es el de respaldo</a:t>
            </a:r>
            <a:br>
              <a:rPr lang="es-CO" sz="1500" b="0" dirty="0">
                <a:latin typeface="Calibri" pitchFamily="34" charset="0"/>
              </a:rPr>
            </a:br>
            <a:r>
              <a:rPr lang="es-CO" sz="1500" b="0" dirty="0">
                <a:latin typeface="Calibri" pitchFamily="34" charset="0"/>
              </a:rPr>
              <a:t>OFF Ethernet es el comunicador primario GPRS es el de respaldo</a:t>
            </a:r>
          </a:p>
          <a:p>
            <a:pPr marL="822960" lvl="3" indent="-457200">
              <a:buFontTx/>
              <a:buAutoNum type="arabicPeriod"/>
              <a:defRPr/>
            </a:pPr>
            <a:r>
              <a:rPr lang="es-CO" sz="1500" b="0" dirty="0">
                <a:latin typeface="Calibri" pitchFamily="34" charset="0"/>
              </a:rPr>
              <a:t>ON Los eventos se comunicarán simultáneamente a la receptora 1 </a:t>
            </a:r>
            <a:r>
              <a:rPr lang="es-CO" sz="1500" b="0" dirty="0" err="1">
                <a:latin typeface="Calibri" pitchFamily="34" charset="0"/>
              </a:rPr>
              <a:t>ethernet</a:t>
            </a:r>
            <a:r>
              <a:rPr lang="es-CO" sz="1500" b="0" dirty="0">
                <a:latin typeface="Calibri" pitchFamily="34" charset="0"/>
              </a:rPr>
              <a:t> y GPRS. Los eventos serán comunicados a la receptora 2 </a:t>
            </a:r>
            <a:r>
              <a:rPr lang="es-CO" sz="1500" b="0" dirty="0" err="1">
                <a:latin typeface="Calibri" pitchFamily="34" charset="0"/>
              </a:rPr>
              <a:t>ethernet</a:t>
            </a:r>
            <a:r>
              <a:rPr lang="es-CO" sz="1500" b="0" dirty="0">
                <a:latin typeface="Calibri" pitchFamily="34" charset="0"/>
              </a:rPr>
              <a:t> y GPRS</a:t>
            </a:r>
            <a:br>
              <a:rPr lang="es-CO" sz="1500" b="0" dirty="0">
                <a:latin typeface="Calibri" pitchFamily="34" charset="0"/>
              </a:rPr>
            </a:br>
            <a:r>
              <a:rPr lang="es-CO" sz="1500" b="0" dirty="0">
                <a:latin typeface="Calibri" pitchFamily="34" charset="0"/>
              </a:rPr>
              <a:t>OFF Los eventos se comunicarán a las receptoras individualmente</a:t>
            </a:r>
          </a:p>
          <a:p>
            <a:pPr marL="822960" lvl="3" indent="-457200">
              <a:buFontTx/>
              <a:buAutoNum type="arabicPeriod"/>
              <a:defRPr/>
            </a:pPr>
            <a:r>
              <a:rPr lang="es-CO" sz="1500" b="0" dirty="0">
                <a:latin typeface="Calibri" pitchFamily="34" charset="0"/>
              </a:rPr>
              <a:t>ON El comunicador podrá ser configurado remotamente vía Ethernet</a:t>
            </a:r>
            <a:br>
              <a:rPr lang="es-CO" sz="1500" b="0" dirty="0">
                <a:latin typeface="Calibri" pitchFamily="34" charset="0"/>
              </a:rPr>
            </a:br>
            <a:r>
              <a:rPr lang="es-CO" sz="1500" b="0" dirty="0">
                <a:latin typeface="Calibri" pitchFamily="34" charset="0"/>
              </a:rPr>
              <a:t>OFF El comunicador no podrá ser configurado remotamente vía Ethernet</a:t>
            </a:r>
          </a:p>
          <a:p>
            <a:pPr marL="1828800" lvl="3" indent="-457200">
              <a:defRPr/>
            </a:pPr>
            <a:endParaRPr lang="es-CO" sz="1600" b="0" dirty="0">
              <a:latin typeface="Calibri" pitchFamily="34" charset="0"/>
            </a:endParaRPr>
          </a:p>
          <a:p>
            <a:pPr marL="1371600" lvl="2" indent="-457200">
              <a:buFontTx/>
              <a:buAutoNum type="arabicPeriod"/>
              <a:defRPr/>
            </a:pPr>
            <a:endParaRPr lang="es-CO" sz="1600" b="0" dirty="0">
              <a:latin typeface="Calibri" pitchFamily="34" charset="0"/>
            </a:endParaRP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6" name="Title 1"/>
          <p:cNvSpPr>
            <a:spLocks/>
          </p:cNvSpPr>
          <p:nvPr/>
        </p:nvSpPr>
        <p:spPr bwMode="auto">
          <a:xfrm>
            <a:off x="1524000" y="0"/>
            <a:ext cx="7391400" cy="838200"/>
          </a:xfrm>
          <a:prstGeom prst="rect">
            <a:avLst/>
          </a:prstGeom>
          <a:noFill/>
          <a:ln w="9525">
            <a:noFill/>
            <a:miter lim="800000"/>
            <a:headEnd/>
            <a:tailEnd/>
          </a:ln>
        </p:spPr>
        <p:txBody>
          <a:bodyPr anchor="ctr"/>
          <a:lstStyle/>
          <a:p>
            <a:pPr algn="r"/>
            <a:endParaRPr lang="es-CO" sz="2800">
              <a:solidFill>
                <a:schemeClr val="bg1"/>
              </a:solidFill>
            </a:endParaRPr>
          </a:p>
        </p:txBody>
      </p:sp>
      <p:sp>
        <p:nvSpPr>
          <p:cNvPr id="18437" name="Title 1"/>
          <p:cNvSpPr>
            <a:spLocks/>
          </p:cNvSpPr>
          <p:nvPr/>
        </p:nvSpPr>
        <p:spPr bwMode="auto">
          <a:xfrm>
            <a:off x="2362200" y="152400"/>
            <a:ext cx="6705600" cy="838200"/>
          </a:xfrm>
          <a:prstGeom prst="rect">
            <a:avLst/>
          </a:prstGeom>
          <a:noFill/>
          <a:ln w="9525">
            <a:noFill/>
            <a:miter lim="800000"/>
            <a:headEnd/>
            <a:tailEnd/>
          </a:ln>
        </p:spPr>
        <p:txBody>
          <a:bodyPr anchor="ctr"/>
          <a:lstStyle/>
          <a:p>
            <a:pPr algn="r"/>
            <a:r>
              <a:rPr lang="es-CO" sz="2800">
                <a:solidFill>
                  <a:schemeClr val="bg1"/>
                </a:solidFill>
              </a:rPr>
              <a:t>Instalación</a:t>
            </a:r>
          </a:p>
        </p:txBody>
      </p:sp>
      <p:graphicFrame>
        <p:nvGraphicFramePr>
          <p:cNvPr id="18434" name="Object 2"/>
          <p:cNvGraphicFramePr>
            <a:graphicFrameLocks noChangeAspect="1"/>
          </p:cNvGraphicFramePr>
          <p:nvPr/>
        </p:nvGraphicFramePr>
        <p:xfrm>
          <a:off x="1120775" y="1295400"/>
          <a:ext cx="6902450" cy="501650"/>
        </p:xfrm>
        <a:graphic>
          <a:graphicData uri="http://schemas.openxmlformats.org/presentationml/2006/ole">
            <p:oleObj spid="_x0000_s18434" name="Visio" r:id="rId4" imgW="6901891" imgH="501091" progId="">
              <p:embed/>
            </p:oleObj>
          </a:graphicData>
        </a:graphic>
      </p:graphicFrame>
      <p:sp>
        <p:nvSpPr>
          <p:cNvPr id="18438" name="Rectangle 5"/>
          <p:cNvSpPr>
            <a:spLocks noChangeArrowheads="1"/>
          </p:cNvSpPr>
          <p:nvPr/>
        </p:nvSpPr>
        <p:spPr bwMode="auto">
          <a:xfrm>
            <a:off x="1174750" y="1336675"/>
            <a:ext cx="6597650" cy="701675"/>
          </a:xfrm>
          <a:prstGeom prst="rect">
            <a:avLst/>
          </a:prstGeom>
          <a:noFill/>
          <a:ln w="9525">
            <a:noFill/>
            <a:miter lim="800000"/>
            <a:headEnd/>
            <a:tailEnd/>
          </a:ln>
        </p:spPr>
        <p:txBody>
          <a:bodyPr>
            <a:spAutoFit/>
          </a:bodyPr>
          <a:lstStyle/>
          <a:p>
            <a:r>
              <a:rPr lang="es-CO" sz="2000"/>
              <a:t>Instalación GS2060/TL260GS</a:t>
            </a:r>
          </a:p>
          <a:p>
            <a:endParaRPr lang="es-CO" sz="2000"/>
          </a:p>
        </p:txBody>
      </p:sp>
      <p:graphicFrame>
        <p:nvGraphicFramePr>
          <p:cNvPr id="18435" name="Object 3"/>
          <p:cNvGraphicFramePr>
            <a:graphicFrameLocks noChangeAspect="1"/>
          </p:cNvGraphicFramePr>
          <p:nvPr/>
        </p:nvGraphicFramePr>
        <p:xfrm>
          <a:off x="1120775" y="1774825"/>
          <a:ext cx="6902450" cy="4052888"/>
        </p:xfrm>
        <a:graphic>
          <a:graphicData uri="http://schemas.openxmlformats.org/presentationml/2006/ole">
            <p:oleObj spid="_x0000_s18435" name="Visio" r:id="rId5" imgW="6917198" imgH="3396758" progId="">
              <p:embed/>
            </p:oleObj>
          </a:graphicData>
        </a:graphic>
      </p:graphicFrame>
      <p:sp>
        <p:nvSpPr>
          <p:cNvPr id="858119" name="Rectangle 7"/>
          <p:cNvSpPr>
            <a:spLocks noChangeArrowheads="1"/>
          </p:cNvSpPr>
          <p:nvPr/>
        </p:nvSpPr>
        <p:spPr bwMode="auto">
          <a:xfrm>
            <a:off x="1187450" y="1808163"/>
            <a:ext cx="6772275" cy="2185987"/>
          </a:xfrm>
          <a:prstGeom prst="rect">
            <a:avLst/>
          </a:prstGeom>
          <a:noFill/>
          <a:ln w="9525">
            <a:noFill/>
            <a:miter lim="800000"/>
            <a:headEnd/>
            <a:tailEnd/>
          </a:ln>
          <a:effectLst/>
        </p:spPr>
        <p:txBody>
          <a:bodyPr>
            <a:spAutoFit/>
          </a:bodyPr>
          <a:lstStyle/>
          <a:p>
            <a:pPr marL="457200" indent="-457200">
              <a:defRPr/>
            </a:pPr>
            <a:r>
              <a:rPr lang="es-CO" sz="2000" b="0" dirty="0"/>
              <a:t>Paso 4 – Programar </a:t>
            </a:r>
          </a:p>
          <a:p>
            <a:pPr marL="457200" indent="-457200">
              <a:defRPr/>
            </a:pPr>
            <a:endParaRPr lang="es-CO" sz="2000" b="0" dirty="0"/>
          </a:p>
          <a:p>
            <a:pPr marL="457200" lvl="2" indent="-457200">
              <a:buFontTx/>
              <a:buAutoNum type="arabicPeriod"/>
              <a:defRPr/>
            </a:pPr>
            <a:r>
              <a:rPr lang="es-CO" b="0" dirty="0"/>
              <a:t>Programar el número de cuenta de la receptora en la sección </a:t>
            </a:r>
            <a:r>
              <a:rPr lang="en-US" b="0" dirty="0"/>
              <a:t>[101]</a:t>
            </a:r>
          </a:p>
          <a:p>
            <a:pPr marL="457200" lvl="2" indent="-457200">
              <a:buFontTx/>
              <a:buAutoNum type="arabicPeriod"/>
              <a:defRPr/>
            </a:pPr>
            <a:r>
              <a:rPr lang="es-CO" b="0" dirty="0"/>
              <a:t>Programar la IP de la receptora en la Sección </a:t>
            </a:r>
            <a:r>
              <a:rPr lang="en-US" b="0" dirty="0"/>
              <a:t>[103]</a:t>
            </a:r>
          </a:p>
          <a:p>
            <a:pPr marL="457200" lvl="2" indent="-457200">
              <a:buFontTx/>
              <a:buAutoNum type="arabicPeriod"/>
              <a:defRPr/>
            </a:pPr>
            <a:r>
              <a:rPr lang="es-CO" b="0" dirty="0"/>
              <a:t>Si se requiere programación adicional es aconsejable realizarla a través del DLSIV</a:t>
            </a:r>
          </a:p>
          <a:p>
            <a:pPr marL="1828800" lvl="3" indent="-457200">
              <a:defRPr/>
            </a:pPr>
            <a:endParaRPr lang="en-US" sz="1200" dirty="0"/>
          </a:p>
          <a:p>
            <a:pPr marL="1371600" lvl="2" indent="-457200">
              <a:buFontTx/>
              <a:buAutoNum type="arabicPeriod"/>
              <a:defRPr/>
            </a:pPr>
            <a:endParaRPr lang="es-CO" sz="1200" dirty="0"/>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60" name="Title 1"/>
          <p:cNvSpPr>
            <a:spLocks/>
          </p:cNvSpPr>
          <p:nvPr/>
        </p:nvSpPr>
        <p:spPr bwMode="auto">
          <a:xfrm>
            <a:off x="1524000" y="0"/>
            <a:ext cx="7391400" cy="838200"/>
          </a:xfrm>
          <a:prstGeom prst="rect">
            <a:avLst/>
          </a:prstGeom>
          <a:noFill/>
          <a:ln w="9525">
            <a:noFill/>
            <a:miter lim="800000"/>
            <a:headEnd/>
            <a:tailEnd/>
          </a:ln>
        </p:spPr>
        <p:txBody>
          <a:bodyPr anchor="ctr"/>
          <a:lstStyle/>
          <a:p>
            <a:pPr algn="r"/>
            <a:endParaRPr lang="es-CO" sz="2800">
              <a:solidFill>
                <a:schemeClr val="bg1"/>
              </a:solidFill>
            </a:endParaRPr>
          </a:p>
        </p:txBody>
      </p:sp>
      <p:sp>
        <p:nvSpPr>
          <p:cNvPr id="19461" name="Title 1"/>
          <p:cNvSpPr>
            <a:spLocks/>
          </p:cNvSpPr>
          <p:nvPr/>
        </p:nvSpPr>
        <p:spPr bwMode="auto">
          <a:xfrm>
            <a:off x="2362200" y="152400"/>
            <a:ext cx="6705600" cy="838200"/>
          </a:xfrm>
          <a:prstGeom prst="rect">
            <a:avLst/>
          </a:prstGeom>
          <a:noFill/>
          <a:ln w="9525">
            <a:noFill/>
            <a:miter lim="800000"/>
            <a:headEnd/>
            <a:tailEnd/>
          </a:ln>
        </p:spPr>
        <p:txBody>
          <a:bodyPr anchor="ctr"/>
          <a:lstStyle/>
          <a:p>
            <a:pPr algn="r"/>
            <a:r>
              <a:rPr lang="es-CO" sz="2800">
                <a:solidFill>
                  <a:schemeClr val="bg1"/>
                </a:solidFill>
              </a:rPr>
              <a:t>Instalación</a:t>
            </a:r>
          </a:p>
        </p:txBody>
      </p:sp>
      <p:graphicFrame>
        <p:nvGraphicFramePr>
          <p:cNvPr id="19458" name="Object 2"/>
          <p:cNvGraphicFramePr>
            <a:graphicFrameLocks noChangeAspect="1"/>
          </p:cNvGraphicFramePr>
          <p:nvPr/>
        </p:nvGraphicFramePr>
        <p:xfrm>
          <a:off x="1120775" y="1295400"/>
          <a:ext cx="6902450" cy="501650"/>
        </p:xfrm>
        <a:graphic>
          <a:graphicData uri="http://schemas.openxmlformats.org/presentationml/2006/ole">
            <p:oleObj spid="_x0000_s19458" name="Visio" r:id="rId4" imgW="6901891" imgH="501091" progId="">
              <p:embed/>
            </p:oleObj>
          </a:graphicData>
        </a:graphic>
      </p:graphicFrame>
      <p:sp>
        <p:nvSpPr>
          <p:cNvPr id="19462" name="Rectangle 5"/>
          <p:cNvSpPr>
            <a:spLocks noChangeArrowheads="1"/>
          </p:cNvSpPr>
          <p:nvPr/>
        </p:nvSpPr>
        <p:spPr bwMode="auto">
          <a:xfrm>
            <a:off x="1174750" y="1336675"/>
            <a:ext cx="6597650" cy="701675"/>
          </a:xfrm>
          <a:prstGeom prst="rect">
            <a:avLst/>
          </a:prstGeom>
          <a:noFill/>
          <a:ln w="9525">
            <a:noFill/>
            <a:miter lim="800000"/>
            <a:headEnd/>
            <a:tailEnd/>
          </a:ln>
        </p:spPr>
        <p:txBody>
          <a:bodyPr>
            <a:spAutoFit/>
          </a:bodyPr>
          <a:lstStyle/>
          <a:p>
            <a:r>
              <a:rPr lang="es-CO" sz="2000"/>
              <a:t>Instalación GS2060/TL260GS</a:t>
            </a:r>
          </a:p>
          <a:p>
            <a:endParaRPr lang="es-CO" sz="2000"/>
          </a:p>
        </p:txBody>
      </p:sp>
      <p:graphicFrame>
        <p:nvGraphicFramePr>
          <p:cNvPr id="19459" name="Object 3"/>
          <p:cNvGraphicFramePr>
            <a:graphicFrameLocks noChangeAspect="1"/>
          </p:cNvGraphicFramePr>
          <p:nvPr/>
        </p:nvGraphicFramePr>
        <p:xfrm>
          <a:off x="1120775" y="1774825"/>
          <a:ext cx="6902450" cy="4052888"/>
        </p:xfrm>
        <a:graphic>
          <a:graphicData uri="http://schemas.openxmlformats.org/presentationml/2006/ole">
            <p:oleObj spid="_x0000_s19459" name="Visio" r:id="rId5" imgW="6917198" imgH="3396758" progId="">
              <p:embed/>
            </p:oleObj>
          </a:graphicData>
        </a:graphic>
      </p:graphicFrame>
      <p:sp>
        <p:nvSpPr>
          <p:cNvPr id="19463" name="Rectangle 7"/>
          <p:cNvSpPr>
            <a:spLocks noChangeArrowheads="1"/>
          </p:cNvSpPr>
          <p:nvPr/>
        </p:nvSpPr>
        <p:spPr bwMode="auto">
          <a:xfrm>
            <a:off x="1250950" y="1922463"/>
            <a:ext cx="6772275" cy="2800350"/>
          </a:xfrm>
          <a:prstGeom prst="rect">
            <a:avLst/>
          </a:prstGeom>
          <a:noFill/>
          <a:ln w="9525">
            <a:noFill/>
            <a:miter lim="800000"/>
            <a:headEnd/>
            <a:tailEnd/>
          </a:ln>
        </p:spPr>
        <p:txBody>
          <a:bodyPr>
            <a:spAutoFit/>
          </a:bodyPr>
          <a:lstStyle/>
          <a:p>
            <a:r>
              <a:rPr lang="es-CO" b="0"/>
              <a:t>Paso 5 – Pruebe comunicaciones</a:t>
            </a:r>
          </a:p>
          <a:p>
            <a:endParaRPr lang="es-CO" b="0"/>
          </a:p>
          <a:p>
            <a:pPr marL="365125" lvl="2"/>
            <a:r>
              <a:rPr lang="es-CO" sz="1600" b="0"/>
              <a:t>1. Desconecte la línea telefónica de TIP y RING en el panel de control</a:t>
            </a:r>
          </a:p>
          <a:p>
            <a:pPr marL="365125" lvl="2"/>
            <a:r>
              <a:rPr lang="es-CO" sz="1600" b="0"/>
              <a:t>2. Verifique que el LED 2 esté encendido, esto indicará que la unidad está activa</a:t>
            </a:r>
          </a:p>
          <a:p>
            <a:pPr marL="365125" lvl="2"/>
            <a:r>
              <a:rPr lang="es-CO" sz="1600" b="0"/>
              <a:t>3. Genere una alarma</a:t>
            </a:r>
          </a:p>
          <a:p>
            <a:pPr marL="365125" lvl="2"/>
            <a:r>
              <a:rPr lang="es-CO" sz="1600" b="0"/>
              <a:t>4. Verifique la transmisión de la alarma llamando a la estación de monitoreo</a:t>
            </a:r>
          </a:p>
          <a:p>
            <a:pPr marL="365125" lvl="2"/>
            <a:r>
              <a:rPr lang="es-CO" sz="1600" b="0"/>
              <a:t>5. Reconecte la línea telefónica de ser necesario</a:t>
            </a:r>
          </a:p>
          <a:p>
            <a:endParaRPr lang="es-CO" sz="1600" b="0"/>
          </a:p>
          <a:p>
            <a:r>
              <a:rPr lang="es-CO" sz="1600" b="0"/>
              <a:t>Para aplicaciones de comunicador como respaldo aplique los pasos 1 al 5</a:t>
            </a:r>
          </a:p>
          <a:p>
            <a:r>
              <a:rPr lang="es-CO" sz="1600" b="0"/>
              <a:t>Para aplicaciones de comunicador como primario aplique los pasos 3 al 4 solamente</a:t>
            </a:r>
          </a:p>
          <a:p>
            <a:endParaRPr lang="es-CO" sz="1200"/>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0482" name="Object 2"/>
          <p:cNvGraphicFramePr>
            <a:graphicFrameLocks noChangeAspect="1"/>
          </p:cNvGraphicFramePr>
          <p:nvPr>
            <p:ph idx="4294967295"/>
          </p:nvPr>
        </p:nvGraphicFramePr>
        <p:xfrm>
          <a:off x="533400" y="1905000"/>
          <a:ext cx="8097838" cy="3657600"/>
        </p:xfrm>
        <a:graphic>
          <a:graphicData uri="http://schemas.openxmlformats.org/presentationml/2006/ole">
            <p:oleObj spid="_x0000_s20482" name="Visio" r:id="rId4" imgW="6917131" imgH="3396691" progId="">
              <p:embed/>
            </p:oleObj>
          </a:graphicData>
        </a:graphic>
      </p:graphicFrame>
      <p:sp>
        <p:nvSpPr>
          <p:cNvPr id="20484" name="Title 1"/>
          <p:cNvSpPr>
            <a:spLocks/>
          </p:cNvSpPr>
          <p:nvPr/>
        </p:nvSpPr>
        <p:spPr bwMode="auto">
          <a:xfrm>
            <a:off x="2362200" y="152400"/>
            <a:ext cx="6705600" cy="838200"/>
          </a:xfrm>
          <a:prstGeom prst="rect">
            <a:avLst/>
          </a:prstGeom>
          <a:noFill/>
          <a:ln w="9525">
            <a:noFill/>
            <a:miter lim="800000"/>
            <a:headEnd/>
            <a:tailEnd/>
          </a:ln>
        </p:spPr>
        <p:txBody>
          <a:bodyPr anchor="ctr"/>
          <a:lstStyle/>
          <a:p>
            <a:pPr algn="r"/>
            <a:r>
              <a:rPr lang="es-CO" sz="2800">
                <a:solidFill>
                  <a:schemeClr val="bg1"/>
                </a:solidFill>
              </a:rPr>
              <a:t>Instalación</a:t>
            </a:r>
          </a:p>
        </p:txBody>
      </p:sp>
      <p:grpSp>
        <p:nvGrpSpPr>
          <p:cNvPr id="20485" name="Group 10"/>
          <p:cNvGrpSpPr>
            <a:grpSpLocks/>
          </p:cNvGrpSpPr>
          <p:nvPr/>
        </p:nvGrpSpPr>
        <p:grpSpPr bwMode="auto">
          <a:xfrm>
            <a:off x="533400" y="1295400"/>
            <a:ext cx="8077200" cy="501650"/>
            <a:chOff x="740" y="816"/>
            <a:chExt cx="5088" cy="316"/>
          </a:xfrm>
        </p:grpSpPr>
        <p:graphicFrame>
          <p:nvGraphicFramePr>
            <p:cNvPr id="20483" name="Object 3"/>
            <p:cNvGraphicFramePr>
              <a:graphicFrameLocks noChangeAspect="1"/>
            </p:cNvGraphicFramePr>
            <p:nvPr/>
          </p:nvGraphicFramePr>
          <p:xfrm>
            <a:off x="740" y="816"/>
            <a:ext cx="5088" cy="316"/>
          </p:xfrm>
          <a:graphic>
            <a:graphicData uri="http://schemas.openxmlformats.org/presentationml/2006/ole">
              <p:oleObj spid="_x0000_s20483" name="Visio" r:id="rId5" imgW="6901891" imgH="501091" progId="">
                <p:embed/>
              </p:oleObj>
            </a:graphicData>
          </a:graphic>
        </p:graphicFrame>
        <p:sp>
          <p:nvSpPr>
            <p:cNvPr id="20488" name="Rectangle 12"/>
            <p:cNvSpPr>
              <a:spLocks noChangeArrowheads="1"/>
            </p:cNvSpPr>
            <p:nvPr/>
          </p:nvSpPr>
          <p:spPr bwMode="auto">
            <a:xfrm>
              <a:off x="740" y="842"/>
              <a:ext cx="4156" cy="250"/>
            </a:xfrm>
            <a:prstGeom prst="rect">
              <a:avLst/>
            </a:prstGeom>
            <a:noFill/>
            <a:ln w="9525">
              <a:noFill/>
              <a:miter lim="800000"/>
              <a:headEnd/>
              <a:tailEnd/>
            </a:ln>
          </p:spPr>
          <p:txBody>
            <a:bodyPr>
              <a:spAutoFit/>
            </a:bodyPr>
            <a:lstStyle/>
            <a:p>
              <a:r>
                <a:rPr lang="es-CO" sz="2000"/>
                <a:t>Indicadores LED</a:t>
              </a:r>
            </a:p>
          </p:txBody>
        </p:sp>
      </p:grpSp>
      <p:sp>
        <p:nvSpPr>
          <p:cNvPr id="20486" name="Rectangle 26"/>
          <p:cNvSpPr>
            <a:spLocks noChangeArrowheads="1"/>
          </p:cNvSpPr>
          <p:nvPr/>
        </p:nvSpPr>
        <p:spPr bwMode="auto">
          <a:xfrm>
            <a:off x="1250950" y="1905000"/>
            <a:ext cx="6772275" cy="2562225"/>
          </a:xfrm>
          <a:prstGeom prst="rect">
            <a:avLst/>
          </a:prstGeom>
          <a:noFill/>
          <a:ln w="9525">
            <a:noFill/>
            <a:miter lim="800000"/>
            <a:headEnd/>
            <a:tailEnd/>
          </a:ln>
        </p:spPr>
        <p:txBody>
          <a:bodyPr>
            <a:spAutoFit/>
          </a:bodyPr>
          <a:lstStyle/>
          <a:p>
            <a:endParaRPr lang="es-CO"/>
          </a:p>
          <a:p>
            <a:r>
              <a:rPr lang="es-CO"/>
              <a:t>LED de fallas </a:t>
            </a:r>
            <a:r>
              <a:rPr lang="es-CO" sz="1400"/>
              <a:t>(Amarillo – Primero de la izquierda)</a:t>
            </a:r>
          </a:p>
          <a:p>
            <a:endParaRPr lang="es-CO"/>
          </a:p>
          <a:p>
            <a:pPr lvl="2"/>
            <a:endParaRPr lang="es-CO"/>
          </a:p>
          <a:p>
            <a:pPr lvl="2"/>
            <a:endParaRPr lang="es-CO"/>
          </a:p>
          <a:p>
            <a:pPr lvl="2"/>
            <a:endParaRPr lang="es-CO"/>
          </a:p>
          <a:p>
            <a:pPr lvl="2"/>
            <a:endParaRPr lang="es-CO"/>
          </a:p>
          <a:p>
            <a:endParaRPr lang="es-CO" sz="1200"/>
          </a:p>
          <a:p>
            <a:endParaRPr lang="es-CO" sz="1200"/>
          </a:p>
          <a:p>
            <a:endParaRPr lang="es-CO" sz="1200"/>
          </a:p>
        </p:txBody>
      </p:sp>
      <p:pic>
        <p:nvPicPr>
          <p:cNvPr id="20487" name="Picture 27"/>
          <p:cNvPicPr>
            <a:picLocks noChangeAspect="1" noChangeArrowheads="1"/>
          </p:cNvPicPr>
          <p:nvPr/>
        </p:nvPicPr>
        <p:blipFill>
          <a:blip r:embed="rId6" cstate="print"/>
          <a:srcRect/>
          <a:stretch>
            <a:fillRect/>
          </a:stretch>
        </p:blipFill>
        <p:spPr bwMode="auto">
          <a:xfrm>
            <a:off x="609600" y="3017838"/>
            <a:ext cx="7905750" cy="14779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s-AR" sz="2800" smtClean="0"/>
              <a:t>Uso de IP para envío de señales de alarma</a:t>
            </a:r>
          </a:p>
        </p:txBody>
      </p:sp>
      <p:sp>
        <p:nvSpPr>
          <p:cNvPr id="48131" name="Text Box 4"/>
          <p:cNvSpPr>
            <a:spLocks noGrp="1" noChangeArrowheads="1"/>
          </p:cNvSpPr>
          <p:nvPr>
            <p:ph type="body" idx="1"/>
          </p:nvPr>
        </p:nvSpPr>
        <p:spPr>
          <a:xfrm>
            <a:off x="457200" y="914400"/>
            <a:ext cx="8229600" cy="5059363"/>
          </a:xfrm>
        </p:spPr>
        <p:txBody>
          <a:bodyPr/>
          <a:lstStyle/>
          <a:p>
            <a:pPr eaLnBrk="1" hangingPunct="1">
              <a:lnSpc>
                <a:spcPct val="90000"/>
              </a:lnSpc>
              <a:buClr>
                <a:srgbClr val="000000"/>
              </a:buClr>
            </a:pPr>
            <a:r>
              <a:rPr lang="es-AR" sz="2400" smtClean="0"/>
              <a:t>Usar IP para enviar señales de Alarma puede hacerse de diferentes modos</a:t>
            </a:r>
          </a:p>
          <a:p>
            <a:pPr eaLnBrk="1" hangingPunct="1">
              <a:lnSpc>
                <a:spcPct val="90000"/>
              </a:lnSpc>
              <a:buClr>
                <a:srgbClr val="000000"/>
              </a:buClr>
            </a:pPr>
            <a:r>
              <a:rPr lang="es-AR" sz="2400" smtClean="0"/>
              <a:t>En la actualidad muchas señales de alarma son convertidas a IP para alcanzar una ubicación aún cuando los extremos de transmisión y recepción están conectados a TPBC</a:t>
            </a:r>
          </a:p>
          <a:p>
            <a:pPr eaLnBrk="1" hangingPunct="1">
              <a:lnSpc>
                <a:spcPct val="90000"/>
              </a:lnSpc>
              <a:buClr>
                <a:srgbClr val="000000"/>
              </a:buClr>
            </a:pPr>
            <a:r>
              <a:rPr lang="es-AR" sz="2400" smtClean="0"/>
              <a:t>Puede efectuarse la supervisión de un panel de alarma mediante señalización IP</a:t>
            </a:r>
          </a:p>
          <a:p>
            <a:pPr eaLnBrk="1" hangingPunct="1">
              <a:lnSpc>
                <a:spcPct val="90000"/>
              </a:lnSpc>
              <a:buClr>
                <a:srgbClr val="000000"/>
              </a:buClr>
            </a:pPr>
            <a:r>
              <a:rPr lang="es-AR" sz="2400" smtClean="0"/>
              <a:t>Las alarmas pueden recibirse mucho más rápido usando IP que usando líneas telefónicas tradicionales (TPBC).</a:t>
            </a:r>
          </a:p>
          <a:p>
            <a:pPr eaLnBrk="1" hangingPunct="1">
              <a:lnSpc>
                <a:spcPct val="90000"/>
              </a:lnSpc>
              <a:buClr>
                <a:srgbClr val="000000"/>
              </a:buClr>
            </a:pPr>
            <a:r>
              <a:rPr lang="es-AR" sz="2400" smtClean="0"/>
              <a:t>Una transmisión de alarma  IP típica toma 2 segundos máximo desde transmisor a receptor.  Usando TPBC a transmisión de alarma típica insume unos 15 segundos si se usa un formato rápido o 30 segundos si se usa formato de pulso</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Object 2"/>
          <p:cNvGraphicFramePr>
            <a:graphicFrameLocks noChangeAspect="1"/>
          </p:cNvGraphicFramePr>
          <p:nvPr>
            <p:ph idx="4294967295"/>
          </p:nvPr>
        </p:nvGraphicFramePr>
        <p:xfrm>
          <a:off x="1112838" y="1905000"/>
          <a:ext cx="6888162" cy="3810000"/>
        </p:xfrm>
        <a:graphic>
          <a:graphicData uri="http://schemas.openxmlformats.org/presentationml/2006/ole">
            <p:oleObj spid="_x0000_s21506" name="Visio" r:id="rId4" imgW="6917131" imgH="3396691" progId="">
              <p:embed/>
            </p:oleObj>
          </a:graphicData>
        </a:graphic>
      </p:graphicFrame>
      <p:sp>
        <p:nvSpPr>
          <p:cNvPr id="21508" name="Title 1"/>
          <p:cNvSpPr>
            <a:spLocks/>
          </p:cNvSpPr>
          <p:nvPr/>
        </p:nvSpPr>
        <p:spPr bwMode="auto">
          <a:xfrm>
            <a:off x="2362200" y="152400"/>
            <a:ext cx="6705600" cy="838200"/>
          </a:xfrm>
          <a:prstGeom prst="rect">
            <a:avLst/>
          </a:prstGeom>
          <a:noFill/>
          <a:ln w="9525">
            <a:noFill/>
            <a:miter lim="800000"/>
            <a:headEnd/>
            <a:tailEnd/>
          </a:ln>
        </p:spPr>
        <p:txBody>
          <a:bodyPr anchor="ctr"/>
          <a:lstStyle/>
          <a:p>
            <a:pPr algn="r"/>
            <a:r>
              <a:rPr lang="es-CO" sz="2800">
                <a:solidFill>
                  <a:schemeClr val="bg1"/>
                </a:solidFill>
              </a:rPr>
              <a:t>Instalación</a:t>
            </a:r>
          </a:p>
        </p:txBody>
      </p:sp>
      <p:grpSp>
        <p:nvGrpSpPr>
          <p:cNvPr id="21509" name="Group 3"/>
          <p:cNvGrpSpPr>
            <a:grpSpLocks/>
          </p:cNvGrpSpPr>
          <p:nvPr/>
        </p:nvGrpSpPr>
        <p:grpSpPr bwMode="auto">
          <a:xfrm>
            <a:off x="1098550" y="1295400"/>
            <a:ext cx="6902450" cy="501650"/>
            <a:chOff x="740" y="816"/>
            <a:chExt cx="4348" cy="316"/>
          </a:xfrm>
        </p:grpSpPr>
        <p:graphicFrame>
          <p:nvGraphicFramePr>
            <p:cNvPr id="21507" name="Object 3"/>
            <p:cNvGraphicFramePr>
              <a:graphicFrameLocks noChangeAspect="1"/>
            </p:cNvGraphicFramePr>
            <p:nvPr/>
          </p:nvGraphicFramePr>
          <p:xfrm>
            <a:off x="740" y="816"/>
            <a:ext cx="4348" cy="316"/>
          </p:xfrm>
          <a:graphic>
            <a:graphicData uri="http://schemas.openxmlformats.org/presentationml/2006/ole">
              <p:oleObj spid="_x0000_s21507" name="Visio" r:id="rId5" imgW="6901891" imgH="501091" progId="">
                <p:embed/>
              </p:oleObj>
            </a:graphicData>
          </a:graphic>
        </p:graphicFrame>
        <p:sp>
          <p:nvSpPr>
            <p:cNvPr id="21511" name="Rectangle 5"/>
            <p:cNvSpPr>
              <a:spLocks noChangeArrowheads="1"/>
            </p:cNvSpPr>
            <p:nvPr/>
          </p:nvSpPr>
          <p:spPr bwMode="auto">
            <a:xfrm>
              <a:off x="740" y="842"/>
              <a:ext cx="4156" cy="250"/>
            </a:xfrm>
            <a:prstGeom prst="rect">
              <a:avLst/>
            </a:prstGeom>
            <a:noFill/>
            <a:ln w="9525">
              <a:noFill/>
              <a:miter lim="800000"/>
              <a:headEnd/>
              <a:tailEnd/>
            </a:ln>
          </p:spPr>
          <p:txBody>
            <a:bodyPr>
              <a:spAutoFit/>
            </a:bodyPr>
            <a:lstStyle/>
            <a:p>
              <a:r>
                <a:rPr lang="es-CO" sz="2000"/>
                <a:t>Indicadores LED</a:t>
              </a:r>
            </a:p>
          </p:txBody>
        </p:sp>
      </p:grpSp>
      <p:sp>
        <p:nvSpPr>
          <p:cNvPr id="21510" name="Rectangle 11"/>
          <p:cNvSpPr>
            <a:spLocks noChangeArrowheads="1"/>
          </p:cNvSpPr>
          <p:nvPr/>
        </p:nvSpPr>
        <p:spPr bwMode="auto">
          <a:xfrm>
            <a:off x="1143000" y="1905000"/>
            <a:ext cx="7086600" cy="3927475"/>
          </a:xfrm>
          <a:prstGeom prst="rect">
            <a:avLst/>
          </a:prstGeom>
          <a:noFill/>
          <a:ln w="9525">
            <a:noFill/>
            <a:miter lim="800000"/>
            <a:headEnd/>
            <a:tailEnd/>
          </a:ln>
        </p:spPr>
        <p:txBody>
          <a:bodyPr>
            <a:spAutoFit/>
          </a:bodyPr>
          <a:lstStyle/>
          <a:p>
            <a:endParaRPr lang="es-CO" sz="1400"/>
          </a:p>
          <a:p>
            <a:r>
              <a:rPr lang="es-CO"/>
              <a:t>LED de estado de conexión de Red </a:t>
            </a:r>
            <a:r>
              <a:rPr lang="es-CO" sz="1600"/>
              <a:t>(Rojo – Segundo de la izquierda)</a:t>
            </a:r>
          </a:p>
          <a:p>
            <a:endParaRPr lang="es-CO" sz="1600"/>
          </a:p>
          <a:p>
            <a:r>
              <a:rPr lang="es-CO" sz="1400"/>
              <a:t>LED Apagado</a:t>
            </a:r>
          </a:p>
          <a:p>
            <a:pPr lvl="1">
              <a:buFontTx/>
              <a:buChar char="•"/>
            </a:pPr>
            <a:r>
              <a:rPr lang="es-CO" sz="1200"/>
              <a:t> sin fallas de red</a:t>
            </a:r>
          </a:p>
          <a:p>
            <a:pPr lvl="1">
              <a:buFontTx/>
              <a:buChar char="•"/>
            </a:pPr>
            <a:endParaRPr lang="es-CO" sz="1200"/>
          </a:p>
          <a:p>
            <a:r>
              <a:rPr lang="es-CO" sz="1400"/>
              <a:t>LED Encendido</a:t>
            </a:r>
          </a:p>
          <a:p>
            <a:pPr lvl="1">
              <a:buFontTx/>
              <a:buChar char="•"/>
            </a:pPr>
            <a:r>
              <a:rPr lang="es-CO" sz="1200"/>
              <a:t> El cable de red no está conectado</a:t>
            </a:r>
          </a:p>
          <a:p>
            <a:pPr lvl="1">
              <a:buFontTx/>
              <a:buChar char="•"/>
            </a:pPr>
            <a:r>
              <a:rPr lang="es-CO" sz="1200"/>
              <a:t> Falla de DHCP </a:t>
            </a:r>
          </a:p>
          <a:p>
            <a:pPr lvl="1">
              <a:buFontTx/>
              <a:buChar char="•"/>
            </a:pPr>
            <a:r>
              <a:rPr lang="es-CO" sz="1200"/>
              <a:t> Falló en conseguir una IP de la red GPRS</a:t>
            </a:r>
          </a:p>
          <a:p>
            <a:pPr lvl="1">
              <a:buFontTx/>
              <a:buChar char="•"/>
            </a:pPr>
            <a:r>
              <a:rPr lang="es-CO" sz="1200"/>
              <a:t> La conexión GPRS se restauró</a:t>
            </a:r>
          </a:p>
          <a:p>
            <a:pPr lvl="1">
              <a:buFontTx/>
              <a:buChar char="•"/>
            </a:pPr>
            <a:endParaRPr lang="es-CO" sz="1200"/>
          </a:p>
          <a:p>
            <a:r>
              <a:rPr lang="es-CO" sz="1400"/>
              <a:t>LED titila rápidamente una vez</a:t>
            </a:r>
          </a:p>
          <a:p>
            <a:pPr lvl="1">
              <a:buFontTx/>
              <a:buChar char="•"/>
            </a:pPr>
            <a:r>
              <a:rPr lang="es-CO" sz="1200"/>
              <a:t> Transmisión Ethernet</a:t>
            </a:r>
          </a:p>
          <a:p>
            <a:pPr lvl="1">
              <a:buFontTx/>
              <a:buChar char="•"/>
            </a:pPr>
            <a:endParaRPr lang="es-CO" sz="1200"/>
          </a:p>
          <a:p>
            <a:r>
              <a:rPr lang="es-CO" sz="1400"/>
              <a:t>LED titila rápidamente 2 veces</a:t>
            </a:r>
          </a:p>
          <a:p>
            <a:pPr lvl="1">
              <a:buFontTx/>
              <a:buChar char="•"/>
            </a:pPr>
            <a:r>
              <a:rPr lang="es-CO" sz="1200"/>
              <a:t> Recepción Ethernet</a:t>
            </a:r>
          </a:p>
          <a:p>
            <a:endParaRPr lang="es-CO" sz="120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
          <p:cNvGraphicFramePr>
            <a:graphicFrameLocks noChangeAspect="1"/>
          </p:cNvGraphicFramePr>
          <p:nvPr>
            <p:ph idx="4294967295"/>
          </p:nvPr>
        </p:nvGraphicFramePr>
        <p:xfrm>
          <a:off x="1066800" y="1905000"/>
          <a:ext cx="6916738" cy="3733800"/>
        </p:xfrm>
        <a:graphic>
          <a:graphicData uri="http://schemas.openxmlformats.org/presentationml/2006/ole">
            <p:oleObj spid="_x0000_s22530" name="Visio" r:id="rId4" imgW="6917131" imgH="3396691" progId="">
              <p:embed/>
            </p:oleObj>
          </a:graphicData>
        </a:graphic>
      </p:graphicFrame>
      <p:sp>
        <p:nvSpPr>
          <p:cNvPr id="22532" name="Title 1"/>
          <p:cNvSpPr>
            <a:spLocks/>
          </p:cNvSpPr>
          <p:nvPr/>
        </p:nvSpPr>
        <p:spPr bwMode="auto">
          <a:xfrm>
            <a:off x="2362200" y="152400"/>
            <a:ext cx="6705600" cy="838200"/>
          </a:xfrm>
          <a:prstGeom prst="rect">
            <a:avLst/>
          </a:prstGeom>
          <a:noFill/>
          <a:ln w="9525">
            <a:noFill/>
            <a:miter lim="800000"/>
            <a:headEnd/>
            <a:tailEnd/>
          </a:ln>
        </p:spPr>
        <p:txBody>
          <a:bodyPr anchor="ctr"/>
          <a:lstStyle/>
          <a:p>
            <a:pPr algn="r"/>
            <a:r>
              <a:rPr lang="es-CO" sz="2800">
                <a:solidFill>
                  <a:schemeClr val="bg1"/>
                </a:solidFill>
              </a:rPr>
              <a:t>Instalación</a:t>
            </a:r>
          </a:p>
        </p:txBody>
      </p:sp>
      <p:grpSp>
        <p:nvGrpSpPr>
          <p:cNvPr id="22533" name="Group 3"/>
          <p:cNvGrpSpPr>
            <a:grpSpLocks/>
          </p:cNvGrpSpPr>
          <p:nvPr/>
        </p:nvGrpSpPr>
        <p:grpSpPr bwMode="auto">
          <a:xfrm>
            <a:off x="1098550" y="1295400"/>
            <a:ext cx="6902450" cy="501650"/>
            <a:chOff x="740" y="816"/>
            <a:chExt cx="4348" cy="316"/>
          </a:xfrm>
        </p:grpSpPr>
        <p:graphicFrame>
          <p:nvGraphicFramePr>
            <p:cNvPr id="22531" name="Object 3"/>
            <p:cNvGraphicFramePr>
              <a:graphicFrameLocks noChangeAspect="1"/>
            </p:cNvGraphicFramePr>
            <p:nvPr/>
          </p:nvGraphicFramePr>
          <p:xfrm>
            <a:off x="740" y="816"/>
            <a:ext cx="4348" cy="316"/>
          </p:xfrm>
          <a:graphic>
            <a:graphicData uri="http://schemas.openxmlformats.org/presentationml/2006/ole">
              <p:oleObj spid="_x0000_s22531" name="Visio" r:id="rId5" imgW="6901891" imgH="501091" progId="">
                <p:embed/>
              </p:oleObj>
            </a:graphicData>
          </a:graphic>
        </p:graphicFrame>
        <p:sp>
          <p:nvSpPr>
            <p:cNvPr id="22536" name="Rectangle 5"/>
            <p:cNvSpPr>
              <a:spLocks noChangeArrowheads="1"/>
            </p:cNvSpPr>
            <p:nvPr/>
          </p:nvSpPr>
          <p:spPr bwMode="auto">
            <a:xfrm>
              <a:off x="740" y="842"/>
              <a:ext cx="4156" cy="250"/>
            </a:xfrm>
            <a:prstGeom prst="rect">
              <a:avLst/>
            </a:prstGeom>
            <a:noFill/>
            <a:ln w="9525">
              <a:noFill/>
              <a:miter lim="800000"/>
              <a:headEnd/>
              <a:tailEnd/>
            </a:ln>
          </p:spPr>
          <p:txBody>
            <a:bodyPr>
              <a:spAutoFit/>
            </a:bodyPr>
            <a:lstStyle/>
            <a:p>
              <a:r>
                <a:rPr lang="es-CO" sz="2000"/>
                <a:t>Indicadores LED</a:t>
              </a:r>
            </a:p>
          </p:txBody>
        </p:sp>
      </p:grpSp>
      <p:sp>
        <p:nvSpPr>
          <p:cNvPr id="22534" name="Rectangle 10"/>
          <p:cNvSpPr>
            <a:spLocks noChangeArrowheads="1"/>
          </p:cNvSpPr>
          <p:nvPr/>
        </p:nvSpPr>
        <p:spPr bwMode="auto">
          <a:xfrm>
            <a:off x="1143000" y="1905000"/>
            <a:ext cx="6772275" cy="3382963"/>
          </a:xfrm>
          <a:prstGeom prst="rect">
            <a:avLst/>
          </a:prstGeom>
          <a:noFill/>
          <a:ln w="9525">
            <a:noFill/>
            <a:miter lim="800000"/>
            <a:headEnd/>
            <a:tailEnd/>
          </a:ln>
        </p:spPr>
        <p:txBody>
          <a:bodyPr>
            <a:spAutoFit/>
          </a:bodyPr>
          <a:lstStyle/>
          <a:p>
            <a:endParaRPr lang="es-CO" sz="1400"/>
          </a:p>
          <a:p>
            <a:r>
              <a:rPr lang="es-CO"/>
              <a:t>LED de Potencia de señal 2 </a:t>
            </a:r>
            <a:r>
              <a:rPr lang="es-CO" sz="1600"/>
              <a:t>(Verde – tercero desde la izquierda)</a:t>
            </a:r>
          </a:p>
          <a:p>
            <a:r>
              <a:rPr lang="es-CO"/>
              <a:t>LED de Potencia de señal 1 </a:t>
            </a:r>
            <a:r>
              <a:rPr lang="es-CO" sz="1600"/>
              <a:t>(Verde – cuarto desde la izquierda)</a:t>
            </a:r>
          </a:p>
          <a:p>
            <a:endParaRPr lang="es-CO" sz="1600"/>
          </a:p>
          <a:p>
            <a:endParaRPr lang="es-CO"/>
          </a:p>
          <a:p>
            <a:endParaRPr lang="es-CO"/>
          </a:p>
          <a:p>
            <a:endParaRPr lang="es-CO"/>
          </a:p>
          <a:p>
            <a:endParaRPr lang="es-CO"/>
          </a:p>
          <a:p>
            <a:endParaRPr lang="es-CO" sz="1400"/>
          </a:p>
          <a:p>
            <a:r>
              <a:rPr lang="es-CO" sz="1400"/>
              <a:t>LED 2 verde titila una vez rápidamente</a:t>
            </a:r>
          </a:p>
          <a:p>
            <a:pPr lvl="1">
              <a:buFontTx/>
              <a:buChar char="•"/>
            </a:pPr>
            <a:r>
              <a:rPr lang="es-CO" sz="1200"/>
              <a:t> Transmisión GPRS</a:t>
            </a:r>
          </a:p>
          <a:p>
            <a:pPr lvl="1"/>
            <a:endParaRPr lang="es-CO" sz="1200"/>
          </a:p>
          <a:p>
            <a:r>
              <a:rPr lang="es-CO" sz="1400"/>
              <a:t>LED 2 verde titila una vez rápidamente</a:t>
            </a:r>
          </a:p>
          <a:p>
            <a:pPr lvl="1">
              <a:buFontTx/>
              <a:buChar char="•"/>
            </a:pPr>
            <a:r>
              <a:rPr lang="es-CO" sz="1200"/>
              <a:t> Recepción GPRS	</a:t>
            </a:r>
          </a:p>
        </p:txBody>
      </p:sp>
      <p:pic>
        <p:nvPicPr>
          <p:cNvPr id="22535" name="Picture 19"/>
          <p:cNvPicPr>
            <a:picLocks noChangeAspect="1" noChangeArrowheads="1"/>
          </p:cNvPicPr>
          <p:nvPr/>
        </p:nvPicPr>
        <p:blipFill>
          <a:blip r:embed="rId6" cstate="print"/>
          <a:srcRect/>
          <a:stretch>
            <a:fillRect/>
          </a:stretch>
        </p:blipFill>
        <p:spPr bwMode="auto">
          <a:xfrm>
            <a:off x="1258888" y="2816225"/>
            <a:ext cx="6577012" cy="1301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4" name="Object 2"/>
          <p:cNvGraphicFramePr>
            <a:graphicFrameLocks noChangeAspect="1"/>
          </p:cNvGraphicFramePr>
          <p:nvPr>
            <p:ph idx="4294967295"/>
          </p:nvPr>
        </p:nvGraphicFramePr>
        <p:xfrm>
          <a:off x="1066800" y="1905000"/>
          <a:ext cx="6916738" cy="3810000"/>
        </p:xfrm>
        <a:graphic>
          <a:graphicData uri="http://schemas.openxmlformats.org/presentationml/2006/ole">
            <p:oleObj spid="_x0000_s23554" name="Visio" r:id="rId4" imgW="6917131" imgH="3396691" progId="">
              <p:embed/>
            </p:oleObj>
          </a:graphicData>
        </a:graphic>
      </p:graphicFrame>
      <p:sp>
        <p:nvSpPr>
          <p:cNvPr id="23556" name="Title 1"/>
          <p:cNvSpPr>
            <a:spLocks/>
          </p:cNvSpPr>
          <p:nvPr/>
        </p:nvSpPr>
        <p:spPr bwMode="auto">
          <a:xfrm>
            <a:off x="2362200" y="152400"/>
            <a:ext cx="6705600" cy="838200"/>
          </a:xfrm>
          <a:prstGeom prst="rect">
            <a:avLst/>
          </a:prstGeom>
          <a:noFill/>
          <a:ln w="9525">
            <a:noFill/>
            <a:miter lim="800000"/>
            <a:headEnd/>
            <a:tailEnd/>
          </a:ln>
        </p:spPr>
        <p:txBody>
          <a:bodyPr anchor="ctr"/>
          <a:lstStyle/>
          <a:p>
            <a:pPr algn="r"/>
            <a:r>
              <a:rPr lang="es-CO" sz="2800">
                <a:solidFill>
                  <a:schemeClr val="bg1"/>
                </a:solidFill>
              </a:rPr>
              <a:t>Instalación	</a:t>
            </a:r>
          </a:p>
        </p:txBody>
      </p:sp>
      <p:grpSp>
        <p:nvGrpSpPr>
          <p:cNvPr id="23557" name="Group 3"/>
          <p:cNvGrpSpPr>
            <a:grpSpLocks/>
          </p:cNvGrpSpPr>
          <p:nvPr/>
        </p:nvGrpSpPr>
        <p:grpSpPr bwMode="auto">
          <a:xfrm>
            <a:off x="1098550" y="1295400"/>
            <a:ext cx="6902450" cy="501650"/>
            <a:chOff x="740" y="816"/>
            <a:chExt cx="4348" cy="316"/>
          </a:xfrm>
        </p:grpSpPr>
        <p:graphicFrame>
          <p:nvGraphicFramePr>
            <p:cNvPr id="23555" name="Object 3"/>
            <p:cNvGraphicFramePr>
              <a:graphicFrameLocks noChangeAspect="1"/>
            </p:cNvGraphicFramePr>
            <p:nvPr/>
          </p:nvGraphicFramePr>
          <p:xfrm>
            <a:off x="740" y="816"/>
            <a:ext cx="4348" cy="316"/>
          </p:xfrm>
          <a:graphic>
            <a:graphicData uri="http://schemas.openxmlformats.org/presentationml/2006/ole">
              <p:oleObj spid="_x0000_s23555" name="Visio" r:id="rId5" imgW="6901891" imgH="501091" progId="">
                <p:embed/>
              </p:oleObj>
            </a:graphicData>
          </a:graphic>
        </p:graphicFrame>
        <p:sp>
          <p:nvSpPr>
            <p:cNvPr id="23559" name="Rectangle 5"/>
            <p:cNvSpPr>
              <a:spLocks noChangeArrowheads="1"/>
            </p:cNvSpPr>
            <p:nvPr/>
          </p:nvSpPr>
          <p:spPr bwMode="auto">
            <a:xfrm>
              <a:off x="740" y="842"/>
              <a:ext cx="4156" cy="250"/>
            </a:xfrm>
            <a:prstGeom prst="rect">
              <a:avLst/>
            </a:prstGeom>
            <a:noFill/>
            <a:ln w="9525">
              <a:noFill/>
              <a:miter lim="800000"/>
              <a:headEnd/>
              <a:tailEnd/>
            </a:ln>
          </p:spPr>
          <p:txBody>
            <a:bodyPr>
              <a:spAutoFit/>
            </a:bodyPr>
            <a:lstStyle/>
            <a:p>
              <a:r>
                <a:rPr lang="es-CO" sz="2000"/>
                <a:t>Pantalla de fallos del teclado</a:t>
              </a:r>
            </a:p>
          </p:txBody>
        </p:sp>
      </p:grpSp>
      <p:sp>
        <p:nvSpPr>
          <p:cNvPr id="23558" name="Rectangle 7"/>
          <p:cNvSpPr>
            <a:spLocks noChangeArrowheads="1"/>
          </p:cNvSpPr>
          <p:nvPr/>
        </p:nvSpPr>
        <p:spPr bwMode="auto">
          <a:xfrm>
            <a:off x="1143000" y="1828800"/>
            <a:ext cx="6772275" cy="3833813"/>
          </a:xfrm>
          <a:prstGeom prst="rect">
            <a:avLst/>
          </a:prstGeom>
          <a:noFill/>
          <a:ln w="9525">
            <a:noFill/>
            <a:miter lim="800000"/>
            <a:headEnd/>
            <a:tailEnd/>
          </a:ln>
        </p:spPr>
        <p:txBody>
          <a:bodyPr>
            <a:spAutoFit/>
          </a:bodyPr>
          <a:lstStyle/>
          <a:p>
            <a:endParaRPr lang="es-CO" sz="1400"/>
          </a:p>
          <a:p>
            <a:r>
              <a:rPr lang="es-CO" sz="1400"/>
              <a:t>Condición de falla</a:t>
            </a:r>
          </a:p>
          <a:p>
            <a:pPr lvl="1">
              <a:buFontTx/>
              <a:buChar char="•"/>
            </a:pPr>
            <a:r>
              <a:rPr lang="es-CO" sz="1200"/>
              <a:t> Falla general del sistema Será el único fallo que mostrará el sistema. Debe verse el LOG de eventos para mayor información</a:t>
            </a:r>
          </a:p>
          <a:p>
            <a:pPr lvl="1">
              <a:buFontTx/>
              <a:buChar char="•"/>
            </a:pPr>
            <a:endParaRPr lang="es-CO" sz="1200"/>
          </a:p>
          <a:p>
            <a:r>
              <a:rPr lang="es-CO" sz="1400"/>
              <a:t>Descripción del LOG de eventos</a:t>
            </a:r>
          </a:p>
          <a:p>
            <a:pPr lvl="1">
              <a:buFontTx/>
              <a:buChar char="•"/>
            </a:pPr>
            <a:r>
              <a:rPr lang="es-CO" sz="1200"/>
              <a:t> Error/Restauración de la red, incluye:</a:t>
            </a:r>
          </a:p>
          <a:p>
            <a:pPr lvl="2">
              <a:buFont typeface="Wingdings" pitchFamily="2" charset="2"/>
              <a:buChar char="Ø"/>
            </a:pPr>
            <a:r>
              <a:rPr lang="es-CO" sz="1200"/>
              <a:t> Bloqueo de SIM</a:t>
            </a:r>
          </a:p>
          <a:p>
            <a:pPr lvl="2">
              <a:buFont typeface="Wingdings" pitchFamily="2" charset="2"/>
              <a:buChar char="Ø"/>
            </a:pPr>
            <a:r>
              <a:rPr lang="es-CO" sz="1200"/>
              <a:t> Problema de GSM</a:t>
            </a:r>
          </a:p>
          <a:p>
            <a:pPr lvl="2">
              <a:buFont typeface="Wingdings" pitchFamily="2" charset="2"/>
              <a:buChar char="Ø"/>
            </a:pPr>
            <a:r>
              <a:rPr lang="es-CO" sz="1200"/>
              <a:t> Problema de Ethernet</a:t>
            </a:r>
          </a:p>
          <a:p>
            <a:pPr lvl="2">
              <a:buFont typeface="Wingdings" pitchFamily="2" charset="2"/>
              <a:buNone/>
            </a:pPr>
            <a:endParaRPr lang="es-CO" sz="1200"/>
          </a:p>
          <a:p>
            <a:pPr lvl="1">
              <a:buFontTx/>
              <a:buChar char="•"/>
            </a:pPr>
            <a:r>
              <a:rPr lang="es-CO" sz="1200"/>
              <a:t> Problema/Restauración del receptor T-LINK, incluye</a:t>
            </a:r>
          </a:p>
          <a:p>
            <a:pPr lvl="2">
              <a:buFont typeface="Wingdings" pitchFamily="2" charset="2"/>
              <a:buChar char="Ø"/>
            </a:pPr>
            <a:r>
              <a:rPr lang="es-CO" sz="1200"/>
              <a:t> Receptor no disponible</a:t>
            </a:r>
          </a:p>
          <a:p>
            <a:pPr lvl="2">
              <a:buFont typeface="Wingdings" pitchFamily="2" charset="2"/>
              <a:buChar char="Ø"/>
            </a:pPr>
            <a:r>
              <a:rPr lang="es-CO" sz="1200"/>
              <a:t> Falla de supervisión </a:t>
            </a:r>
          </a:p>
          <a:p>
            <a:pPr lvl="2">
              <a:buFont typeface="Wingdings" pitchFamily="2" charset="2"/>
              <a:buChar char="Ø"/>
            </a:pPr>
            <a:r>
              <a:rPr lang="es-CO" sz="1200"/>
              <a:t> Falla de comunicaciones</a:t>
            </a:r>
          </a:p>
          <a:p>
            <a:pPr lvl="2">
              <a:buFont typeface="Wingdings" pitchFamily="2" charset="2"/>
              <a:buChar char="Ø"/>
            </a:pPr>
            <a:endParaRPr lang="es-CO" sz="1200"/>
          </a:p>
          <a:p>
            <a:pPr lvl="1">
              <a:buFontTx/>
              <a:buChar char="•"/>
            </a:pPr>
            <a:r>
              <a:rPr lang="es-CO" sz="1200"/>
              <a:t> Error/Restauración de comunicaciones</a:t>
            </a:r>
          </a:p>
          <a:p>
            <a:pPr lvl="2">
              <a:buFont typeface="Wingdings" pitchFamily="2" charset="2"/>
              <a:buChar char="Ø"/>
            </a:pPr>
            <a:r>
              <a:rPr lang="es-CO" sz="1200"/>
              <a:t> Pérdida de comunicaciones entre el panel y el módulo</a:t>
            </a:r>
          </a:p>
          <a:p>
            <a:pPr lvl="1"/>
            <a:endParaRPr lang="es-CO" sz="1200"/>
          </a:p>
          <a:p>
            <a:endParaRPr lang="es-CO" sz="120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298" name="Title 2"/>
          <p:cNvSpPr>
            <a:spLocks noGrp="1"/>
          </p:cNvSpPr>
          <p:nvPr>
            <p:ph type="ctrTitle"/>
          </p:nvPr>
        </p:nvSpPr>
        <p:spPr>
          <a:noFill/>
        </p:spPr>
        <p:txBody>
          <a:bodyPr/>
          <a:lstStyle/>
          <a:p>
            <a:pPr eaLnBrk="1" hangingPunct="1">
              <a:defRPr/>
            </a:pPr>
            <a:r>
              <a:rPr lang="es-CO" dirty="0" smtClean="0"/>
              <a:t>GS2060/TL260GS</a:t>
            </a:r>
            <a:br>
              <a:rPr lang="es-CO" dirty="0" smtClean="0"/>
            </a:br>
            <a:r>
              <a:rPr lang="es-CO" dirty="0" smtClean="0"/>
              <a:t>	– Aplicaciones</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itle 1"/>
          <p:cNvSpPr>
            <a:spLocks/>
          </p:cNvSpPr>
          <p:nvPr/>
        </p:nvSpPr>
        <p:spPr bwMode="auto">
          <a:xfrm>
            <a:off x="1524000" y="0"/>
            <a:ext cx="7391400" cy="838200"/>
          </a:xfrm>
          <a:prstGeom prst="rect">
            <a:avLst/>
          </a:prstGeom>
          <a:noFill/>
          <a:ln w="9525">
            <a:noFill/>
            <a:miter lim="800000"/>
            <a:headEnd/>
            <a:tailEnd/>
          </a:ln>
        </p:spPr>
        <p:txBody>
          <a:bodyPr anchor="ctr"/>
          <a:lstStyle/>
          <a:p>
            <a:pPr algn="r"/>
            <a:endParaRPr lang="es-CO" sz="2800">
              <a:solidFill>
                <a:schemeClr val="bg1"/>
              </a:solidFill>
            </a:endParaRPr>
          </a:p>
        </p:txBody>
      </p:sp>
      <p:sp>
        <p:nvSpPr>
          <p:cNvPr id="24581" name="Title 1"/>
          <p:cNvSpPr>
            <a:spLocks/>
          </p:cNvSpPr>
          <p:nvPr/>
        </p:nvSpPr>
        <p:spPr bwMode="auto">
          <a:xfrm>
            <a:off x="2362200" y="152400"/>
            <a:ext cx="6705600" cy="838200"/>
          </a:xfrm>
          <a:prstGeom prst="rect">
            <a:avLst/>
          </a:prstGeom>
          <a:noFill/>
          <a:ln w="9525">
            <a:noFill/>
            <a:miter lim="800000"/>
            <a:headEnd/>
            <a:tailEnd/>
          </a:ln>
        </p:spPr>
        <p:txBody>
          <a:bodyPr anchor="ctr"/>
          <a:lstStyle/>
          <a:p>
            <a:pPr algn="r"/>
            <a:r>
              <a:rPr lang="es-CO" sz="2800">
                <a:solidFill>
                  <a:schemeClr val="bg1"/>
                </a:solidFill>
              </a:rPr>
              <a:t>Aplicación</a:t>
            </a:r>
          </a:p>
        </p:txBody>
      </p:sp>
      <p:graphicFrame>
        <p:nvGraphicFramePr>
          <p:cNvPr id="24578" name="Object 2"/>
          <p:cNvGraphicFramePr>
            <a:graphicFrameLocks noChangeAspect="1"/>
          </p:cNvGraphicFramePr>
          <p:nvPr/>
        </p:nvGraphicFramePr>
        <p:xfrm>
          <a:off x="1120775" y="1295400"/>
          <a:ext cx="6902450" cy="501650"/>
        </p:xfrm>
        <a:graphic>
          <a:graphicData uri="http://schemas.openxmlformats.org/presentationml/2006/ole">
            <p:oleObj spid="_x0000_s24578" name="Visio" r:id="rId4" imgW="6901891" imgH="501091" progId="">
              <p:embed/>
            </p:oleObj>
          </a:graphicData>
        </a:graphic>
      </p:graphicFrame>
      <p:sp>
        <p:nvSpPr>
          <p:cNvPr id="24582" name="Rectangle 8"/>
          <p:cNvSpPr>
            <a:spLocks noChangeArrowheads="1"/>
          </p:cNvSpPr>
          <p:nvPr/>
        </p:nvSpPr>
        <p:spPr bwMode="auto">
          <a:xfrm>
            <a:off x="1174750" y="1336675"/>
            <a:ext cx="6597650" cy="701675"/>
          </a:xfrm>
          <a:prstGeom prst="rect">
            <a:avLst/>
          </a:prstGeom>
          <a:noFill/>
          <a:ln w="9525">
            <a:noFill/>
            <a:miter lim="800000"/>
            <a:headEnd/>
            <a:tailEnd/>
          </a:ln>
        </p:spPr>
        <p:txBody>
          <a:bodyPr>
            <a:spAutoFit/>
          </a:bodyPr>
          <a:lstStyle/>
          <a:p>
            <a:r>
              <a:rPr lang="es-CO" sz="2000"/>
              <a:t>GS/IP Enrutamiento de llamadas</a:t>
            </a:r>
          </a:p>
          <a:p>
            <a:endParaRPr lang="es-CO" sz="2000"/>
          </a:p>
        </p:txBody>
      </p:sp>
      <p:graphicFrame>
        <p:nvGraphicFramePr>
          <p:cNvPr id="24579" name="Object 3"/>
          <p:cNvGraphicFramePr>
            <a:graphicFrameLocks noChangeAspect="1"/>
          </p:cNvGraphicFramePr>
          <p:nvPr/>
        </p:nvGraphicFramePr>
        <p:xfrm>
          <a:off x="1120775" y="1774825"/>
          <a:ext cx="6902450" cy="4052888"/>
        </p:xfrm>
        <a:graphic>
          <a:graphicData uri="http://schemas.openxmlformats.org/presentationml/2006/ole">
            <p:oleObj spid="_x0000_s24579" name="Visio" r:id="rId5" imgW="6917198" imgH="3396758" progId="">
              <p:embed/>
            </p:oleObj>
          </a:graphicData>
        </a:graphic>
      </p:graphicFrame>
      <p:sp>
        <p:nvSpPr>
          <p:cNvPr id="24583" name="Rectangle 10"/>
          <p:cNvSpPr>
            <a:spLocks noChangeArrowheads="1"/>
          </p:cNvSpPr>
          <p:nvPr/>
        </p:nvSpPr>
        <p:spPr bwMode="auto">
          <a:xfrm>
            <a:off x="1250950" y="1922463"/>
            <a:ext cx="6772275" cy="3694112"/>
          </a:xfrm>
          <a:prstGeom prst="rect">
            <a:avLst/>
          </a:prstGeom>
          <a:noFill/>
          <a:ln w="9525">
            <a:noFill/>
            <a:miter lim="800000"/>
            <a:headEnd/>
            <a:tailEnd/>
          </a:ln>
        </p:spPr>
        <p:txBody>
          <a:bodyPr>
            <a:spAutoFit/>
          </a:bodyPr>
          <a:lstStyle/>
          <a:p>
            <a:r>
              <a:rPr lang="es-CO"/>
              <a:t>Enrutamiento controlado del comunicador </a:t>
            </a:r>
          </a:p>
          <a:p>
            <a:endParaRPr lang="es-CO" sz="1200"/>
          </a:p>
          <a:p>
            <a:r>
              <a:rPr lang="es-CO" sz="1200"/>
              <a:t>– Respaldo (dual-path)</a:t>
            </a:r>
          </a:p>
          <a:p>
            <a:r>
              <a:rPr lang="es-CO" sz="1200"/>
              <a:t>– Redundante (dual-path)</a:t>
            </a:r>
          </a:p>
          <a:p>
            <a:endParaRPr lang="es-CO" sz="1200"/>
          </a:p>
          <a:p>
            <a:r>
              <a:rPr lang="es-CO" sz="1200"/>
              <a:t>Programación requerida</a:t>
            </a:r>
          </a:p>
          <a:p>
            <a:r>
              <a:rPr lang="es-CO" sz="1200"/>
              <a:t>Secciones del panel [301], [302] y [305] </a:t>
            </a:r>
          </a:p>
          <a:p>
            <a:r>
              <a:rPr lang="es-CO" sz="1200"/>
              <a:t>• Cualquiera de ellas puede ser programado como DCAA</a:t>
            </a:r>
          </a:p>
          <a:p>
            <a:r>
              <a:rPr lang="es-CO" sz="1200"/>
              <a:t>DCAA (de fábrica): Ethernet 1 </a:t>
            </a:r>
            <a:r>
              <a:rPr lang="es-CO" sz="1200">
                <a:latin typeface="Book Antiqua" pitchFamily="18" charset="0"/>
              </a:rPr>
              <a:t>→ </a:t>
            </a:r>
            <a:r>
              <a:rPr lang="es-CO" sz="1200"/>
              <a:t>Ethernet 2 → GRPS 1 → GPRS 2</a:t>
            </a:r>
          </a:p>
          <a:p>
            <a:pPr lvl="3"/>
            <a:endParaRPr lang="es-CO" sz="1200"/>
          </a:p>
          <a:p>
            <a:r>
              <a:rPr lang="es-CO" sz="1200"/>
              <a:t>Sección [005] del comunicador</a:t>
            </a:r>
          </a:p>
          <a:p>
            <a:r>
              <a:rPr lang="es-CO" sz="1200"/>
              <a:t>Opción [4] -  Línea primaria y de respaldo</a:t>
            </a:r>
          </a:p>
          <a:p>
            <a:r>
              <a:rPr lang="es-CO" sz="1200"/>
              <a:t>	[ON]: GPRS primario, Ethernet respaldo</a:t>
            </a:r>
          </a:p>
          <a:p>
            <a:r>
              <a:rPr lang="es-CO" sz="1200"/>
              <a:t>	[OFF]: Ethernet primario, GPRS respaldo</a:t>
            </a:r>
          </a:p>
          <a:p>
            <a:endParaRPr lang="es-CO" sz="1200"/>
          </a:p>
          <a:p>
            <a:r>
              <a:rPr lang="es-CO" sz="1200"/>
              <a:t>Opción [5]  -  Redundancia entre GPRS y Ethernet  </a:t>
            </a:r>
          </a:p>
          <a:p>
            <a:r>
              <a:rPr lang="es-CO" sz="1200"/>
              <a:t>	OFF]: Deshabilitada</a:t>
            </a:r>
          </a:p>
          <a:p>
            <a:r>
              <a:rPr lang="es-CO" sz="1200"/>
              <a:t>	[ON]: Habilitada</a:t>
            </a:r>
          </a:p>
          <a:p>
            <a:endParaRPr lang="es-CO" sz="120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10"/>
          <p:cNvPicPr>
            <a:picLocks noChangeAspect="1" noChangeArrowheads="1"/>
          </p:cNvPicPr>
          <p:nvPr/>
        </p:nvPicPr>
        <p:blipFill>
          <a:blip r:embed="rId2" cstate="print"/>
          <a:srcRect/>
          <a:stretch>
            <a:fillRect/>
          </a:stretch>
        </p:blipFill>
        <p:spPr bwMode="auto">
          <a:xfrm>
            <a:off x="1981200" y="2000250"/>
            <a:ext cx="6043613" cy="3579813"/>
          </a:xfrm>
          <a:prstGeom prst="rect">
            <a:avLst/>
          </a:prstGeom>
          <a:noFill/>
          <a:ln w="9525">
            <a:noFill/>
            <a:miter lim="800000"/>
            <a:headEnd/>
            <a:tailEnd/>
          </a:ln>
        </p:spPr>
      </p:pic>
      <p:grpSp>
        <p:nvGrpSpPr>
          <p:cNvPr id="113667" name="Group 9"/>
          <p:cNvGrpSpPr>
            <a:grpSpLocks/>
          </p:cNvGrpSpPr>
          <p:nvPr/>
        </p:nvGrpSpPr>
        <p:grpSpPr bwMode="auto">
          <a:xfrm>
            <a:off x="495300" y="2609850"/>
            <a:ext cx="1998663" cy="1384300"/>
            <a:chOff x="384" y="2104"/>
            <a:chExt cx="1259" cy="872"/>
          </a:xfrm>
        </p:grpSpPr>
        <p:pic>
          <p:nvPicPr>
            <p:cNvPr id="113675" name="Picture 7" descr="l_TL260GS"/>
            <p:cNvPicPr>
              <a:picLocks noChangeAspect="1" noChangeArrowheads="1"/>
            </p:cNvPicPr>
            <p:nvPr/>
          </p:nvPicPr>
          <p:blipFill>
            <a:blip r:embed="rId3" cstate="print"/>
            <a:srcRect/>
            <a:stretch>
              <a:fillRect/>
            </a:stretch>
          </p:blipFill>
          <p:spPr bwMode="auto">
            <a:xfrm>
              <a:off x="1062" y="2104"/>
              <a:ext cx="581" cy="872"/>
            </a:xfrm>
            <a:prstGeom prst="rect">
              <a:avLst/>
            </a:prstGeom>
            <a:noFill/>
            <a:ln w="9525">
              <a:noFill/>
              <a:miter lim="800000"/>
              <a:headEnd/>
              <a:tailEnd/>
            </a:ln>
          </p:spPr>
        </p:pic>
        <p:pic>
          <p:nvPicPr>
            <p:cNvPr id="113676" name="Picture 5" descr="s_PC1864">
              <a:hlinkClick r:id="rId4"/>
            </p:cNvPr>
            <p:cNvPicPr>
              <a:picLocks noChangeAspect="1" noChangeArrowheads="1"/>
            </p:cNvPicPr>
            <p:nvPr/>
          </p:nvPicPr>
          <p:blipFill>
            <a:blip r:embed="rId5" cstate="print"/>
            <a:srcRect/>
            <a:stretch>
              <a:fillRect/>
            </a:stretch>
          </p:blipFill>
          <p:spPr bwMode="auto">
            <a:xfrm>
              <a:off x="384" y="2256"/>
              <a:ext cx="768" cy="669"/>
            </a:xfrm>
            <a:prstGeom prst="rect">
              <a:avLst/>
            </a:prstGeom>
            <a:noFill/>
            <a:ln w="9525">
              <a:noFill/>
              <a:miter lim="800000"/>
              <a:headEnd/>
              <a:tailEnd/>
            </a:ln>
          </p:spPr>
        </p:pic>
      </p:grpSp>
      <p:pic>
        <p:nvPicPr>
          <p:cNvPr id="113668" name="Picture 12"/>
          <p:cNvPicPr>
            <a:picLocks noChangeAspect="1" noChangeArrowheads="1"/>
          </p:cNvPicPr>
          <p:nvPr/>
        </p:nvPicPr>
        <p:blipFill>
          <a:blip r:embed="rId6" cstate="print"/>
          <a:srcRect/>
          <a:stretch>
            <a:fillRect/>
          </a:stretch>
        </p:blipFill>
        <p:spPr bwMode="auto">
          <a:xfrm rot="835258">
            <a:off x="2000250" y="4086225"/>
            <a:ext cx="2514600" cy="381000"/>
          </a:xfrm>
          <a:prstGeom prst="rect">
            <a:avLst/>
          </a:prstGeom>
          <a:noFill/>
          <a:ln w="9525">
            <a:noFill/>
            <a:miter lim="800000"/>
            <a:headEnd/>
            <a:tailEnd/>
          </a:ln>
        </p:spPr>
      </p:pic>
      <p:sp>
        <p:nvSpPr>
          <p:cNvPr id="113669" name="Rectangle 14"/>
          <p:cNvSpPr>
            <a:spLocks noChangeArrowheads="1"/>
          </p:cNvSpPr>
          <p:nvPr/>
        </p:nvSpPr>
        <p:spPr bwMode="auto">
          <a:xfrm>
            <a:off x="6248400" y="4667250"/>
            <a:ext cx="1905000" cy="912813"/>
          </a:xfrm>
          <a:prstGeom prst="rect">
            <a:avLst/>
          </a:prstGeom>
          <a:solidFill>
            <a:schemeClr val="bg1"/>
          </a:solidFill>
          <a:ln w="9525">
            <a:solidFill>
              <a:schemeClr val="bg1"/>
            </a:solidFill>
            <a:miter lim="800000"/>
            <a:headEnd/>
            <a:tailEnd/>
          </a:ln>
        </p:spPr>
        <p:txBody>
          <a:bodyPr wrap="none" anchor="ctr"/>
          <a:lstStyle/>
          <a:p>
            <a:endParaRPr lang="en-US"/>
          </a:p>
        </p:txBody>
      </p:sp>
      <p:pic>
        <p:nvPicPr>
          <p:cNvPr id="113670" name="Picture 15" descr="System III in Rack"/>
          <p:cNvPicPr>
            <a:picLocks noChangeAspect="1" noChangeArrowheads="1"/>
          </p:cNvPicPr>
          <p:nvPr/>
        </p:nvPicPr>
        <p:blipFill>
          <a:blip r:embed="rId7" cstate="print"/>
          <a:srcRect/>
          <a:stretch>
            <a:fillRect/>
          </a:stretch>
        </p:blipFill>
        <p:spPr bwMode="auto">
          <a:xfrm>
            <a:off x="6438900" y="2851150"/>
            <a:ext cx="1982788" cy="2174875"/>
          </a:xfrm>
          <a:prstGeom prst="rect">
            <a:avLst/>
          </a:prstGeom>
          <a:noFill/>
          <a:ln w="9525">
            <a:noFill/>
            <a:miter lim="800000"/>
            <a:headEnd/>
            <a:tailEnd/>
          </a:ln>
        </p:spPr>
      </p:pic>
      <p:sp>
        <p:nvSpPr>
          <p:cNvPr id="113671" name="Rectangle 16"/>
          <p:cNvSpPr>
            <a:spLocks noChangeArrowheads="1"/>
          </p:cNvSpPr>
          <p:nvPr/>
        </p:nvSpPr>
        <p:spPr bwMode="auto">
          <a:xfrm>
            <a:off x="6248400" y="3436938"/>
            <a:ext cx="190500" cy="912812"/>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11" name="Straight Arrow Connector 10"/>
          <p:cNvCxnSpPr/>
          <p:nvPr/>
        </p:nvCxnSpPr>
        <p:spPr>
          <a:xfrm>
            <a:off x="3517900" y="5948363"/>
            <a:ext cx="2730500" cy="1587"/>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13673" name="Text Box 16"/>
          <p:cNvSpPr txBox="1">
            <a:spLocks noChangeArrowheads="1"/>
          </p:cNvSpPr>
          <p:nvPr/>
        </p:nvSpPr>
        <p:spPr bwMode="auto">
          <a:xfrm>
            <a:off x="3779838" y="5581650"/>
            <a:ext cx="2298700" cy="276225"/>
          </a:xfrm>
          <a:prstGeom prst="rect">
            <a:avLst/>
          </a:prstGeom>
          <a:noFill/>
          <a:ln w="9525">
            <a:noFill/>
            <a:miter lim="800000"/>
            <a:headEnd/>
            <a:tailEnd/>
          </a:ln>
        </p:spPr>
        <p:txBody>
          <a:bodyPr wrap="none">
            <a:spAutoFit/>
          </a:bodyPr>
          <a:lstStyle/>
          <a:p>
            <a:r>
              <a:rPr lang="es-ES" sz="1200"/>
              <a:t>Última instancia: TELÉFONO</a:t>
            </a:r>
            <a:endParaRPr lang="en-US" sz="1200"/>
          </a:p>
        </p:txBody>
      </p:sp>
      <p:sp>
        <p:nvSpPr>
          <p:cNvPr id="113674" name="Rectangle 3"/>
          <p:cNvSpPr>
            <a:spLocks noChangeArrowheads="1"/>
          </p:cNvSpPr>
          <p:nvPr/>
        </p:nvSpPr>
        <p:spPr bwMode="auto">
          <a:xfrm>
            <a:off x="1236663" y="228600"/>
            <a:ext cx="6553200" cy="609600"/>
          </a:xfrm>
          <a:prstGeom prst="rect">
            <a:avLst/>
          </a:prstGeom>
          <a:noFill/>
          <a:ln w="9525">
            <a:noFill/>
            <a:miter lim="800000"/>
            <a:headEnd/>
            <a:tailEnd/>
          </a:ln>
        </p:spPr>
        <p:txBody>
          <a:bodyPr anchor="ctr"/>
          <a:lstStyle/>
          <a:p>
            <a:pPr algn="ctr"/>
            <a:r>
              <a:rPr lang="en-US" sz="2800" dirty="0">
                <a:solidFill>
                  <a:schemeClr val="bg1"/>
                </a:solidFill>
              </a:rPr>
              <a:t>Sur-</a:t>
            </a:r>
            <a:r>
              <a:rPr lang="en-US" sz="2800" dirty="0" err="1">
                <a:solidFill>
                  <a:schemeClr val="bg1"/>
                </a:solidFill>
              </a:rPr>
              <a:t>Gard</a:t>
            </a:r>
            <a:r>
              <a:rPr lang="en-US" sz="2800" dirty="0">
                <a:solidFill>
                  <a:schemeClr val="bg1"/>
                </a:solidFill>
              </a:rPr>
              <a:t> System III</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3"/>
          <p:cNvPicPr>
            <a:picLocks noChangeAspect="1" noChangeArrowheads="1"/>
          </p:cNvPicPr>
          <p:nvPr/>
        </p:nvPicPr>
        <p:blipFill>
          <a:blip r:embed="rId3" cstate="print"/>
          <a:srcRect/>
          <a:stretch>
            <a:fillRect/>
          </a:stretch>
        </p:blipFill>
        <p:spPr bwMode="auto">
          <a:xfrm>
            <a:off x="2017713" y="990600"/>
            <a:ext cx="6043612" cy="3579813"/>
          </a:xfrm>
          <a:prstGeom prst="rect">
            <a:avLst/>
          </a:prstGeom>
          <a:noFill/>
          <a:ln w="9525">
            <a:noFill/>
            <a:miter lim="800000"/>
            <a:headEnd/>
            <a:tailEnd/>
          </a:ln>
        </p:spPr>
      </p:pic>
      <p:grpSp>
        <p:nvGrpSpPr>
          <p:cNvPr id="114691" name="Group 4"/>
          <p:cNvGrpSpPr>
            <a:grpSpLocks/>
          </p:cNvGrpSpPr>
          <p:nvPr/>
        </p:nvGrpSpPr>
        <p:grpSpPr bwMode="auto">
          <a:xfrm>
            <a:off x="531813" y="1600200"/>
            <a:ext cx="1998662" cy="1384300"/>
            <a:chOff x="384" y="2104"/>
            <a:chExt cx="1259" cy="872"/>
          </a:xfrm>
        </p:grpSpPr>
        <p:pic>
          <p:nvPicPr>
            <p:cNvPr id="114702" name="Picture 5" descr="l_TL260GS"/>
            <p:cNvPicPr>
              <a:picLocks noChangeAspect="1" noChangeArrowheads="1"/>
            </p:cNvPicPr>
            <p:nvPr/>
          </p:nvPicPr>
          <p:blipFill>
            <a:blip r:embed="rId4" cstate="print"/>
            <a:srcRect/>
            <a:stretch>
              <a:fillRect/>
            </a:stretch>
          </p:blipFill>
          <p:spPr bwMode="auto">
            <a:xfrm>
              <a:off x="1062" y="2104"/>
              <a:ext cx="581" cy="872"/>
            </a:xfrm>
            <a:prstGeom prst="rect">
              <a:avLst/>
            </a:prstGeom>
            <a:noFill/>
            <a:ln w="9525">
              <a:noFill/>
              <a:miter lim="800000"/>
              <a:headEnd/>
              <a:tailEnd/>
            </a:ln>
          </p:spPr>
        </p:pic>
        <p:pic>
          <p:nvPicPr>
            <p:cNvPr id="114703" name="Picture 6" descr="s_PC1864">
              <a:hlinkClick r:id="rId5"/>
            </p:cNvPr>
            <p:cNvPicPr>
              <a:picLocks noChangeAspect="1" noChangeArrowheads="1"/>
            </p:cNvPicPr>
            <p:nvPr/>
          </p:nvPicPr>
          <p:blipFill>
            <a:blip r:embed="rId6" cstate="print"/>
            <a:srcRect/>
            <a:stretch>
              <a:fillRect/>
            </a:stretch>
          </p:blipFill>
          <p:spPr bwMode="auto">
            <a:xfrm>
              <a:off x="384" y="2256"/>
              <a:ext cx="768" cy="669"/>
            </a:xfrm>
            <a:prstGeom prst="rect">
              <a:avLst/>
            </a:prstGeom>
            <a:noFill/>
            <a:ln w="9525">
              <a:noFill/>
              <a:miter lim="800000"/>
              <a:headEnd/>
              <a:tailEnd/>
            </a:ln>
          </p:spPr>
        </p:pic>
      </p:grpSp>
      <p:pic>
        <p:nvPicPr>
          <p:cNvPr id="114692" name="Picture 7"/>
          <p:cNvPicPr>
            <a:picLocks noChangeAspect="1" noChangeArrowheads="1"/>
          </p:cNvPicPr>
          <p:nvPr/>
        </p:nvPicPr>
        <p:blipFill>
          <a:blip r:embed="rId7" cstate="print"/>
          <a:srcRect/>
          <a:stretch>
            <a:fillRect/>
          </a:stretch>
        </p:blipFill>
        <p:spPr bwMode="auto">
          <a:xfrm rot="835258">
            <a:off x="2036763" y="3076575"/>
            <a:ext cx="2514600" cy="381000"/>
          </a:xfrm>
          <a:prstGeom prst="rect">
            <a:avLst/>
          </a:prstGeom>
          <a:noFill/>
          <a:ln w="9525">
            <a:noFill/>
            <a:miter lim="800000"/>
            <a:headEnd/>
            <a:tailEnd/>
          </a:ln>
        </p:spPr>
      </p:pic>
      <p:sp>
        <p:nvSpPr>
          <p:cNvPr id="114693" name="Rectangle 8"/>
          <p:cNvSpPr>
            <a:spLocks noChangeArrowheads="1"/>
          </p:cNvSpPr>
          <p:nvPr/>
        </p:nvSpPr>
        <p:spPr bwMode="auto">
          <a:xfrm>
            <a:off x="6284913" y="3657600"/>
            <a:ext cx="1905000" cy="912813"/>
          </a:xfrm>
          <a:prstGeom prst="rect">
            <a:avLst/>
          </a:prstGeom>
          <a:solidFill>
            <a:schemeClr val="bg1"/>
          </a:solidFill>
          <a:ln w="9525">
            <a:solidFill>
              <a:schemeClr val="bg1"/>
            </a:solidFill>
            <a:miter lim="800000"/>
            <a:headEnd/>
            <a:tailEnd/>
          </a:ln>
        </p:spPr>
        <p:txBody>
          <a:bodyPr wrap="none" anchor="ctr"/>
          <a:lstStyle/>
          <a:p>
            <a:endParaRPr lang="en-US"/>
          </a:p>
        </p:txBody>
      </p:sp>
      <p:pic>
        <p:nvPicPr>
          <p:cNvPr id="114694" name="Picture 9" descr="System III in Rack"/>
          <p:cNvPicPr>
            <a:picLocks noChangeAspect="1" noChangeArrowheads="1"/>
          </p:cNvPicPr>
          <p:nvPr/>
        </p:nvPicPr>
        <p:blipFill>
          <a:blip r:embed="rId8" cstate="print"/>
          <a:srcRect/>
          <a:stretch>
            <a:fillRect/>
          </a:stretch>
        </p:blipFill>
        <p:spPr bwMode="auto">
          <a:xfrm>
            <a:off x="6475413" y="1165225"/>
            <a:ext cx="1982787" cy="2174875"/>
          </a:xfrm>
          <a:prstGeom prst="rect">
            <a:avLst/>
          </a:prstGeom>
          <a:noFill/>
          <a:ln w="9525">
            <a:noFill/>
            <a:miter lim="800000"/>
            <a:headEnd/>
            <a:tailEnd/>
          </a:ln>
        </p:spPr>
      </p:pic>
      <p:sp>
        <p:nvSpPr>
          <p:cNvPr id="114695" name="Rectangle 10"/>
          <p:cNvSpPr>
            <a:spLocks noChangeArrowheads="1"/>
          </p:cNvSpPr>
          <p:nvPr/>
        </p:nvSpPr>
        <p:spPr bwMode="auto">
          <a:xfrm>
            <a:off x="5743575" y="2590800"/>
            <a:ext cx="760413" cy="1398588"/>
          </a:xfrm>
          <a:prstGeom prst="rect">
            <a:avLst/>
          </a:prstGeom>
          <a:solidFill>
            <a:schemeClr val="bg1"/>
          </a:solidFill>
          <a:ln w="9525">
            <a:solidFill>
              <a:schemeClr val="bg1"/>
            </a:solidFill>
            <a:miter lim="800000"/>
            <a:headEnd/>
            <a:tailEnd/>
          </a:ln>
        </p:spPr>
        <p:txBody>
          <a:bodyPr wrap="none" anchor="ctr"/>
          <a:lstStyle/>
          <a:p>
            <a:endParaRPr lang="en-US"/>
          </a:p>
        </p:txBody>
      </p:sp>
      <p:pic>
        <p:nvPicPr>
          <p:cNvPr id="114696" name="Picture 11" descr="System III in Rack"/>
          <p:cNvPicPr>
            <a:picLocks noChangeAspect="1" noChangeArrowheads="1"/>
          </p:cNvPicPr>
          <p:nvPr/>
        </p:nvPicPr>
        <p:blipFill>
          <a:blip r:embed="rId8" cstate="print"/>
          <a:srcRect/>
          <a:stretch>
            <a:fillRect/>
          </a:stretch>
        </p:blipFill>
        <p:spPr bwMode="auto">
          <a:xfrm>
            <a:off x="6475413" y="3473450"/>
            <a:ext cx="1982787" cy="2174875"/>
          </a:xfrm>
          <a:prstGeom prst="rect">
            <a:avLst/>
          </a:prstGeom>
          <a:noFill/>
          <a:ln w="9525">
            <a:noFill/>
            <a:miter lim="800000"/>
            <a:headEnd/>
            <a:tailEnd/>
          </a:ln>
        </p:spPr>
      </p:pic>
      <p:pic>
        <p:nvPicPr>
          <p:cNvPr id="114697" name="Picture 12"/>
          <p:cNvPicPr>
            <a:picLocks noChangeAspect="1" noChangeArrowheads="1"/>
          </p:cNvPicPr>
          <p:nvPr/>
        </p:nvPicPr>
        <p:blipFill>
          <a:blip r:embed="rId7" cstate="print"/>
          <a:srcRect/>
          <a:stretch>
            <a:fillRect/>
          </a:stretch>
        </p:blipFill>
        <p:spPr bwMode="auto">
          <a:xfrm rot="835258">
            <a:off x="5568950" y="3802063"/>
            <a:ext cx="957263" cy="381000"/>
          </a:xfrm>
          <a:prstGeom prst="rect">
            <a:avLst/>
          </a:prstGeom>
          <a:noFill/>
          <a:ln w="9525">
            <a:noFill/>
            <a:miter lim="800000"/>
            <a:headEnd/>
            <a:tailEnd/>
          </a:ln>
        </p:spPr>
      </p:pic>
      <p:pic>
        <p:nvPicPr>
          <p:cNvPr id="114698" name="Picture 13"/>
          <p:cNvPicPr>
            <a:picLocks noChangeAspect="1" noChangeArrowheads="1"/>
          </p:cNvPicPr>
          <p:nvPr/>
        </p:nvPicPr>
        <p:blipFill>
          <a:blip r:embed="rId7" cstate="print"/>
          <a:srcRect/>
          <a:stretch>
            <a:fillRect/>
          </a:stretch>
        </p:blipFill>
        <p:spPr bwMode="auto">
          <a:xfrm rot="-1462152">
            <a:off x="5618163" y="2895600"/>
            <a:ext cx="914400" cy="381000"/>
          </a:xfrm>
          <a:prstGeom prst="rect">
            <a:avLst/>
          </a:prstGeom>
          <a:noFill/>
          <a:ln w="9525">
            <a:noFill/>
            <a:miter lim="800000"/>
            <a:headEnd/>
            <a:tailEnd/>
          </a:ln>
        </p:spPr>
      </p:pic>
      <p:sp>
        <p:nvSpPr>
          <p:cNvPr id="114699" name="Rectangle 3"/>
          <p:cNvSpPr>
            <a:spLocks noChangeArrowheads="1"/>
          </p:cNvSpPr>
          <p:nvPr/>
        </p:nvSpPr>
        <p:spPr bwMode="auto">
          <a:xfrm>
            <a:off x="1236663" y="228600"/>
            <a:ext cx="6553200" cy="609600"/>
          </a:xfrm>
          <a:prstGeom prst="rect">
            <a:avLst/>
          </a:prstGeom>
          <a:noFill/>
          <a:ln w="9525">
            <a:noFill/>
            <a:miter lim="800000"/>
            <a:headEnd/>
            <a:tailEnd/>
          </a:ln>
        </p:spPr>
        <p:txBody>
          <a:bodyPr anchor="ctr"/>
          <a:lstStyle/>
          <a:p>
            <a:pPr algn="ctr"/>
            <a:r>
              <a:rPr lang="en-US" sz="2800" dirty="0">
                <a:solidFill>
                  <a:schemeClr val="bg1"/>
                </a:solidFill>
              </a:rPr>
              <a:t>Sur-</a:t>
            </a:r>
            <a:r>
              <a:rPr lang="en-US" sz="2800" dirty="0" err="1">
                <a:solidFill>
                  <a:schemeClr val="bg1"/>
                </a:solidFill>
              </a:rPr>
              <a:t>Gard</a:t>
            </a:r>
            <a:r>
              <a:rPr lang="en-US" sz="2800" dirty="0">
                <a:solidFill>
                  <a:schemeClr val="bg1"/>
                </a:solidFill>
              </a:rPr>
              <a:t> System III</a:t>
            </a:r>
          </a:p>
        </p:txBody>
      </p:sp>
      <p:sp>
        <p:nvSpPr>
          <p:cNvPr id="114700" name="Title 13"/>
          <p:cNvSpPr>
            <a:spLocks noGrp="1"/>
          </p:cNvSpPr>
          <p:nvPr>
            <p:ph type="title"/>
          </p:nvPr>
        </p:nvSpPr>
        <p:spPr/>
        <p:txBody>
          <a:bodyPr/>
          <a:lstStyle/>
          <a:p>
            <a:endParaRPr lang="en-US" smtClean="0"/>
          </a:p>
        </p:txBody>
      </p:sp>
      <p:sp>
        <p:nvSpPr>
          <p:cNvPr id="114701" name="Content Placeholder 14"/>
          <p:cNvSpPr>
            <a:spLocks noGrp="1"/>
          </p:cNvSpPr>
          <p:nvPr>
            <p:ph idx="1"/>
          </p:nvPr>
        </p:nvSpPr>
        <p:spPr/>
        <p:txBody>
          <a:bodyPr/>
          <a:lstStyle/>
          <a:p>
            <a:endParaRPr lang="en-US" smtClean="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3"/>
          <p:cNvPicPr>
            <a:picLocks noChangeAspect="1" noChangeArrowheads="1"/>
          </p:cNvPicPr>
          <p:nvPr/>
        </p:nvPicPr>
        <p:blipFill>
          <a:blip r:embed="rId3" cstate="print"/>
          <a:srcRect/>
          <a:stretch>
            <a:fillRect/>
          </a:stretch>
        </p:blipFill>
        <p:spPr bwMode="auto">
          <a:xfrm>
            <a:off x="2017713" y="990600"/>
            <a:ext cx="6043612" cy="3579813"/>
          </a:xfrm>
          <a:prstGeom prst="rect">
            <a:avLst/>
          </a:prstGeom>
          <a:noFill/>
          <a:ln w="9525">
            <a:noFill/>
            <a:miter lim="800000"/>
            <a:headEnd/>
            <a:tailEnd/>
          </a:ln>
        </p:spPr>
      </p:pic>
      <p:grpSp>
        <p:nvGrpSpPr>
          <p:cNvPr id="115715" name="Group 4"/>
          <p:cNvGrpSpPr>
            <a:grpSpLocks/>
          </p:cNvGrpSpPr>
          <p:nvPr/>
        </p:nvGrpSpPr>
        <p:grpSpPr bwMode="auto">
          <a:xfrm>
            <a:off x="531813" y="1600200"/>
            <a:ext cx="1998662" cy="1384300"/>
            <a:chOff x="384" y="2104"/>
            <a:chExt cx="1259" cy="872"/>
          </a:xfrm>
        </p:grpSpPr>
        <p:pic>
          <p:nvPicPr>
            <p:cNvPr id="115738" name="Picture 5" descr="l_TL260GS"/>
            <p:cNvPicPr>
              <a:picLocks noChangeAspect="1" noChangeArrowheads="1"/>
            </p:cNvPicPr>
            <p:nvPr/>
          </p:nvPicPr>
          <p:blipFill>
            <a:blip r:embed="rId4" cstate="print"/>
            <a:srcRect/>
            <a:stretch>
              <a:fillRect/>
            </a:stretch>
          </p:blipFill>
          <p:spPr bwMode="auto">
            <a:xfrm>
              <a:off x="1062" y="2104"/>
              <a:ext cx="581" cy="872"/>
            </a:xfrm>
            <a:prstGeom prst="rect">
              <a:avLst/>
            </a:prstGeom>
            <a:noFill/>
            <a:ln w="9525">
              <a:noFill/>
              <a:miter lim="800000"/>
              <a:headEnd/>
              <a:tailEnd/>
            </a:ln>
          </p:spPr>
        </p:pic>
        <p:pic>
          <p:nvPicPr>
            <p:cNvPr id="115739" name="Picture 6" descr="s_PC1864">
              <a:hlinkClick r:id="rId5"/>
            </p:cNvPr>
            <p:cNvPicPr>
              <a:picLocks noChangeAspect="1" noChangeArrowheads="1"/>
            </p:cNvPicPr>
            <p:nvPr/>
          </p:nvPicPr>
          <p:blipFill>
            <a:blip r:embed="rId6" cstate="print"/>
            <a:srcRect/>
            <a:stretch>
              <a:fillRect/>
            </a:stretch>
          </p:blipFill>
          <p:spPr bwMode="auto">
            <a:xfrm>
              <a:off x="384" y="2256"/>
              <a:ext cx="768" cy="669"/>
            </a:xfrm>
            <a:prstGeom prst="rect">
              <a:avLst/>
            </a:prstGeom>
            <a:noFill/>
            <a:ln w="9525">
              <a:noFill/>
              <a:miter lim="800000"/>
              <a:headEnd/>
              <a:tailEnd/>
            </a:ln>
          </p:spPr>
        </p:pic>
      </p:grpSp>
      <p:pic>
        <p:nvPicPr>
          <p:cNvPr id="115716" name="Picture 7"/>
          <p:cNvPicPr>
            <a:picLocks noChangeAspect="1" noChangeArrowheads="1"/>
          </p:cNvPicPr>
          <p:nvPr/>
        </p:nvPicPr>
        <p:blipFill>
          <a:blip r:embed="rId7" cstate="print"/>
          <a:srcRect/>
          <a:stretch>
            <a:fillRect/>
          </a:stretch>
        </p:blipFill>
        <p:spPr bwMode="auto">
          <a:xfrm rot="-1542140">
            <a:off x="2362200" y="4267200"/>
            <a:ext cx="2514600" cy="381000"/>
          </a:xfrm>
          <a:prstGeom prst="rect">
            <a:avLst/>
          </a:prstGeom>
          <a:noFill/>
          <a:ln w="9525">
            <a:noFill/>
            <a:miter lim="800000"/>
            <a:headEnd/>
            <a:tailEnd/>
          </a:ln>
        </p:spPr>
      </p:pic>
      <p:sp>
        <p:nvSpPr>
          <p:cNvPr id="115717" name="Rectangle 8"/>
          <p:cNvSpPr>
            <a:spLocks noChangeArrowheads="1"/>
          </p:cNvSpPr>
          <p:nvPr/>
        </p:nvSpPr>
        <p:spPr bwMode="auto">
          <a:xfrm>
            <a:off x="6284913" y="3657600"/>
            <a:ext cx="1905000" cy="912813"/>
          </a:xfrm>
          <a:prstGeom prst="rect">
            <a:avLst/>
          </a:prstGeom>
          <a:solidFill>
            <a:schemeClr val="bg1"/>
          </a:solidFill>
          <a:ln w="9525">
            <a:solidFill>
              <a:schemeClr val="bg1"/>
            </a:solidFill>
            <a:miter lim="800000"/>
            <a:headEnd/>
            <a:tailEnd/>
          </a:ln>
        </p:spPr>
        <p:txBody>
          <a:bodyPr wrap="none" anchor="ctr"/>
          <a:lstStyle/>
          <a:p>
            <a:endParaRPr lang="en-US"/>
          </a:p>
        </p:txBody>
      </p:sp>
      <p:pic>
        <p:nvPicPr>
          <p:cNvPr id="115718" name="Picture 9" descr="System III in Rack"/>
          <p:cNvPicPr>
            <a:picLocks noChangeAspect="1" noChangeArrowheads="1"/>
          </p:cNvPicPr>
          <p:nvPr/>
        </p:nvPicPr>
        <p:blipFill>
          <a:blip r:embed="rId8" cstate="print"/>
          <a:srcRect/>
          <a:stretch>
            <a:fillRect/>
          </a:stretch>
        </p:blipFill>
        <p:spPr bwMode="auto">
          <a:xfrm>
            <a:off x="6475413" y="1165225"/>
            <a:ext cx="1982787" cy="2174875"/>
          </a:xfrm>
          <a:prstGeom prst="rect">
            <a:avLst/>
          </a:prstGeom>
          <a:noFill/>
          <a:ln w="9525">
            <a:noFill/>
            <a:miter lim="800000"/>
            <a:headEnd/>
            <a:tailEnd/>
          </a:ln>
        </p:spPr>
      </p:pic>
      <p:sp>
        <p:nvSpPr>
          <p:cNvPr id="115719" name="Rectangle 10"/>
          <p:cNvSpPr>
            <a:spLocks noChangeArrowheads="1"/>
          </p:cNvSpPr>
          <p:nvPr/>
        </p:nvSpPr>
        <p:spPr bwMode="auto">
          <a:xfrm>
            <a:off x="5743575" y="2590800"/>
            <a:ext cx="760413" cy="1398588"/>
          </a:xfrm>
          <a:prstGeom prst="rect">
            <a:avLst/>
          </a:prstGeom>
          <a:solidFill>
            <a:schemeClr val="bg1"/>
          </a:solidFill>
          <a:ln w="9525">
            <a:solidFill>
              <a:schemeClr val="bg1"/>
            </a:solidFill>
            <a:miter lim="800000"/>
            <a:headEnd/>
            <a:tailEnd/>
          </a:ln>
        </p:spPr>
        <p:txBody>
          <a:bodyPr wrap="none" anchor="ctr"/>
          <a:lstStyle/>
          <a:p>
            <a:endParaRPr lang="en-US"/>
          </a:p>
        </p:txBody>
      </p:sp>
      <p:pic>
        <p:nvPicPr>
          <p:cNvPr id="115720" name="Picture 11" descr="System III in Rack"/>
          <p:cNvPicPr>
            <a:picLocks noChangeAspect="1" noChangeArrowheads="1"/>
          </p:cNvPicPr>
          <p:nvPr/>
        </p:nvPicPr>
        <p:blipFill>
          <a:blip r:embed="rId8" cstate="print"/>
          <a:srcRect/>
          <a:stretch>
            <a:fillRect/>
          </a:stretch>
        </p:blipFill>
        <p:spPr bwMode="auto">
          <a:xfrm>
            <a:off x="6475413" y="3473450"/>
            <a:ext cx="1982787" cy="2174875"/>
          </a:xfrm>
          <a:prstGeom prst="rect">
            <a:avLst/>
          </a:prstGeom>
          <a:noFill/>
          <a:ln w="9525">
            <a:noFill/>
            <a:miter lim="800000"/>
            <a:headEnd/>
            <a:tailEnd/>
          </a:ln>
        </p:spPr>
      </p:pic>
      <p:pic>
        <p:nvPicPr>
          <p:cNvPr id="115721" name="Picture 12"/>
          <p:cNvPicPr>
            <a:picLocks noChangeAspect="1" noChangeArrowheads="1"/>
          </p:cNvPicPr>
          <p:nvPr/>
        </p:nvPicPr>
        <p:blipFill>
          <a:blip r:embed="rId7" cstate="print"/>
          <a:srcRect/>
          <a:stretch>
            <a:fillRect/>
          </a:stretch>
        </p:blipFill>
        <p:spPr bwMode="auto">
          <a:xfrm rot="835258">
            <a:off x="5568950" y="3802063"/>
            <a:ext cx="957263" cy="381000"/>
          </a:xfrm>
          <a:prstGeom prst="rect">
            <a:avLst/>
          </a:prstGeom>
          <a:noFill/>
          <a:ln w="9525">
            <a:noFill/>
            <a:miter lim="800000"/>
            <a:headEnd/>
            <a:tailEnd/>
          </a:ln>
        </p:spPr>
      </p:pic>
      <p:pic>
        <p:nvPicPr>
          <p:cNvPr id="115722" name="Picture 13"/>
          <p:cNvPicPr>
            <a:picLocks noChangeAspect="1" noChangeArrowheads="1"/>
          </p:cNvPicPr>
          <p:nvPr/>
        </p:nvPicPr>
        <p:blipFill>
          <a:blip r:embed="rId7" cstate="print"/>
          <a:srcRect/>
          <a:stretch>
            <a:fillRect/>
          </a:stretch>
        </p:blipFill>
        <p:spPr bwMode="auto">
          <a:xfrm rot="-1462152">
            <a:off x="5618163" y="2895600"/>
            <a:ext cx="914400" cy="381000"/>
          </a:xfrm>
          <a:prstGeom prst="rect">
            <a:avLst/>
          </a:prstGeom>
          <a:noFill/>
          <a:ln w="9525">
            <a:noFill/>
            <a:miter lim="800000"/>
            <a:headEnd/>
            <a:tailEnd/>
          </a:ln>
        </p:spPr>
      </p:pic>
      <p:grpSp>
        <p:nvGrpSpPr>
          <p:cNvPr id="115723" name="Group 14"/>
          <p:cNvGrpSpPr>
            <a:grpSpLocks/>
          </p:cNvGrpSpPr>
          <p:nvPr/>
        </p:nvGrpSpPr>
        <p:grpSpPr bwMode="auto">
          <a:xfrm>
            <a:off x="531813" y="4264025"/>
            <a:ext cx="1998662" cy="1384300"/>
            <a:chOff x="384" y="2104"/>
            <a:chExt cx="1259" cy="872"/>
          </a:xfrm>
        </p:grpSpPr>
        <p:pic>
          <p:nvPicPr>
            <p:cNvPr id="115736" name="Picture 15" descr="l_TL260GS"/>
            <p:cNvPicPr>
              <a:picLocks noChangeAspect="1" noChangeArrowheads="1"/>
            </p:cNvPicPr>
            <p:nvPr/>
          </p:nvPicPr>
          <p:blipFill>
            <a:blip r:embed="rId4" cstate="print"/>
            <a:srcRect/>
            <a:stretch>
              <a:fillRect/>
            </a:stretch>
          </p:blipFill>
          <p:spPr bwMode="auto">
            <a:xfrm>
              <a:off x="1062" y="2104"/>
              <a:ext cx="581" cy="872"/>
            </a:xfrm>
            <a:prstGeom prst="rect">
              <a:avLst/>
            </a:prstGeom>
            <a:noFill/>
            <a:ln w="9525">
              <a:noFill/>
              <a:miter lim="800000"/>
              <a:headEnd/>
              <a:tailEnd/>
            </a:ln>
          </p:spPr>
        </p:pic>
        <p:pic>
          <p:nvPicPr>
            <p:cNvPr id="115737" name="Picture 16" descr="s_PC1864">
              <a:hlinkClick r:id="rId5"/>
            </p:cNvPr>
            <p:cNvPicPr>
              <a:picLocks noChangeAspect="1" noChangeArrowheads="1"/>
            </p:cNvPicPr>
            <p:nvPr/>
          </p:nvPicPr>
          <p:blipFill>
            <a:blip r:embed="rId6" cstate="print"/>
            <a:srcRect/>
            <a:stretch>
              <a:fillRect/>
            </a:stretch>
          </p:blipFill>
          <p:spPr bwMode="auto">
            <a:xfrm>
              <a:off x="384" y="2256"/>
              <a:ext cx="768" cy="669"/>
            </a:xfrm>
            <a:prstGeom prst="rect">
              <a:avLst/>
            </a:prstGeom>
            <a:noFill/>
            <a:ln w="9525">
              <a:noFill/>
              <a:miter lim="800000"/>
              <a:headEnd/>
              <a:tailEnd/>
            </a:ln>
          </p:spPr>
        </p:pic>
      </p:grpSp>
      <p:sp>
        <p:nvSpPr>
          <p:cNvPr id="115724" name="Text Box 17"/>
          <p:cNvSpPr txBox="1">
            <a:spLocks noChangeArrowheads="1"/>
          </p:cNvSpPr>
          <p:nvPr/>
        </p:nvSpPr>
        <p:spPr bwMode="auto">
          <a:xfrm>
            <a:off x="381000" y="2909888"/>
            <a:ext cx="1617663" cy="369887"/>
          </a:xfrm>
          <a:prstGeom prst="rect">
            <a:avLst/>
          </a:prstGeom>
          <a:noFill/>
          <a:ln w="9525">
            <a:noFill/>
            <a:miter lim="800000"/>
            <a:headEnd/>
            <a:tailEnd/>
          </a:ln>
        </p:spPr>
        <p:txBody>
          <a:bodyPr wrap="none">
            <a:spAutoFit/>
          </a:bodyPr>
          <a:lstStyle/>
          <a:p>
            <a:r>
              <a:rPr lang="es-CO"/>
              <a:t>Panel ciudad  A</a:t>
            </a:r>
            <a:endParaRPr lang="en-US"/>
          </a:p>
        </p:txBody>
      </p:sp>
      <p:sp>
        <p:nvSpPr>
          <p:cNvPr id="115725" name="Text Box 18"/>
          <p:cNvSpPr txBox="1">
            <a:spLocks noChangeArrowheads="1"/>
          </p:cNvSpPr>
          <p:nvPr/>
        </p:nvSpPr>
        <p:spPr bwMode="auto">
          <a:xfrm>
            <a:off x="457200" y="5562600"/>
            <a:ext cx="1557338" cy="369888"/>
          </a:xfrm>
          <a:prstGeom prst="rect">
            <a:avLst/>
          </a:prstGeom>
          <a:noFill/>
          <a:ln w="9525">
            <a:noFill/>
            <a:miter lim="800000"/>
            <a:headEnd/>
            <a:tailEnd/>
          </a:ln>
        </p:spPr>
        <p:txBody>
          <a:bodyPr wrap="none">
            <a:spAutoFit/>
          </a:bodyPr>
          <a:lstStyle/>
          <a:p>
            <a:r>
              <a:rPr lang="es-CO"/>
              <a:t>Panel ciudad B</a:t>
            </a:r>
            <a:endParaRPr lang="en-US"/>
          </a:p>
        </p:txBody>
      </p:sp>
      <p:sp>
        <p:nvSpPr>
          <p:cNvPr id="115726" name="Text Box 19"/>
          <p:cNvSpPr txBox="1">
            <a:spLocks noChangeArrowheads="1"/>
          </p:cNvSpPr>
          <p:nvPr/>
        </p:nvSpPr>
        <p:spPr bwMode="auto">
          <a:xfrm>
            <a:off x="6477000" y="3062288"/>
            <a:ext cx="1817688" cy="366712"/>
          </a:xfrm>
          <a:prstGeom prst="rect">
            <a:avLst/>
          </a:prstGeom>
          <a:noFill/>
          <a:ln w="9525">
            <a:noFill/>
            <a:miter lim="800000"/>
            <a:headEnd/>
            <a:tailEnd/>
          </a:ln>
        </p:spPr>
        <p:txBody>
          <a:bodyPr wrap="none">
            <a:spAutoFit/>
          </a:bodyPr>
          <a:lstStyle/>
          <a:p>
            <a:r>
              <a:rPr lang="es-CO"/>
              <a:t>Estación ciudad A</a:t>
            </a:r>
            <a:endParaRPr lang="en-US"/>
          </a:p>
        </p:txBody>
      </p:sp>
      <p:pic>
        <p:nvPicPr>
          <p:cNvPr id="115727" name="Picture 20"/>
          <p:cNvPicPr>
            <a:picLocks noChangeAspect="1" noChangeArrowheads="1"/>
          </p:cNvPicPr>
          <p:nvPr/>
        </p:nvPicPr>
        <p:blipFill>
          <a:blip r:embed="rId7" cstate="print"/>
          <a:srcRect/>
          <a:stretch>
            <a:fillRect/>
          </a:stretch>
        </p:blipFill>
        <p:spPr bwMode="auto">
          <a:xfrm rot="835258">
            <a:off x="2535238" y="2895600"/>
            <a:ext cx="1960562" cy="381000"/>
          </a:xfrm>
          <a:prstGeom prst="rect">
            <a:avLst/>
          </a:prstGeom>
          <a:noFill/>
          <a:ln w="9525">
            <a:noFill/>
            <a:miter lim="800000"/>
            <a:headEnd/>
            <a:tailEnd/>
          </a:ln>
        </p:spPr>
      </p:pic>
      <p:pic>
        <p:nvPicPr>
          <p:cNvPr id="115728" name="Picture 21"/>
          <p:cNvPicPr>
            <a:picLocks noChangeAspect="1" noChangeArrowheads="1"/>
          </p:cNvPicPr>
          <p:nvPr/>
        </p:nvPicPr>
        <p:blipFill>
          <a:blip r:embed="rId9" cstate="print"/>
          <a:srcRect/>
          <a:stretch>
            <a:fillRect/>
          </a:stretch>
        </p:blipFill>
        <p:spPr bwMode="auto">
          <a:xfrm>
            <a:off x="3733800" y="4505325"/>
            <a:ext cx="885825" cy="1314450"/>
          </a:xfrm>
          <a:prstGeom prst="rect">
            <a:avLst/>
          </a:prstGeom>
          <a:noFill/>
          <a:ln w="9525">
            <a:noFill/>
            <a:miter lim="800000"/>
            <a:headEnd/>
            <a:tailEnd/>
          </a:ln>
        </p:spPr>
      </p:pic>
      <p:pic>
        <p:nvPicPr>
          <p:cNvPr id="115729" name="Picture 22"/>
          <p:cNvPicPr>
            <a:picLocks noChangeAspect="1" noChangeArrowheads="1"/>
          </p:cNvPicPr>
          <p:nvPr/>
        </p:nvPicPr>
        <p:blipFill>
          <a:blip r:embed="rId10" cstate="print"/>
          <a:srcRect/>
          <a:stretch>
            <a:fillRect/>
          </a:stretch>
        </p:blipFill>
        <p:spPr bwMode="auto">
          <a:xfrm>
            <a:off x="4486275" y="4914900"/>
            <a:ext cx="1295400" cy="904875"/>
          </a:xfrm>
          <a:prstGeom prst="rect">
            <a:avLst/>
          </a:prstGeom>
          <a:noFill/>
          <a:ln w="9525">
            <a:noFill/>
            <a:miter lim="800000"/>
            <a:headEnd/>
            <a:tailEnd/>
          </a:ln>
        </p:spPr>
      </p:pic>
      <p:pic>
        <p:nvPicPr>
          <p:cNvPr id="115730" name="Picture 23"/>
          <p:cNvPicPr>
            <a:picLocks noChangeAspect="1" noChangeArrowheads="1"/>
          </p:cNvPicPr>
          <p:nvPr/>
        </p:nvPicPr>
        <p:blipFill>
          <a:blip r:embed="rId7" cstate="print"/>
          <a:srcRect/>
          <a:stretch>
            <a:fillRect/>
          </a:stretch>
        </p:blipFill>
        <p:spPr bwMode="auto">
          <a:xfrm>
            <a:off x="2438400" y="5257800"/>
            <a:ext cx="1371600" cy="381000"/>
          </a:xfrm>
          <a:prstGeom prst="rect">
            <a:avLst/>
          </a:prstGeom>
          <a:noFill/>
          <a:ln w="9525">
            <a:noFill/>
            <a:miter lim="800000"/>
            <a:headEnd/>
            <a:tailEnd/>
          </a:ln>
        </p:spPr>
      </p:pic>
      <p:pic>
        <p:nvPicPr>
          <p:cNvPr id="115731" name="Picture 24"/>
          <p:cNvPicPr>
            <a:picLocks noChangeAspect="1" noChangeArrowheads="1"/>
          </p:cNvPicPr>
          <p:nvPr/>
        </p:nvPicPr>
        <p:blipFill>
          <a:blip r:embed="rId11" cstate="print"/>
          <a:srcRect/>
          <a:stretch>
            <a:fillRect/>
          </a:stretch>
        </p:blipFill>
        <p:spPr bwMode="auto">
          <a:xfrm>
            <a:off x="4981575" y="3886200"/>
            <a:ext cx="381000" cy="1028700"/>
          </a:xfrm>
          <a:prstGeom prst="rect">
            <a:avLst/>
          </a:prstGeom>
          <a:noFill/>
          <a:ln w="9525">
            <a:noFill/>
            <a:miter lim="800000"/>
            <a:headEnd/>
            <a:tailEnd/>
          </a:ln>
        </p:spPr>
      </p:pic>
      <p:sp>
        <p:nvSpPr>
          <p:cNvPr id="115732" name="Text Box 25"/>
          <p:cNvSpPr txBox="1">
            <a:spLocks noChangeArrowheads="1"/>
          </p:cNvSpPr>
          <p:nvPr/>
        </p:nvSpPr>
        <p:spPr bwMode="auto">
          <a:xfrm>
            <a:off x="6477000" y="5424488"/>
            <a:ext cx="1809750" cy="366712"/>
          </a:xfrm>
          <a:prstGeom prst="rect">
            <a:avLst/>
          </a:prstGeom>
          <a:noFill/>
          <a:ln w="9525">
            <a:noFill/>
            <a:miter lim="800000"/>
            <a:headEnd/>
            <a:tailEnd/>
          </a:ln>
        </p:spPr>
        <p:txBody>
          <a:bodyPr wrap="none">
            <a:spAutoFit/>
          </a:bodyPr>
          <a:lstStyle/>
          <a:p>
            <a:r>
              <a:rPr lang="es-CO"/>
              <a:t>Estación ciudad B</a:t>
            </a:r>
            <a:endParaRPr lang="en-US"/>
          </a:p>
        </p:txBody>
      </p:sp>
      <p:sp>
        <p:nvSpPr>
          <p:cNvPr id="115733" name="Rectangle 3"/>
          <p:cNvSpPr>
            <a:spLocks noChangeArrowheads="1"/>
          </p:cNvSpPr>
          <p:nvPr/>
        </p:nvSpPr>
        <p:spPr bwMode="auto">
          <a:xfrm>
            <a:off x="1236663" y="152400"/>
            <a:ext cx="6553200" cy="609600"/>
          </a:xfrm>
          <a:prstGeom prst="rect">
            <a:avLst/>
          </a:prstGeom>
          <a:noFill/>
          <a:ln w="9525">
            <a:noFill/>
            <a:miter lim="800000"/>
            <a:headEnd/>
            <a:tailEnd/>
          </a:ln>
        </p:spPr>
        <p:txBody>
          <a:bodyPr anchor="ctr"/>
          <a:lstStyle/>
          <a:p>
            <a:pPr algn="ctr"/>
            <a:r>
              <a:rPr lang="en-US" sz="2800" dirty="0">
                <a:solidFill>
                  <a:schemeClr val="bg1"/>
                </a:solidFill>
              </a:rPr>
              <a:t>Sur-</a:t>
            </a:r>
            <a:r>
              <a:rPr lang="en-US" sz="2800" dirty="0" err="1">
                <a:solidFill>
                  <a:schemeClr val="bg1"/>
                </a:solidFill>
              </a:rPr>
              <a:t>Gard</a:t>
            </a:r>
            <a:r>
              <a:rPr lang="en-US" sz="2800" dirty="0">
                <a:solidFill>
                  <a:schemeClr val="bg1"/>
                </a:solidFill>
              </a:rPr>
              <a:t> System III</a:t>
            </a:r>
          </a:p>
        </p:txBody>
      </p:sp>
      <p:sp>
        <p:nvSpPr>
          <p:cNvPr id="115734" name="Title 25"/>
          <p:cNvSpPr>
            <a:spLocks noGrp="1"/>
          </p:cNvSpPr>
          <p:nvPr>
            <p:ph type="title"/>
          </p:nvPr>
        </p:nvSpPr>
        <p:spPr/>
        <p:txBody>
          <a:bodyPr/>
          <a:lstStyle/>
          <a:p>
            <a:endParaRPr lang="en-US" smtClean="0"/>
          </a:p>
        </p:txBody>
      </p:sp>
      <p:sp>
        <p:nvSpPr>
          <p:cNvPr id="115735" name="Content Placeholder 26"/>
          <p:cNvSpPr>
            <a:spLocks noGrp="1"/>
          </p:cNvSpPr>
          <p:nvPr>
            <p:ph idx="1"/>
          </p:nvPr>
        </p:nvSpPr>
        <p:spPr/>
        <p:txBody>
          <a:bodyPr/>
          <a:lstStyle/>
          <a:p>
            <a:endParaRPr lang="en-US" smtClean="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Oval 135"/>
          <p:cNvSpPr>
            <a:spLocks noChangeArrowheads="1"/>
          </p:cNvSpPr>
          <p:nvPr/>
        </p:nvSpPr>
        <p:spPr bwMode="auto">
          <a:xfrm>
            <a:off x="7535863" y="5010150"/>
            <a:ext cx="71437" cy="71438"/>
          </a:xfrm>
          <a:prstGeom prst="ellipse">
            <a:avLst/>
          </a:prstGeom>
          <a:gradFill rotWithShape="1">
            <a:gsLst>
              <a:gs pos="0">
                <a:srgbClr val="66FFFF"/>
              </a:gs>
              <a:gs pos="100000">
                <a:schemeClr val="accent2"/>
              </a:gs>
            </a:gsLst>
            <a:path path="shape">
              <a:fillToRect l="50000" t="50000" r="50000" b="50000"/>
            </a:path>
          </a:gradFill>
          <a:ln w="9525">
            <a:solidFill>
              <a:schemeClr val="tx1"/>
            </a:solidFill>
            <a:round/>
            <a:headEnd/>
            <a:tailEnd/>
          </a:ln>
        </p:spPr>
        <p:txBody>
          <a:bodyPr wrap="none" anchor="ctr"/>
          <a:lstStyle/>
          <a:p>
            <a:endParaRPr lang="en-US"/>
          </a:p>
        </p:txBody>
      </p:sp>
      <p:sp>
        <p:nvSpPr>
          <p:cNvPr id="138" name="Oval 137"/>
          <p:cNvSpPr>
            <a:spLocks noChangeArrowheads="1"/>
          </p:cNvSpPr>
          <p:nvPr/>
        </p:nvSpPr>
        <p:spPr bwMode="auto">
          <a:xfrm>
            <a:off x="7583488" y="4991100"/>
            <a:ext cx="71437" cy="71438"/>
          </a:xfrm>
          <a:prstGeom prst="ellipse">
            <a:avLst/>
          </a:prstGeom>
          <a:gradFill rotWithShape="1">
            <a:gsLst>
              <a:gs pos="0">
                <a:srgbClr val="66FFFF"/>
              </a:gs>
              <a:gs pos="100000">
                <a:schemeClr val="accent2"/>
              </a:gs>
            </a:gsLst>
            <a:path path="shape">
              <a:fillToRect l="50000" t="50000" r="50000" b="50000"/>
            </a:path>
          </a:gradFill>
          <a:ln w="9525">
            <a:solidFill>
              <a:schemeClr val="tx1"/>
            </a:solidFill>
            <a:round/>
            <a:headEnd/>
            <a:tailEnd/>
          </a:ln>
        </p:spPr>
        <p:txBody>
          <a:bodyPr wrap="none" anchor="ctr"/>
          <a:lstStyle/>
          <a:p>
            <a:endParaRPr lang="en-US"/>
          </a:p>
        </p:txBody>
      </p:sp>
      <p:sp>
        <p:nvSpPr>
          <p:cNvPr id="129" name="Oval 161"/>
          <p:cNvSpPr>
            <a:spLocks noChangeArrowheads="1"/>
          </p:cNvSpPr>
          <p:nvPr/>
        </p:nvSpPr>
        <p:spPr bwMode="auto">
          <a:xfrm>
            <a:off x="604838" y="3989388"/>
            <a:ext cx="71437" cy="71437"/>
          </a:xfrm>
          <a:prstGeom prst="ellipse">
            <a:avLst/>
          </a:prstGeom>
          <a:gradFill rotWithShape="1">
            <a:gsLst>
              <a:gs pos="0">
                <a:srgbClr val="66FFFF"/>
              </a:gs>
              <a:gs pos="100000">
                <a:schemeClr val="accent2"/>
              </a:gs>
            </a:gsLst>
            <a:path path="shape">
              <a:fillToRect l="50000" t="50000" r="50000" b="50000"/>
            </a:path>
          </a:gradFill>
          <a:ln w="9525">
            <a:solidFill>
              <a:schemeClr val="tx1"/>
            </a:solidFill>
            <a:round/>
            <a:headEnd/>
            <a:tailEnd/>
          </a:ln>
        </p:spPr>
        <p:txBody>
          <a:bodyPr wrap="none" anchor="ctr"/>
          <a:lstStyle/>
          <a:p>
            <a:endParaRPr lang="en-US"/>
          </a:p>
        </p:txBody>
      </p:sp>
      <p:sp>
        <p:nvSpPr>
          <p:cNvPr id="137" name="Oval 137"/>
          <p:cNvSpPr>
            <a:spLocks noChangeArrowheads="1"/>
          </p:cNvSpPr>
          <p:nvPr/>
        </p:nvSpPr>
        <p:spPr bwMode="auto">
          <a:xfrm>
            <a:off x="606425" y="3949700"/>
            <a:ext cx="71438" cy="71438"/>
          </a:xfrm>
          <a:prstGeom prst="ellipse">
            <a:avLst/>
          </a:prstGeom>
          <a:gradFill rotWithShape="1">
            <a:gsLst>
              <a:gs pos="0">
                <a:srgbClr val="66FFFF"/>
              </a:gs>
              <a:gs pos="100000">
                <a:schemeClr val="accent2"/>
              </a:gs>
            </a:gsLst>
            <a:path path="shape">
              <a:fillToRect l="50000" t="50000" r="50000" b="50000"/>
            </a:path>
          </a:gradFill>
          <a:ln w="9525">
            <a:solidFill>
              <a:schemeClr val="tx1"/>
            </a:solidFill>
            <a:round/>
            <a:headEnd/>
            <a:tailEnd/>
          </a:ln>
        </p:spPr>
        <p:txBody>
          <a:bodyPr wrap="none" anchor="ctr"/>
          <a:lstStyle/>
          <a:p>
            <a:endParaRPr lang="en-US"/>
          </a:p>
        </p:txBody>
      </p:sp>
      <p:sp>
        <p:nvSpPr>
          <p:cNvPr id="128" name="Oval 137"/>
          <p:cNvSpPr>
            <a:spLocks noChangeArrowheads="1"/>
          </p:cNvSpPr>
          <p:nvPr/>
        </p:nvSpPr>
        <p:spPr bwMode="auto">
          <a:xfrm>
            <a:off x="3451225" y="1905000"/>
            <a:ext cx="71438" cy="71438"/>
          </a:xfrm>
          <a:prstGeom prst="ellipse">
            <a:avLst/>
          </a:prstGeom>
          <a:gradFill rotWithShape="1">
            <a:gsLst>
              <a:gs pos="0">
                <a:srgbClr val="66FFFF"/>
              </a:gs>
              <a:gs pos="100000">
                <a:schemeClr val="accent2"/>
              </a:gs>
            </a:gsLst>
            <a:path path="shape">
              <a:fillToRect l="50000" t="50000" r="50000" b="50000"/>
            </a:path>
          </a:gradFill>
          <a:ln w="9525">
            <a:solidFill>
              <a:schemeClr val="tx1"/>
            </a:solidFill>
            <a:round/>
            <a:headEnd/>
            <a:tailEnd/>
          </a:ln>
        </p:spPr>
        <p:txBody>
          <a:bodyPr wrap="none" anchor="ctr"/>
          <a:lstStyle/>
          <a:p>
            <a:endParaRPr lang="en-US"/>
          </a:p>
        </p:txBody>
      </p:sp>
      <p:sp>
        <p:nvSpPr>
          <p:cNvPr id="130" name="Oval 161"/>
          <p:cNvSpPr>
            <a:spLocks noChangeArrowheads="1"/>
          </p:cNvSpPr>
          <p:nvPr/>
        </p:nvSpPr>
        <p:spPr bwMode="auto">
          <a:xfrm>
            <a:off x="7304088" y="5056188"/>
            <a:ext cx="71437" cy="71437"/>
          </a:xfrm>
          <a:prstGeom prst="ellipse">
            <a:avLst/>
          </a:prstGeom>
          <a:gradFill rotWithShape="1">
            <a:gsLst>
              <a:gs pos="0">
                <a:srgbClr val="66FFFF"/>
              </a:gs>
              <a:gs pos="100000">
                <a:schemeClr val="accent2"/>
              </a:gs>
            </a:gsLst>
            <a:path path="shape">
              <a:fillToRect l="50000" t="50000" r="50000" b="50000"/>
            </a:path>
          </a:gradFill>
          <a:ln w="9525">
            <a:solidFill>
              <a:schemeClr val="tx1"/>
            </a:solidFill>
            <a:round/>
            <a:headEnd/>
            <a:tailEnd/>
          </a:ln>
        </p:spPr>
        <p:txBody>
          <a:bodyPr wrap="none" anchor="ctr"/>
          <a:lstStyle/>
          <a:p>
            <a:endParaRPr lang="en-US"/>
          </a:p>
        </p:txBody>
      </p:sp>
      <p:sp>
        <p:nvSpPr>
          <p:cNvPr id="126" name="Oval 161"/>
          <p:cNvSpPr>
            <a:spLocks noChangeArrowheads="1"/>
          </p:cNvSpPr>
          <p:nvPr/>
        </p:nvSpPr>
        <p:spPr bwMode="auto">
          <a:xfrm>
            <a:off x="2214563" y="3930650"/>
            <a:ext cx="71437" cy="71438"/>
          </a:xfrm>
          <a:prstGeom prst="ellipse">
            <a:avLst/>
          </a:prstGeom>
          <a:gradFill rotWithShape="1">
            <a:gsLst>
              <a:gs pos="0">
                <a:srgbClr val="66FFFF"/>
              </a:gs>
              <a:gs pos="100000">
                <a:schemeClr val="accent2"/>
              </a:gs>
            </a:gsLst>
            <a:path path="shape">
              <a:fillToRect l="50000" t="50000" r="50000" b="50000"/>
            </a:path>
          </a:gradFill>
          <a:ln w="9525">
            <a:solidFill>
              <a:schemeClr val="tx1"/>
            </a:solidFill>
            <a:round/>
            <a:headEnd/>
            <a:tailEnd/>
          </a:ln>
        </p:spPr>
        <p:txBody>
          <a:bodyPr wrap="none" anchor="ctr"/>
          <a:lstStyle/>
          <a:p>
            <a:endParaRPr lang="en-US"/>
          </a:p>
        </p:txBody>
      </p:sp>
      <p:sp>
        <p:nvSpPr>
          <p:cNvPr id="25619" name="Rectangle 116"/>
          <p:cNvSpPr>
            <a:spLocks noChangeArrowheads="1"/>
          </p:cNvSpPr>
          <p:nvPr/>
        </p:nvSpPr>
        <p:spPr bwMode="auto">
          <a:xfrm>
            <a:off x="3241675" y="906463"/>
            <a:ext cx="1420813" cy="2833687"/>
          </a:xfrm>
          <a:prstGeom prst="rect">
            <a:avLst/>
          </a:prstGeom>
          <a:noFill/>
          <a:ln w="9525">
            <a:solidFill>
              <a:schemeClr val="tx1"/>
            </a:solidFill>
            <a:prstDash val="dash"/>
            <a:miter lim="800000"/>
            <a:headEnd/>
            <a:tailEnd/>
          </a:ln>
        </p:spPr>
        <p:txBody>
          <a:bodyPr wrap="none" anchor="ctr"/>
          <a:lstStyle/>
          <a:p>
            <a:endParaRPr lang="en-US"/>
          </a:p>
        </p:txBody>
      </p:sp>
      <p:sp>
        <p:nvSpPr>
          <p:cNvPr id="25620" name="Rectangle 2"/>
          <p:cNvSpPr>
            <a:spLocks noChangeArrowheads="1"/>
          </p:cNvSpPr>
          <p:nvPr/>
        </p:nvSpPr>
        <p:spPr bwMode="auto">
          <a:xfrm>
            <a:off x="457200" y="274638"/>
            <a:ext cx="8229600" cy="527050"/>
          </a:xfrm>
          <a:prstGeom prst="rect">
            <a:avLst/>
          </a:prstGeom>
          <a:noFill/>
          <a:ln w="9525">
            <a:noFill/>
            <a:miter lim="800000"/>
            <a:headEnd/>
            <a:tailEnd/>
          </a:ln>
        </p:spPr>
        <p:txBody>
          <a:bodyPr anchor="ctr"/>
          <a:lstStyle/>
          <a:p>
            <a:pPr algn="ctr" defTabSz="806450" eaLnBrk="0" hangingPunct="0"/>
            <a:r>
              <a:rPr lang="en-US" sz="2400" dirty="0" err="1">
                <a:solidFill>
                  <a:schemeClr val="bg1"/>
                </a:solidFill>
                <a:latin typeface="Calibri" pitchFamily="34" charset="0"/>
              </a:rPr>
              <a:t>Diagrama</a:t>
            </a:r>
            <a:r>
              <a:rPr lang="en-US" sz="2400" dirty="0">
                <a:solidFill>
                  <a:schemeClr val="bg1"/>
                </a:solidFill>
                <a:latin typeface="Calibri" pitchFamily="34" charset="0"/>
              </a:rPr>
              <a:t> de </a:t>
            </a:r>
            <a:r>
              <a:rPr lang="en-US" sz="2400" dirty="0" err="1">
                <a:solidFill>
                  <a:schemeClr val="bg1"/>
                </a:solidFill>
                <a:latin typeface="Calibri" pitchFamily="34" charset="0"/>
              </a:rPr>
              <a:t>funcionamiento</a:t>
            </a:r>
            <a:r>
              <a:rPr lang="en-US" sz="2400" dirty="0">
                <a:solidFill>
                  <a:schemeClr val="bg1"/>
                </a:solidFill>
                <a:latin typeface="Calibri" pitchFamily="34" charset="0"/>
              </a:rPr>
              <a:t> TL-260GS</a:t>
            </a:r>
          </a:p>
        </p:txBody>
      </p:sp>
      <p:sp>
        <p:nvSpPr>
          <p:cNvPr id="25621" name="Rectangle 5"/>
          <p:cNvSpPr>
            <a:spLocks noChangeArrowheads="1"/>
          </p:cNvSpPr>
          <p:nvPr/>
        </p:nvSpPr>
        <p:spPr bwMode="auto">
          <a:xfrm>
            <a:off x="4327525" y="3914775"/>
            <a:ext cx="71438" cy="71438"/>
          </a:xfrm>
          <a:prstGeom prst="rect">
            <a:avLst/>
          </a:prstGeom>
          <a:noFill/>
          <a:ln w="9525">
            <a:noFill/>
            <a:miter lim="800000"/>
            <a:headEnd/>
            <a:tailEnd/>
          </a:ln>
        </p:spPr>
        <p:txBody>
          <a:bodyPr wrap="none" anchor="ctr"/>
          <a:lstStyle/>
          <a:p>
            <a:endParaRPr lang="en-US"/>
          </a:p>
        </p:txBody>
      </p:sp>
      <p:sp>
        <p:nvSpPr>
          <p:cNvPr id="25622" name="Rectangle 6"/>
          <p:cNvSpPr>
            <a:spLocks noChangeArrowheads="1"/>
          </p:cNvSpPr>
          <p:nvPr/>
        </p:nvSpPr>
        <p:spPr bwMode="auto">
          <a:xfrm>
            <a:off x="3881438" y="3914775"/>
            <a:ext cx="71437" cy="71438"/>
          </a:xfrm>
          <a:prstGeom prst="rect">
            <a:avLst/>
          </a:prstGeom>
          <a:noFill/>
          <a:ln w="9525">
            <a:noFill/>
            <a:miter lim="800000"/>
            <a:headEnd/>
            <a:tailEnd/>
          </a:ln>
        </p:spPr>
        <p:txBody>
          <a:bodyPr wrap="none" anchor="ctr"/>
          <a:lstStyle/>
          <a:p>
            <a:endParaRPr lang="en-US"/>
          </a:p>
        </p:txBody>
      </p:sp>
      <p:sp>
        <p:nvSpPr>
          <p:cNvPr id="25623" name="Rectangle 10"/>
          <p:cNvSpPr>
            <a:spLocks noChangeArrowheads="1"/>
          </p:cNvSpPr>
          <p:nvPr/>
        </p:nvSpPr>
        <p:spPr bwMode="auto">
          <a:xfrm>
            <a:off x="663575" y="4330700"/>
            <a:ext cx="1463675" cy="230188"/>
          </a:xfrm>
          <a:prstGeom prst="rect">
            <a:avLst/>
          </a:prstGeom>
          <a:noFill/>
          <a:ln w="9525">
            <a:noFill/>
            <a:miter lim="800000"/>
            <a:headEnd/>
            <a:tailEnd/>
          </a:ln>
        </p:spPr>
        <p:txBody>
          <a:bodyPr wrap="none">
            <a:spAutoFit/>
          </a:bodyPr>
          <a:lstStyle/>
          <a:p>
            <a:r>
              <a:rPr lang="es-MX" sz="900">
                <a:cs typeface="Arial" charset="0"/>
              </a:rPr>
              <a:t>Power 1832 + TL-260GS</a:t>
            </a:r>
            <a:endParaRPr lang="en-US" sz="900">
              <a:cs typeface="Arial" charset="0"/>
            </a:endParaRPr>
          </a:p>
        </p:txBody>
      </p:sp>
      <p:sp>
        <p:nvSpPr>
          <p:cNvPr id="25624" name="Rectangle 11"/>
          <p:cNvSpPr>
            <a:spLocks noChangeArrowheads="1"/>
          </p:cNvSpPr>
          <p:nvPr/>
        </p:nvSpPr>
        <p:spPr bwMode="auto">
          <a:xfrm>
            <a:off x="2300288" y="4103688"/>
            <a:ext cx="376237" cy="230187"/>
          </a:xfrm>
          <a:prstGeom prst="rect">
            <a:avLst/>
          </a:prstGeom>
          <a:noFill/>
          <a:ln w="9525">
            <a:noFill/>
            <a:miter lim="800000"/>
            <a:headEnd/>
            <a:tailEnd/>
          </a:ln>
        </p:spPr>
        <p:txBody>
          <a:bodyPr wrap="none">
            <a:spAutoFit/>
          </a:bodyPr>
          <a:lstStyle/>
          <a:p>
            <a:r>
              <a:rPr lang="es-MX" sz="900">
                <a:cs typeface="Arial" charset="0"/>
              </a:rPr>
              <a:t>PIR</a:t>
            </a:r>
            <a:endParaRPr lang="en-US" sz="900">
              <a:cs typeface="Arial" charset="0"/>
            </a:endParaRPr>
          </a:p>
        </p:txBody>
      </p:sp>
      <p:pic>
        <p:nvPicPr>
          <p:cNvPr id="25625" name="Picture 30" descr="telefono"/>
          <p:cNvPicPr>
            <a:picLocks noChangeAspect="1" noChangeArrowheads="1"/>
          </p:cNvPicPr>
          <p:nvPr/>
        </p:nvPicPr>
        <p:blipFill>
          <a:blip r:embed="rId3" cstate="print">
            <a:lum bright="-6000" contrast="30000"/>
          </a:blip>
          <a:srcRect/>
          <a:stretch>
            <a:fillRect/>
          </a:stretch>
        </p:blipFill>
        <p:spPr bwMode="auto">
          <a:xfrm>
            <a:off x="698500" y="5245100"/>
            <a:ext cx="549275" cy="552450"/>
          </a:xfrm>
          <a:prstGeom prst="rect">
            <a:avLst/>
          </a:prstGeom>
          <a:noFill/>
          <a:ln w="9525">
            <a:noFill/>
            <a:miter lim="800000"/>
            <a:headEnd/>
            <a:tailEnd/>
          </a:ln>
        </p:spPr>
      </p:pic>
      <p:grpSp>
        <p:nvGrpSpPr>
          <p:cNvPr id="25626" name="Group 31"/>
          <p:cNvGrpSpPr>
            <a:grpSpLocks/>
          </p:cNvGrpSpPr>
          <p:nvPr/>
        </p:nvGrpSpPr>
        <p:grpSpPr bwMode="auto">
          <a:xfrm>
            <a:off x="4403725" y="4721225"/>
            <a:ext cx="503238" cy="1296988"/>
            <a:chOff x="1210" y="777"/>
            <a:chExt cx="482" cy="1422"/>
          </a:xfrm>
        </p:grpSpPr>
        <p:sp>
          <p:nvSpPr>
            <p:cNvPr id="25692" name="AutoShape 32"/>
            <p:cNvSpPr>
              <a:spLocks noChangeArrowheads="1"/>
            </p:cNvSpPr>
            <p:nvPr/>
          </p:nvSpPr>
          <p:spPr bwMode="auto">
            <a:xfrm rot="10800000">
              <a:off x="1382" y="777"/>
              <a:ext cx="142" cy="1422"/>
            </a:xfrm>
            <a:prstGeom prst="flowChartManualOperation">
              <a:avLst/>
            </a:prstGeom>
            <a:solidFill>
              <a:schemeClr val="bg1"/>
            </a:solidFill>
            <a:ln w="9525">
              <a:solidFill>
                <a:schemeClr val="tx1"/>
              </a:solidFill>
              <a:miter lim="800000"/>
              <a:headEnd/>
              <a:tailEnd/>
            </a:ln>
          </p:spPr>
          <p:txBody>
            <a:bodyPr wrap="none" anchor="ctr"/>
            <a:lstStyle/>
            <a:p>
              <a:endParaRPr lang="en-US"/>
            </a:p>
          </p:txBody>
        </p:sp>
        <p:sp>
          <p:nvSpPr>
            <p:cNvPr id="25693" name="Oval 33"/>
            <p:cNvSpPr>
              <a:spLocks noChangeArrowheads="1"/>
            </p:cNvSpPr>
            <p:nvPr/>
          </p:nvSpPr>
          <p:spPr bwMode="auto">
            <a:xfrm>
              <a:off x="1428" y="1522"/>
              <a:ext cx="56" cy="56"/>
            </a:xfrm>
            <a:prstGeom prst="ellipse">
              <a:avLst/>
            </a:prstGeom>
            <a:solidFill>
              <a:schemeClr val="bg1"/>
            </a:solidFill>
            <a:ln w="9525">
              <a:solidFill>
                <a:schemeClr val="tx1"/>
              </a:solidFill>
              <a:round/>
              <a:headEnd/>
              <a:tailEnd/>
            </a:ln>
          </p:spPr>
          <p:txBody>
            <a:bodyPr wrap="none" anchor="ctr"/>
            <a:lstStyle/>
            <a:p>
              <a:endParaRPr lang="en-US"/>
            </a:p>
          </p:txBody>
        </p:sp>
        <p:sp>
          <p:nvSpPr>
            <p:cNvPr id="25694" name="AutoShape 34"/>
            <p:cNvSpPr>
              <a:spLocks noChangeArrowheads="1"/>
            </p:cNvSpPr>
            <p:nvPr/>
          </p:nvSpPr>
          <p:spPr bwMode="auto">
            <a:xfrm rot="10800000">
              <a:off x="1412" y="1594"/>
              <a:ext cx="89" cy="575"/>
            </a:xfrm>
            <a:prstGeom prst="flowChartManualOperation">
              <a:avLst/>
            </a:prstGeom>
            <a:solidFill>
              <a:schemeClr val="bg1"/>
            </a:solidFill>
            <a:ln w="9525">
              <a:solidFill>
                <a:schemeClr val="tx1"/>
              </a:solidFill>
              <a:miter lim="800000"/>
              <a:headEnd/>
              <a:tailEnd/>
            </a:ln>
          </p:spPr>
          <p:txBody>
            <a:bodyPr wrap="none" anchor="ctr"/>
            <a:lstStyle/>
            <a:p>
              <a:endParaRPr lang="en-US"/>
            </a:p>
          </p:txBody>
        </p:sp>
        <p:sp>
          <p:nvSpPr>
            <p:cNvPr id="25695" name="AutoShape 35"/>
            <p:cNvSpPr>
              <a:spLocks noChangeArrowheads="1"/>
            </p:cNvSpPr>
            <p:nvPr/>
          </p:nvSpPr>
          <p:spPr bwMode="auto">
            <a:xfrm rot="10800000">
              <a:off x="1419" y="796"/>
              <a:ext cx="66" cy="705"/>
            </a:xfrm>
            <a:prstGeom prst="flowChartManualOperation">
              <a:avLst/>
            </a:prstGeom>
            <a:solidFill>
              <a:schemeClr val="bg1"/>
            </a:solidFill>
            <a:ln w="9525">
              <a:solidFill>
                <a:schemeClr val="tx1"/>
              </a:solidFill>
              <a:miter lim="800000"/>
              <a:headEnd/>
              <a:tailEnd/>
            </a:ln>
          </p:spPr>
          <p:txBody>
            <a:bodyPr wrap="none" anchor="ctr"/>
            <a:lstStyle/>
            <a:p>
              <a:endParaRPr lang="en-US"/>
            </a:p>
          </p:txBody>
        </p:sp>
        <p:sp>
          <p:nvSpPr>
            <p:cNvPr id="25696" name="Rectangle 36"/>
            <p:cNvSpPr>
              <a:spLocks noChangeArrowheads="1"/>
            </p:cNvSpPr>
            <p:nvPr/>
          </p:nvSpPr>
          <p:spPr bwMode="auto">
            <a:xfrm>
              <a:off x="1210" y="929"/>
              <a:ext cx="482" cy="38"/>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25697" name="Rectangle 37"/>
            <p:cNvSpPr>
              <a:spLocks noChangeArrowheads="1"/>
            </p:cNvSpPr>
            <p:nvPr/>
          </p:nvSpPr>
          <p:spPr bwMode="auto">
            <a:xfrm>
              <a:off x="1210" y="1025"/>
              <a:ext cx="482" cy="38"/>
            </a:xfrm>
            <a:prstGeom prst="rect">
              <a:avLst/>
            </a:prstGeom>
            <a:solidFill>
              <a:schemeClr val="bg1"/>
            </a:solidFill>
            <a:ln w="9525">
              <a:solidFill>
                <a:schemeClr val="tx1"/>
              </a:solidFill>
              <a:miter lim="800000"/>
              <a:headEnd/>
              <a:tailEnd/>
            </a:ln>
          </p:spPr>
          <p:txBody>
            <a:bodyPr wrap="none" anchor="ctr"/>
            <a:lstStyle/>
            <a:p>
              <a:endParaRPr lang="en-US"/>
            </a:p>
          </p:txBody>
        </p:sp>
      </p:grpSp>
      <p:sp>
        <p:nvSpPr>
          <p:cNvPr id="25627" name="Oval 38"/>
          <p:cNvSpPr>
            <a:spLocks noChangeArrowheads="1"/>
          </p:cNvSpPr>
          <p:nvPr/>
        </p:nvSpPr>
        <p:spPr bwMode="auto">
          <a:xfrm>
            <a:off x="803275" y="3457575"/>
            <a:ext cx="88900" cy="88900"/>
          </a:xfrm>
          <a:prstGeom prst="ellipse">
            <a:avLst/>
          </a:prstGeom>
          <a:noFill/>
          <a:ln w="9525">
            <a:noFill/>
            <a:round/>
            <a:headEnd/>
            <a:tailEnd/>
          </a:ln>
        </p:spPr>
        <p:txBody>
          <a:bodyPr wrap="none" anchor="ctr"/>
          <a:lstStyle/>
          <a:p>
            <a:endParaRPr lang="en-US"/>
          </a:p>
        </p:txBody>
      </p:sp>
      <p:sp>
        <p:nvSpPr>
          <p:cNvPr id="25628" name="Oval 40"/>
          <p:cNvSpPr>
            <a:spLocks noChangeArrowheads="1"/>
          </p:cNvSpPr>
          <p:nvPr/>
        </p:nvSpPr>
        <p:spPr bwMode="auto">
          <a:xfrm>
            <a:off x="708025" y="3438525"/>
            <a:ext cx="88900" cy="88900"/>
          </a:xfrm>
          <a:prstGeom prst="ellipse">
            <a:avLst/>
          </a:prstGeom>
          <a:noFill/>
          <a:ln w="9525">
            <a:noFill/>
            <a:round/>
            <a:headEnd/>
            <a:tailEnd/>
          </a:ln>
        </p:spPr>
        <p:txBody>
          <a:bodyPr wrap="none" anchor="ctr"/>
          <a:lstStyle/>
          <a:p>
            <a:endParaRPr lang="en-US"/>
          </a:p>
        </p:txBody>
      </p:sp>
      <p:sp>
        <p:nvSpPr>
          <p:cNvPr id="32" name="Arc 41"/>
          <p:cNvSpPr>
            <a:spLocks/>
          </p:cNvSpPr>
          <p:nvPr/>
        </p:nvSpPr>
        <p:spPr bwMode="auto">
          <a:xfrm rot="1257943">
            <a:off x="889000" y="2613025"/>
            <a:ext cx="179388" cy="1793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99"/>
            </a:solidFill>
            <a:prstDash val="dash"/>
            <a:round/>
            <a:headEnd/>
            <a:tailEnd/>
          </a:ln>
        </p:spPr>
        <p:txBody>
          <a:bodyPr wrap="none" anchor="ctr"/>
          <a:lstStyle/>
          <a:p>
            <a:endParaRPr lang="en-US"/>
          </a:p>
        </p:txBody>
      </p:sp>
      <p:sp>
        <p:nvSpPr>
          <p:cNvPr id="33" name="Arc 42"/>
          <p:cNvSpPr>
            <a:spLocks/>
          </p:cNvSpPr>
          <p:nvPr/>
        </p:nvSpPr>
        <p:spPr bwMode="auto">
          <a:xfrm rot="1257943">
            <a:off x="1147763" y="2401888"/>
            <a:ext cx="287337" cy="287337"/>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99"/>
            </a:solidFill>
            <a:prstDash val="dash"/>
            <a:round/>
            <a:headEnd/>
            <a:tailEnd/>
          </a:ln>
        </p:spPr>
        <p:txBody>
          <a:bodyPr wrap="none" anchor="ctr"/>
          <a:lstStyle/>
          <a:p>
            <a:endParaRPr lang="en-US"/>
          </a:p>
        </p:txBody>
      </p:sp>
      <p:sp>
        <p:nvSpPr>
          <p:cNvPr id="34" name="Arc 43"/>
          <p:cNvSpPr>
            <a:spLocks/>
          </p:cNvSpPr>
          <p:nvPr/>
        </p:nvSpPr>
        <p:spPr bwMode="auto">
          <a:xfrm rot="1254834">
            <a:off x="1381125" y="2181225"/>
            <a:ext cx="395288" cy="3952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99"/>
            </a:solidFill>
            <a:prstDash val="dash"/>
            <a:round/>
            <a:headEnd/>
            <a:tailEnd/>
          </a:ln>
        </p:spPr>
        <p:txBody>
          <a:bodyPr wrap="none" anchor="ctr"/>
          <a:lstStyle/>
          <a:p>
            <a:endParaRPr lang="en-US"/>
          </a:p>
        </p:txBody>
      </p:sp>
      <p:sp>
        <p:nvSpPr>
          <p:cNvPr id="35" name="Arc 44"/>
          <p:cNvSpPr>
            <a:spLocks/>
          </p:cNvSpPr>
          <p:nvPr/>
        </p:nvSpPr>
        <p:spPr bwMode="auto">
          <a:xfrm rot="1093964">
            <a:off x="1631950" y="1997075"/>
            <a:ext cx="503238" cy="50323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99"/>
            </a:solidFill>
            <a:prstDash val="dash"/>
            <a:round/>
            <a:headEnd/>
            <a:tailEnd/>
          </a:ln>
        </p:spPr>
        <p:txBody>
          <a:bodyPr wrap="none" anchor="ctr"/>
          <a:lstStyle/>
          <a:p>
            <a:endParaRPr lang="en-US"/>
          </a:p>
        </p:txBody>
      </p:sp>
      <p:sp>
        <p:nvSpPr>
          <p:cNvPr id="36" name="Arc 45"/>
          <p:cNvSpPr>
            <a:spLocks/>
          </p:cNvSpPr>
          <p:nvPr/>
        </p:nvSpPr>
        <p:spPr bwMode="auto">
          <a:xfrm rot="1093964">
            <a:off x="1903413" y="1735138"/>
            <a:ext cx="647700" cy="6477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99"/>
            </a:solidFill>
            <a:prstDash val="dash"/>
            <a:round/>
            <a:headEnd/>
            <a:tailEnd/>
          </a:ln>
        </p:spPr>
        <p:txBody>
          <a:bodyPr wrap="none" anchor="ctr"/>
          <a:lstStyle/>
          <a:p>
            <a:endParaRPr lang="en-US"/>
          </a:p>
        </p:txBody>
      </p:sp>
      <p:sp>
        <p:nvSpPr>
          <p:cNvPr id="37" name="Arc 46"/>
          <p:cNvSpPr>
            <a:spLocks/>
          </p:cNvSpPr>
          <p:nvPr/>
        </p:nvSpPr>
        <p:spPr bwMode="auto">
          <a:xfrm rot="1093964">
            <a:off x="2187575" y="1468438"/>
            <a:ext cx="900113" cy="90011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99"/>
            </a:solidFill>
            <a:prstDash val="dash"/>
            <a:round/>
            <a:headEnd/>
            <a:tailEnd/>
          </a:ln>
        </p:spPr>
        <p:txBody>
          <a:bodyPr wrap="none" anchor="ctr"/>
          <a:lstStyle/>
          <a:p>
            <a:endParaRPr lang="en-US"/>
          </a:p>
        </p:txBody>
      </p:sp>
      <p:graphicFrame>
        <p:nvGraphicFramePr>
          <p:cNvPr id="25602" name="Object 3"/>
          <p:cNvGraphicFramePr>
            <a:graphicFrameLocks noChangeAspect="1"/>
          </p:cNvGraphicFramePr>
          <p:nvPr/>
        </p:nvGraphicFramePr>
        <p:xfrm>
          <a:off x="4997450" y="3267075"/>
          <a:ext cx="674688" cy="522288"/>
        </p:xfrm>
        <a:graphic>
          <a:graphicData uri="http://schemas.openxmlformats.org/presentationml/2006/ole">
            <p:oleObj spid="_x0000_s25602" name="Visio" r:id="rId4" imgW="955929" imgH="739902" progId="">
              <p:embed/>
            </p:oleObj>
          </a:graphicData>
        </a:graphic>
      </p:graphicFrame>
      <p:graphicFrame>
        <p:nvGraphicFramePr>
          <p:cNvPr id="25603" name="Object 4"/>
          <p:cNvGraphicFramePr>
            <a:graphicFrameLocks noChangeAspect="1"/>
          </p:cNvGraphicFramePr>
          <p:nvPr/>
        </p:nvGraphicFramePr>
        <p:xfrm>
          <a:off x="3276600" y="1084263"/>
          <a:ext cx="471488" cy="1131887"/>
        </p:xfrm>
        <a:graphic>
          <a:graphicData uri="http://schemas.openxmlformats.org/presentationml/2006/ole">
            <p:oleObj spid="_x0000_s25603" name="Visio" r:id="rId5" imgW="479679" imgH="947547" progId="">
              <p:embed/>
            </p:oleObj>
          </a:graphicData>
        </a:graphic>
      </p:graphicFrame>
      <p:cxnSp>
        <p:nvCxnSpPr>
          <p:cNvPr id="25635" name="AutoShape 122"/>
          <p:cNvCxnSpPr>
            <a:cxnSpLocks noChangeShapeType="1"/>
          </p:cNvCxnSpPr>
          <p:nvPr/>
        </p:nvCxnSpPr>
        <p:spPr bwMode="auto">
          <a:xfrm rot="16200000" flipV="1">
            <a:off x="6897687" y="4265613"/>
            <a:ext cx="881063" cy="503238"/>
          </a:xfrm>
          <a:prstGeom prst="bentConnector3">
            <a:avLst>
              <a:gd name="adj1" fmla="val 50000"/>
            </a:avLst>
          </a:prstGeom>
          <a:noFill/>
          <a:ln w="9525">
            <a:solidFill>
              <a:schemeClr val="tx1"/>
            </a:solidFill>
            <a:miter lim="800000"/>
            <a:headEnd/>
            <a:tailEnd/>
          </a:ln>
        </p:spPr>
      </p:cxnSp>
      <p:cxnSp>
        <p:nvCxnSpPr>
          <p:cNvPr id="25636" name="AutoShape 124"/>
          <p:cNvCxnSpPr>
            <a:cxnSpLocks noChangeShapeType="1"/>
          </p:cNvCxnSpPr>
          <p:nvPr/>
        </p:nvCxnSpPr>
        <p:spPr bwMode="auto">
          <a:xfrm rot="10800000">
            <a:off x="6746875" y="3678238"/>
            <a:ext cx="122238" cy="317500"/>
          </a:xfrm>
          <a:prstGeom prst="bentConnector2">
            <a:avLst/>
          </a:prstGeom>
          <a:noFill/>
          <a:ln w="9525">
            <a:solidFill>
              <a:schemeClr val="tx1"/>
            </a:solidFill>
            <a:miter lim="800000"/>
            <a:headEnd/>
            <a:tailEnd/>
          </a:ln>
        </p:spPr>
      </p:cxnSp>
      <p:cxnSp>
        <p:nvCxnSpPr>
          <p:cNvPr id="25637" name="AutoShape 125"/>
          <p:cNvCxnSpPr>
            <a:cxnSpLocks noChangeShapeType="1"/>
            <a:endCxn id="25651" idx="2"/>
          </p:cNvCxnSpPr>
          <p:nvPr/>
        </p:nvCxnSpPr>
        <p:spPr bwMode="auto">
          <a:xfrm flipV="1">
            <a:off x="7966075" y="4767263"/>
            <a:ext cx="539750" cy="333375"/>
          </a:xfrm>
          <a:prstGeom prst="bentConnector2">
            <a:avLst/>
          </a:prstGeom>
          <a:noFill/>
          <a:ln w="9525">
            <a:solidFill>
              <a:schemeClr val="tx1"/>
            </a:solidFill>
            <a:miter lim="800000"/>
            <a:headEnd/>
            <a:tailEnd/>
          </a:ln>
        </p:spPr>
      </p:cxnSp>
      <p:cxnSp>
        <p:nvCxnSpPr>
          <p:cNvPr id="25638" name="AutoShape 126"/>
          <p:cNvCxnSpPr>
            <a:cxnSpLocks noChangeShapeType="1"/>
          </p:cNvCxnSpPr>
          <p:nvPr/>
        </p:nvCxnSpPr>
        <p:spPr bwMode="auto">
          <a:xfrm>
            <a:off x="6456363" y="3538538"/>
            <a:ext cx="115887" cy="0"/>
          </a:xfrm>
          <a:prstGeom prst="straightConnector1">
            <a:avLst/>
          </a:prstGeom>
          <a:noFill/>
          <a:ln w="9525">
            <a:solidFill>
              <a:schemeClr val="tx1"/>
            </a:solidFill>
            <a:round/>
            <a:headEnd/>
            <a:tailEnd/>
          </a:ln>
        </p:spPr>
      </p:cxnSp>
      <p:cxnSp>
        <p:nvCxnSpPr>
          <p:cNvPr id="25639" name="AutoShape 127"/>
          <p:cNvCxnSpPr>
            <a:cxnSpLocks noChangeShapeType="1"/>
            <a:stCxn id="25645" idx="3"/>
          </p:cNvCxnSpPr>
          <p:nvPr/>
        </p:nvCxnSpPr>
        <p:spPr bwMode="auto">
          <a:xfrm>
            <a:off x="5676900" y="3536950"/>
            <a:ext cx="239713" cy="1588"/>
          </a:xfrm>
          <a:prstGeom prst="bentConnector3">
            <a:avLst>
              <a:gd name="adj1" fmla="val 49667"/>
            </a:avLst>
          </a:prstGeom>
          <a:noFill/>
          <a:ln w="9525">
            <a:solidFill>
              <a:schemeClr val="tx1"/>
            </a:solidFill>
            <a:miter lim="800000"/>
            <a:headEnd/>
            <a:tailEnd/>
          </a:ln>
        </p:spPr>
      </p:cxnSp>
      <p:cxnSp>
        <p:nvCxnSpPr>
          <p:cNvPr id="25640" name="AutoShape 130"/>
          <p:cNvCxnSpPr>
            <a:cxnSpLocks noChangeShapeType="1"/>
          </p:cNvCxnSpPr>
          <p:nvPr/>
        </p:nvCxnSpPr>
        <p:spPr bwMode="auto">
          <a:xfrm rot="10800000" flipV="1">
            <a:off x="3500438" y="2073275"/>
            <a:ext cx="461962" cy="66675"/>
          </a:xfrm>
          <a:prstGeom prst="bentConnector4">
            <a:avLst>
              <a:gd name="adj1" fmla="val 24741"/>
              <a:gd name="adj2" fmla="val 440477"/>
            </a:avLst>
          </a:prstGeom>
          <a:noFill/>
          <a:ln w="9525">
            <a:solidFill>
              <a:schemeClr val="tx1"/>
            </a:solidFill>
            <a:miter lim="800000"/>
            <a:headEnd/>
            <a:tailEnd/>
          </a:ln>
        </p:spPr>
      </p:cxnSp>
      <p:cxnSp>
        <p:nvCxnSpPr>
          <p:cNvPr id="25641" name="AutoShape 131"/>
          <p:cNvCxnSpPr>
            <a:cxnSpLocks noChangeShapeType="1"/>
          </p:cNvCxnSpPr>
          <p:nvPr/>
        </p:nvCxnSpPr>
        <p:spPr bwMode="auto">
          <a:xfrm rot="-5400000">
            <a:off x="4053681" y="2358232"/>
            <a:ext cx="136525" cy="4762"/>
          </a:xfrm>
          <a:prstGeom prst="bentConnector3">
            <a:avLst>
              <a:gd name="adj1" fmla="val 50000"/>
            </a:avLst>
          </a:prstGeom>
          <a:noFill/>
          <a:ln w="9525">
            <a:solidFill>
              <a:schemeClr val="tx1"/>
            </a:solidFill>
            <a:miter lim="800000"/>
            <a:headEnd/>
            <a:tailEnd/>
          </a:ln>
        </p:spPr>
      </p:cxnSp>
      <p:cxnSp>
        <p:nvCxnSpPr>
          <p:cNvPr id="25642" name="AutoShape 132"/>
          <p:cNvCxnSpPr>
            <a:cxnSpLocks noChangeShapeType="1"/>
          </p:cNvCxnSpPr>
          <p:nvPr/>
        </p:nvCxnSpPr>
        <p:spPr bwMode="auto">
          <a:xfrm rot="16200000" flipH="1">
            <a:off x="4083844" y="2731294"/>
            <a:ext cx="76200" cy="4762"/>
          </a:xfrm>
          <a:prstGeom prst="bentConnector3">
            <a:avLst>
              <a:gd name="adj1" fmla="val 50000"/>
            </a:avLst>
          </a:prstGeom>
          <a:noFill/>
          <a:ln w="9525">
            <a:solidFill>
              <a:schemeClr val="tx1"/>
            </a:solidFill>
            <a:miter lim="800000"/>
            <a:headEnd/>
            <a:tailEnd/>
          </a:ln>
        </p:spPr>
      </p:cxnSp>
      <p:cxnSp>
        <p:nvCxnSpPr>
          <p:cNvPr id="25643" name="AutoShape 133"/>
          <p:cNvCxnSpPr>
            <a:cxnSpLocks noChangeShapeType="1"/>
          </p:cNvCxnSpPr>
          <p:nvPr/>
        </p:nvCxnSpPr>
        <p:spPr bwMode="auto">
          <a:xfrm rot="5400000" flipH="1">
            <a:off x="4191794" y="3178969"/>
            <a:ext cx="144462" cy="279400"/>
          </a:xfrm>
          <a:prstGeom prst="bentConnector3">
            <a:avLst>
              <a:gd name="adj1" fmla="val 50551"/>
            </a:avLst>
          </a:prstGeom>
          <a:noFill/>
          <a:ln w="9525">
            <a:solidFill>
              <a:schemeClr val="tx1"/>
            </a:solidFill>
            <a:miter lim="800000"/>
            <a:headEnd/>
            <a:tailEnd/>
          </a:ln>
        </p:spPr>
      </p:cxnSp>
      <p:cxnSp>
        <p:nvCxnSpPr>
          <p:cNvPr id="25644" name="AutoShape 134"/>
          <p:cNvCxnSpPr>
            <a:cxnSpLocks noChangeShapeType="1"/>
            <a:endCxn id="25645" idx="1"/>
          </p:cNvCxnSpPr>
          <p:nvPr/>
        </p:nvCxnSpPr>
        <p:spPr bwMode="auto">
          <a:xfrm>
            <a:off x="4578350" y="3532188"/>
            <a:ext cx="449263" cy="4762"/>
          </a:xfrm>
          <a:prstGeom prst="bentConnector3">
            <a:avLst>
              <a:gd name="adj1" fmla="val 49824"/>
            </a:avLst>
          </a:prstGeom>
          <a:noFill/>
          <a:ln w="9525">
            <a:solidFill>
              <a:schemeClr val="tx1"/>
            </a:solidFill>
            <a:miter lim="800000"/>
            <a:headEnd/>
            <a:tailEnd/>
          </a:ln>
        </p:spPr>
      </p:cxnSp>
      <p:graphicFrame>
        <p:nvGraphicFramePr>
          <p:cNvPr id="25604" name="Object 5"/>
          <p:cNvGraphicFramePr>
            <a:graphicFrameLocks noChangeAspect="1"/>
          </p:cNvGraphicFramePr>
          <p:nvPr/>
        </p:nvGraphicFramePr>
        <p:xfrm>
          <a:off x="3975100" y="1866900"/>
          <a:ext cx="322263" cy="438150"/>
        </p:xfrm>
        <a:graphic>
          <a:graphicData uri="http://schemas.openxmlformats.org/presentationml/2006/ole">
            <p:oleObj spid="_x0000_s25604" name="Visio" r:id="rId6" imgW="828294" imgH="1127760" progId="">
              <p:embed/>
            </p:oleObj>
          </a:graphicData>
        </a:graphic>
      </p:graphicFrame>
      <p:graphicFrame>
        <p:nvGraphicFramePr>
          <p:cNvPr id="25605" name="Object 6"/>
          <p:cNvGraphicFramePr>
            <a:graphicFrameLocks noChangeAspect="1"/>
          </p:cNvGraphicFramePr>
          <p:nvPr/>
        </p:nvGraphicFramePr>
        <p:xfrm>
          <a:off x="3914775" y="2771775"/>
          <a:ext cx="417513" cy="474663"/>
        </p:xfrm>
        <a:graphic>
          <a:graphicData uri="http://schemas.openxmlformats.org/presentationml/2006/ole">
            <p:oleObj spid="_x0000_s25605" name="Visio" r:id="rId7" imgW="993267" imgH="1127760" progId="">
              <p:embed/>
            </p:oleObj>
          </a:graphicData>
        </a:graphic>
      </p:graphicFrame>
      <p:graphicFrame>
        <p:nvGraphicFramePr>
          <p:cNvPr id="25606" name="Object 7"/>
          <p:cNvGraphicFramePr>
            <a:graphicFrameLocks noChangeAspect="1"/>
          </p:cNvGraphicFramePr>
          <p:nvPr/>
        </p:nvGraphicFramePr>
        <p:xfrm>
          <a:off x="3933825" y="2428875"/>
          <a:ext cx="369888" cy="266700"/>
        </p:xfrm>
        <a:graphic>
          <a:graphicData uri="http://schemas.openxmlformats.org/presentationml/2006/ole">
            <p:oleObj spid="_x0000_s25606" name="Visio" r:id="rId8" imgW="815340" imgH="587502" progId="">
              <p:embed/>
            </p:oleObj>
          </a:graphicData>
        </a:graphic>
      </p:graphicFrame>
      <p:graphicFrame>
        <p:nvGraphicFramePr>
          <p:cNvPr id="25607" name="Object 8"/>
          <p:cNvGraphicFramePr>
            <a:graphicFrameLocks noChangeAspect="1"/>
          </p:cNvGraphicFramePr>
          <p:nvPr/>
        </p:nvGraphicFramePr>
        <p:xfrm>
          <a:off x="4229100" y="3390900"/>
          <a:ext cx="349250" cy="280988"/>
        </p:xfrm>
        <a:graphic>
          <a:graphicData uri="http://schemas.openxmlformats.org/presentationml/2006/ole">
            <p:oleObj spid="_x0000_s25607" name="Visio" r:id="rId9" imgW="507111" imgH="407670" progId="">
              <p:embed/>
            </p:oleObj>
          </a:graphicData>
        </a:graphic>
      </p:graphicFrame>
      <p:sp>
        <p:nvSpPr>
          <p:cNvPr id="25645" name="Text Box 109"/>
          <p:cNvSpPr txBox="1">
            <a:spLocks noChangeArrowheads="1"/>
          </p:cNvSpPr>
          <p:nvPr/>
        </p:nvSpPr>
        <p:spPr bwMode="auto">
          <a:xfrm>
            <a:off x="5027613" y="3414713"/>
            <a:ext cx="649287" cy="244475"/>
          </a:xfrm>
          <a:prstGeom prst="rect">
            <a:avLst/>
          </a:prstGeom>
          <a:noFill/>
          <a:ln w="9525">
            <a:noFill/>
            <a:miter lim="800000"/>
            <a:headEnd/>
            <a:tailEnd/>
          </a:ln>
        </p:spPr>
        <p:txBody>
          <a:bodyPr wrap="none">
            <a:spAutoFit/>
          </a:bodyPr>
          <a:lstStyle/>
          <a:p>
            <a:r>
              <a:rPr lang="en-US" sz="1000">
                <a:solidFill>
                  <a:schemeClr val="bg1"/>
                </a:solidFill>
              </a:rPr>
              <a:t>Internet</a:t>
            </a:r>
          </a:p>
        </p:txBody>
      </p:sp>
      <p:graphicFrame>
        <p:nvGraphicFramePr>
          <p:cNvPr id="25608" name="Object 9"/>
          <p:cNvGraphicFramePr>
            <a:graphicFrameLocks noChangeAspect="1"/>
          </p:cNvGraphicFramePr>
          <p:nvPr/>
        </p:nvGraphicFramePr>
        <p:xfrm>
          <a:off x="5916613" y="3101975"/>
          <a:ext cx="539750" cy="871538"/>
        </p:xfrm>
        <a:graphic>
          <a:graphicData uri="http://schemas.openxmlformats.org/presentationml/2006/ole">
            <p:oleObj spid="_x0000_s25608" name="Visio" r:id="rId10" imgW="587502" imgH="947547" progId="">
              <p:embed/>
            </p:oleObj>
          </a:graphicData>
        </a:graphic>
      </p:graphicFrame>
      <p:graphicFrame>
        <p:nvGraphicFramePr>
          <p:cNvPr id="25609" name="Object 10"/>
          <p:cNvGraphicFramePr>
            <a:graphicFrameLocks noChangeAspect="1"/>
          </p:cNvGraphicFramePr>
          <p:nvPr/>
        </p:nvGraphicFramePr>
        <p:xfrm>
          <a:off x="6572250" y="3397250"/>
          <a:ext cx="349250" cy="280988"/>
        </p:xfrm>
        <a:graphic>
          <a:graphicData uri="http://schemas.openxmlformats.org/presentationml/2006/ole">
            <p:oleObj spid="_x0000_s25609" name="Visio" r:id="rId11" imgW="507111" imgH="407670" progId="">
              <p:embed/>
            </p:oleObj>
          </a:graphicData>
        </a:graphic>
      </p:graphicFrame>
      <p:graphicFrame>
        <p:nvGraphicFramePr>
          <p:cNvPr id="25610" name="Object 11"/>
          <p:cNvGraphicFramePr>
            <a:graphicFrameLocks noChangeAspect="1"/>
          </p:cNvGraphicFramePr>
          <p:nvPr/>
        </p:nvGraphicFramePr>
        <p:xfrm>
          <a:off x="6869113" y="3827463"/>
          <a:ext cx="423862" cy="336550"/>
        </p:xfrm>
        <a:graphic>
          <a:graphicData uri="http://schemas.openxmlformats.org/presentationml/2006/ole">
            <p:oleObj spid="_x0000_s25610" name="Visio" r:id="rId12" imgW="514731" imgH="407670" progId="">
              <p:embed/>
            </p:oleObj>
          </a:graphicData>
        </a:graphic>
      </p:graphicFrame>
      <p:graphicFrame>
        <p:nvGraphicFramePr>
          <p:cNvPr id="25611" name="Object 13"/>
          <p:cNvGraphicFramePr>
            <a:graphicFrameLocks noChangeAspect="1"/>
          </p:cNvGraphicFramePr>
          <p:nvPr/>
        </p:nvGraphicFramePr>
        <p:xfrm>
          <a:off x="8389938" y="3840163"/>
          <a:ext cx="447675" cy="571500"/>
        </p:xfrm>
        <a:graphic>
          <a:graphicData uri="http://schemas.openxmlformats.org/presentationml/2006/ole">
            <p:oleObj spid="_x0000_s25611" name="Visio" r:id="rId13" imgW="741807" imgH="947547" progId="">
              <p:embed/>
            </p:oleObj>
          </a:graphicData>
        </a:graphic>
      </p:graphicFrame>
      <p:grpSp>
        <p:nvGrpSpPr>
          <p:cNvPr id="25646" name="Group 144"/>
          <p:cNvGrpSpPr>
            <a:grpSpLocks/>
          </p:cNvGrpSpPr>
          <p:nvPr/>
        </p:nvGrpSpPr>
        <p:grpSpPr bwMode="auto">
          <a:xfrm>
            <a:off x="7213600" y="4957763"/>
            <a:ext cx="752475" cy="573087"/>
            <a:chOff x="4241" y="2523"/>
            <a:chExt cx="755" cy="663"/>
          </a:xfrm>
        </p:grpSpPr>
        <p:pic>
          <p:nvPicPr>
            <p:cNvPr id="25690" name="Picture 145"/>
            <p:cNvPicPr>
              <a:picLocks noChangeAspect="1" noChangeArrowheads="1"/>
            </p:cNvPicPr>
            <p:nvPr/>
          </p:nvPicPr>
          <p:blipFill>
            <a:blip r:embed="rId14" cstate="print"/>
            <a:srcRect/>
            <a:stretch>
              <a:fillRect/>
            </a:stretch>
          </p:blipFill>
          <p:spPr bwMode="auto">
            <a:xfrm>
              <a:off x="4241" y="2523"/>
              <a:ext cx="755" cy="331"/>
            </a:xfrm>
            <a:prstGeom prst="rect">
              <a:avLst/>
            </a:prstGeom>
            <a:noFill/>
            <a:ln w="9525">
              <a:noFill/>
              <a:miter lim="800000"/>
              <a:headEnd/>
              <a:tailEnd/>
            </a:ln>
          </p:spPr>
        </p:pic>
        <p:pic>
          <p:nvPicPr>
            <p:cNvPr id="25691" name="Picture 146"/>
            <p:cNvPicPr>
              <a:picLocks noChangeAspect="1" noChangeArrowheads="1"/>
            </p:cNvPicPr>
            <p:nvPr/>
          </p:nvPicPr>
          <p:blipFill>
            <a:blip r:embed="rId14" cstate="print"/>
            <a:srcRect/>
            <a:stretch>
              <a:fillRect/>
            </a:stretch>
          </p:blipFill>
          <p:spPr bwMode="auto">
            <a:xfrm>
              <a:off x="4241" y="2855"/>
              <a:ext cx="755" cy="331"/>
            </a:xfrm>
            <a:prstGeom prst="rect">
              <a:avLst/>
            </a:prstGeom>
            <a:noFill/>
            <a:ln w="9525">
              <a:noFill/>
              <a:miter lim="800000"/>
              <a:headEnd/>
              <a:tailEnd/>
            </a:ln>
          </p:spPr>
        </p:pic>
      </p:grpSp>
      <p:cxnSp>
        <p:nvCxnSpPr>
          <p:cNvPr id="25647" name="AutoShape 147"/>
          <p:cNvCxnSpPr>
            <a:cxnSpLocks noChangeShapeType="1"/>
            <a:stCxn id="25696" idx="3"/>
          </p:cNvCxnSpPr>
          <p:nvPr/>
        </p:nvCxnSpPr>
        <p:spPr bwMode="auto">
          <a:xfrm>
            <a:off x="4906963" y="4876800"/>
            <a:ext cx="2306637" cy="223838"/>
          </a:xfrm>
          <a:prstGeom prst="bentConnector3">
            <a:avLst>
              <a:gd name="adj1" fmla="val 90741"/>
            </a:avLst>
          </a:prstGeom>
          <a:noFill/>
          <a:ln w="9525">
            <a:solidFill>
              <a:schemeClr val="tx1"/>
            </a:solidFill>
            <a:miter lim="800000"/>
            <a:headEnd/>
            <a:tailEnd/>
          </a:ln>
        </p:spPr>
      </p:cxnSp>
      <p:sp>
        <p:nvSpPr>
          <p:cNvPr id="94" name="Rectangle 162"/>
          <p:cNvSpPr>
            <a:spLocks noChangeArrowheads="1"/>
          </p:cNvSpPr>
          <p:nvPr/>
        </p:nvSpPr>
        <p:spPr bwMode="auto">
          <a:xfrm>
            <a:off x="347663" y="890588"/>
            <a:ext cx="3152775" cy="274637"/>
          </a:xfrm>
          <a:prstGeom prst="rect">
            <a:avLst/>
          </a:prstGeom>
          <a:noFill/>
          <a:ln w="9525">
            <a:noFill/>
            <a:miter lim="800000"/>
            <a:headEnd/>
            <a:tailEnd/>
          </a:ln>
        </p:spPr>
        <p:txBody>
          <a:bodyPr>
            <a:spAutoFit/>
          </a:bodyPr>
          <a:lstStyle/>
          <a:p>
            <a:r>
              <a:rPr lang="es-MX" sz="1200">
                <a:cs typeface="Arial" charset="0"/>
              </a:rPr>
              <a:t>Evento enviado vía GPRS</a:t>
            </a:r>
            <a:endParaRPr lang="en-US" sz="1200">
              <a:cs typeface="Arial" charset="0"/>
            </a:endParaRPr>
          </a:p>
        </p:txBody>
      </p:sp>
      <p:sp>
        <p:nvSpPr>
          <p:cNvPr id="96" name="Rectangle 165"/>
          <p:cNvSpPr>
            <a:spLocks noChangeArrowheads="1"/>
          </p:cNvSpPr>
          <p:nvPr/>
        </p:nvSpPr>
        <p:spPr bwMode="auto">
          <a:xfrm>
            <a:off x="341313" y="1125538"/>
            <a:ext cx="2413000" cy="274637"/>
          </a:xfrm>
          <a:prstGeom prst="rect">
            <a:avLst/>
          </a:prstGeom>
          <a:noFill/>
          <a:ln w="9525">
            <a:noFill/>
            <a:miter lim="800000"/>
            <a:headEnd/>
            <a:tailEnd/>
          </a:ln>
        </p:spPr>
        <p:txBody>
          <a:bodyPr>
            <a:spAutoFit/>
          </a:bodyPr>
          <a:lstStyle/>
          <a:p>
            <a:r>
              <a:rPr lang="es-MX" sz="1200">
                <a:cs typeface="Arial" charset="0"/>
              </a:rPr>
              <a:t>Evento enviado vía teléfono</a:t>
            </a:r>
            <a:endParaRPr lang="en-US" sz="1200">
              <a:cs typeface="Arial" charset="0"/>
            </a:endParaRPr>
          </a:p>
        </p:txBody>
      </p:sp>
      <p:sp>
        <p:nvSpPr>
          <p:cNvPr id="25650" name="Rectangle 168"/>
          <p:cNvSpPr>
            <a:spLocks noChangeArrowheads="1"/>
          </p:cNvSpPr>
          <p:nvPr/>
        </p:nvSpPr>
        <p:spPr bwMode="auto">
          <a:xfrm>
            <a:off x="7070725" y="5487988"/>
            <a:ext cx="1243013" cy="369887"/>
          </a:xfrm>
          <a:prstGeom prst="rect">
            <a:avLst/>
          </a:prstGeom>
          <a:noFill/>
          <a:ln w="9525">
            <a:noFill/>
            <a:miter lim="800000"/>
            <a:headEnd/>
            <a:tailEnd/>
          </a:ln>
        </p:spPr>
        <p:txBody>
          <a:bodyPr wrap="none">
            <a:spAutoFit/>
          </a:bodyPr>
          <a:lstStyle/>
          <a:p>
            <a:r>
              <a:rPr lang="en-US" sz="900">
                <a:cs typeface="Arial" charset="0"/>
              </a:rPr>
              <a:t>Receptora IP</a:t>
            </a:r>
          </a:p>
          <a:p>
            <a:r>
              <a:rPr lang="en-US" sz="900">
                <a:cs typeface="Arial" charset="0"/>
              </a:rPr>
              <a:t>Receptora telefónica</a:t>
            </a:r>
          </a:p>
        </p:txBody>
      </p:sp>
      <p:sp>
        <p:nvSpPr>
          <p:cNvPr id="25651" name="Rectangle 169"/>
          <p:cNvSpPr>
            <a:spLocks noChangeArrowheads="1"/>
          </p:cNvSpPr>
          <p:nvPr/>
        </p:nvSpPr>
        <p:spPr bwMode="auto">
          <a:xfrm>
            <a:off x="8048625" y="4397375"/>
            <a:ext cx="914400" cy="369888"/>
          </a:xfrm>
          <a:prstGeom prst="rect">
            <a:avLst/>
          </a:prstGeom>
          <a:noFill/>
          <a:ln w="9525">
            <a:noFill/>
            <a:miter lim="800000"/>
            <a:headEnd/>
            <a:tailEnd/>
          </a:ln>
        </p:spPr>
        <p:txBody>
          <a:bodyPr>
            <a:spAutoFit/>
          </a:bodyPr>
          <a:lstStyle/>
          <a:p>
            <a:r>
              <a:rPr lang="es-MX" sz="900">
                <a:cs typeface="Arial" charset="0"/>
              </a:rPr>
              <a:t>Software  de Monitoreo</a:t>
            </a:r>
            <a:endParaRPr lang="en-US" sz="900">
              <a:cs typeface="Arial" charset="0"/>
            </a:endParaRPr>
          </a:p>
        </p:txBody>
      </p:sp>
      <p:sp>
        <p:nvSpPr>
          <p:cNvPr id="25652" name="Rectangle 170"/>
          <p:cNvSpPr>
            <a:spLocks noChangeArrowheads="1"/>
          </p:cNvSpPr>
          <p:nvPr/>
        </p:nvSpPr>
        <p:spPr bwMode="auto">
          <a:xfrm>
            <a:off x="7058025" y="3367088"/>
            <a:ext cx="1184275" cy="230187"/>
          </a:xfrm>
          <a:prstGeom prst="rect">
            <a:avLst/>
          </a:prstGeom>
          <a:noFill/>
          <a:ln w="9525">
            <a:noFill/>
            <a:miter lim="800000"/>
            <a:headEnd/>
            <a:tailEnd/>
          </a:ln>
        </p:spPr>
        <p:txBody>
          <a:bodyPr wrap="none">
            <a:spAutoFit/>
          </a:bodyPr>
          <a:lstStyle/>
          <a:p>
            <a:r>
              <a:rPr lang="es-MX" sz="900">
                <a:cs typeface="Arial" charset="0"/>
              </a:rPr>
              <a:t>Receptor  IP/GPRS</a:t>
            </a:r>
            <a:endParaRPr lang="en-US" sz="900">
              <a:cs typeface="Arial" charset="0"/>
            </a:endParaRPr>
          </a:p>
        </p:txBody>
      </p:sp>
      <p:sp>
        <p:nvSpPr>
          <p:cNvPr id="25653" name="Rectangle 171"/>
          <p:cNvSpPr>
            <a:spLocks noChangeArrowheads="1"/>
          </p:cNvSpPr>
          <p:nvPr/>
        </p:nvSpPr>
        <p:spPr bwMode="auto">
          <a:xfrm>
            <a:off x="5843588" y="4078288"/>
            <a:ext cx="1511300" cy="228600"/>
          </a:xfrm>
          <a:prstGeom prst="rect">
            <a:avLst/>
          </a:prstGeom>
          <a:noFill/>
          <a:ln w="9525">
            <a:noFill/>
            <a:miter lim="800000"/>
            <a:headEnd/>
            <a:tailEnd/>
          </a:ln>
        </p:spPr>
        <p:txBody>
          <a:bodyPr wrap="none">
            <a:spAutoFit/>
          </a:bodyPr>
          <a:lstStyle/>
          <a:p>
            <a:r>
              <a:rPr lang="es-MX" sz="900">
                <a:cs typeface="Arial" charset="0"/>
              </a:rPr>
              <a:t>Firewall      Router  Switch</a:t>
            </a:r>
            <a:endParaRPr lang="en-US" sz="900">
              <a:cs typeface="Arial" charset="0"/>
            </a:endParaRPr>
          </a:p>
        </p:txBody>
      </p:sp>
      <p:sp>
        <p:nvSpPr>
          <p:cNvPr id="25654" name="Rectangle 172"/>
          <p:cNvSpPr>
            <a:spLocks noChangeArrowheads="1"/>
          </p:cNvSpPr>
          <p:nvPr/>
        </p:nvSpPr>
        <p:spPr bwMode="auto">
          <a:xfrm>
            <a:off x="3535363" y="939800"/>
            <a:ext cx="690562" cy="230188"/>
          </a:xfrm>
          <a:prstGeom prst="rect">
            <a:avLst/>
          </a:prstGeom>
          <a:noFill/>
          <a:ln w="9525">
            <a:noFill/>
            <a:miter lim="800000"/>
            <a:headEnd/>
            <a:tailEnd/>
          </a:ln>
        </p:spPr>
        <p:txBody>
          <a:bodyPr wrap="none">
            <a:spAutoFit/>
          </a:bodyPr>
          <a:lstStyle/>
          <a:p>
            <a:r>
              <a:rPr lang="es-MX" sz="900">
                <a:cs typeface="Arial" charset="0"/>
              </a:rPr>
              <a:t>Red GSM</a:t>
            </a:r>
            <a:endParaRPr lang="en-US" sz="900">
              <a:cs typeface="Arial" charset="0"/>
            </a:endParaRPr>
          </a:p>
        </p:txBody>
      </p:sp>
      <p:sp>
        <p:nvSpPr>
          <p:cNvPr id="25655" name="Rectangle 173"/>
          <p:cNvSpPr>
            <a:spLocks noChangeArrowheads="1"/>
          </p:cNvSpPr>
          <p:nvPr/>
        </p:nvSpPr>
        <p:spPr bwMode="auto">
          <a:xfrm>
            <a:off x="3440113" y="3484563"/>
            <a:ext cx="563562" cy="230187"/>
          </a:xfrm>
          <a:prstGeom prst="rect">
            <a:avLst/>
          </a:prstGeom>
          <a:noFill/>
          <a:ln w="9525">
            <a:noFill/>
            <a:miter lim="800000"/>
            <a:headEnd/>
            <a:tailEnd/>
          </a:ln>
        </p:spPr>
        <p:txBody>
          <a:bodyPr wrap="none">
            <a:spAutoFit/>
          </a:bodyPr>
          <a:lstStyle/>
          <a:p>
            <a:r>
              <a:rPr lang="es-MX" sz="900">
                <a:cs typeface="Arial" charset="0"/>
              </a:rPr>
              <a:t>Router </a:t>
            </a:r>
            <a:endParaRPr lang="en-US" sz="900">
              <a:cs typeface="Arial" charset="0"/>
            </a:endParaRPr>
          </a:p>
        </p:txBody>
      </p:sp>
      <p:sp>
        <p:nvSpPr>
          <p:cNvPr id="103" name="Rectangle 174"/>
          <p:cNvSpPr>
            <a:spLocks noChangeArrowheads="1"/>
          </p:cNvSpPr>
          <p:nvPr/>
        </p:nvSpPr>
        <p:spPr bwMode="auto">
          <a:xfrm>
            <a:off x="998538" y="4938713"/>
            <a:ext cx="2413000" cy="274637"/>
          </a:xfrm>
          <a:prstGeom prst="rect">
            <a:avLst/>
          </a:prstGeom>
          <a:noFill/>
          <a:ln w="9525">
            <a:noFill/>
            <a:miter lim="800000"/>
            <a:headEnd/>
            <a:tailEnd/>
          </a:ln>
        </p:spPr>
        <p:txBody>
          <a:bodyPr>
            <a:spAutoFit/>
          </a:bodyPr>
          <a:lstStyle/>
          <a:p>
            <a:r>
              <a:rPr lang="es-MX" sz="1200">
                <a:cs typeface="Arial" charset="0"/>
              </a:rPr>
              <a:t>Activación del panel de alarma</a:t>
            </a:r>
            <a:endParaRPr lang="en-US" sz="1200">
              <a:cs typeface="Arial" charset="0"/>
            </a:endParaRPr>
          </a:p>
        </p:txBody>
      </p:sp>
      <p:sp>
        <p:nvSpPr>
          <p:cNvPr id="104" name="Rectangle 175"/>
          <p:cNvSpPr>
            <a:spLocks noChangeArrowheads="1"/>
          </p:cNvSpPr>
          <p:nvPr/>
        </p:nvSpPr>
        <p:spPr bwMode="auto">
          <a:xfrm>
            <a:off x="5527675" y="1252538"/>
            <a:ext cx="3222625" cy="1168400"/>
          </a:xfrm>
          <a:prstGeom prst="rect">
            <a:avLst/>
          </a:prstGeom>
          <a:noFill/>
          <a:ln w="9525">
            <a:noFill/>
            <a:miter lim="800000"/>
            <a:headEnd/>
            <a:tailEnd/>
          </a:ln>
        </p:spPr>
        <p:txBody>
          <a:bodyPr>
            <a:spAutoFit/>
          </a:bodyPr>
          <a:lstStyle/>
          <a:p>
            <a:r>
              <a:rPr lang="es-MX" sz="1400">
                <a:cs typeface="Arial" charset="0"/>
              </a:rPr>
              <a:t>Alternativas de respaldo</a:t>
            </a:r>
          </a:p>
          <a:p>
            <a:endParaRPr lang="es-MX" sz="1400">
              <a:cs typeface="Arial" charset="0"/>
            </a:endParaRPr>
          </a:p>
          <a:p>
            <a:pPr>
              <a:buFont typeface="Arial" charset="0"/>
              <a:buChar char="•"/>
            </a:pPr>
            <a:r>
              <a:rPr lang="es-MX" sz="1400">
                <a:cs typeface="Arial" charset="0"/>
              </a:rPr>
              <a:t>GPRS</a:t>
            </a:r>
          </a:p>
          <a:p>
            <a:pPr>
              <a:buFont typeface="Arial" charset="0"/>
              <a:buChar char="•"/>
            </a:pPr>
            <a:r>
              <a:rPr lang="en-US" sz="1400">
                <a:cs typeface="Arial" charset="0"/>
              </a:rPr>
              <a:t>IP</a:t>
            </a:r>
          </a:p>
          <a:p>
            <a:pPr>
              <a:buFont typeface="Arial" charset="0"/>
              <a:buChar char="•"/>
            </a:pPr>
            <a:r>
              <a:rPr lang="en-US" sz="1400">
                <a:cs typeface="Arial" charset="0"/>
              </a:rPr>
              <a:t>Telefónico</a:t>
            </a:r>
            <a:endParaRPr lang="es-MX" sz="1400">
              <a:cs typeface="Arial" charset="0"/>
            </a:endParaRPr>
          </a:p>
        </p:txBody>
      </p:sp>
      <p:grpSp>
        <p:nvGrpSpPr>
          <p:cNvPr id="25658" name="Group 112"/>
          <p:cNvGrpSpPr>
            <a:grpSpLocks/>
          </p:cNvGrpSpPr>
          <p:nvPr/>
        </p:nvGrpSpPr>
        <p:grpSpPr bwMode="auto">
          <a:xfrm>
            <a:off x="330200" y="2768600"/>
            <a:ext cx="1104900" cy="1333500"/>
            <a:chOff x="1955800" y="2514600"/>
            <a:chExt cx="1651000" cy="1854200"/>
          </a:xfrm>
        </p:grpSpPr>
        <p:sp>
          <p:nvSpPr>
            <p:cNvPr id="25682" name="Rounded Rectangle 104"/>
            <p:cNvSpPr>
              <a:spLocks noChangeArrowheads="1"/>
            </p:cNvSpPr>
            <p:nvPr/>
          </p:nvSpPr>
          <p:spPr bwMode="auto">
            <a:xfrm>
              <a:off x="1955800" y="3403600"/>
              <a:ext cx="952500" cy="939800"/>
            </a:xfrm>
            <a:prstGeom prst="roundRect">
              <a:avLst>
                <a:gd name="adj" fmla="val 4505"/>
              </a:avLst>
            </a:prstGeom>
            <a:solidFill>
              <a:schemeClr val="bg1"/>
            </a:solidFill>
            <a:ln w="9525" algn="ctr">
              <a:solidFill>
                <a:schemeClr val="tx1"/>
              </a:solidFill>
              <a:round/>
              <a:headEnd/>
              <a:tailEnd/>
            </a:ln>
          </p:spPr>
          <p:txBody>
            <a:bodyPr/>
            <a:lstStyle/>
            <a:p>
              <a:endParaRPr lang="en-US"/>
            </a:p>
          </p:txBody>
        </p:sp>
        <p:grpSp>
          <p:nvGrpSpPr>
            <p:cNvPr id="25683" name="Group 72"/>
            <p:cNvGrpSpPr>
              <a:grpSpLocks/>
            </p:cNvGrpSpPr>
            <p:nvPr/>
          </p:nvGrpSpPr>
          <p:grpSpPr bwMode="auto">
            <a:xfrm>
              <a:off x="3024188" y="3748088"/>
              <a:ext cx="582612" cy="620712"/>
              <a:chOff x="521" y="3314"/>
              <a:chExt cx="545" cy="635"/>
            </a:xfrm>
          </p:grpSpPr>
          <p:pic>
            <p:nvPicPr>
              <p:cNvPr id="25687" name="Picture 73"/>
              <p:cNvPicPr>
                <a:picLocks noChangeAspect="1" noChangeArrowheads="1"/>
              </p:cNvPicPr>
              <p:nvPr/>
            </p:nvPicPr>
            <p:blipFill>
              <a:blip r:embed="rId15" cstate="print"/>
              <a:srcRect/>
              <a:stretch>
                <a:fillRect/>
              </a:stretch>
            </p:blipFill>
            <p:spPr bwMode="auto">
              <a:xfrm>
                <a:off x="521" y="3314"/>
                <a:ext cx="545" cy="635"/>
              </a:xfrm>
              <a:prstGeom prst="rect">
                <a:avLst/>
              </a:prstGeom>
              <a:noFill/>
              <a:ln w="9525">
                <a:noFill/>
                <a:miter lim="800000"/>
                <a:headEnd/>
                <a:tailEnd/>
              </a:ln>
            </p:spPr>
          </p:pic>
          <p:sp>
            <p:nvSpPr>
              <p:cNvPr id="25688" name="Rectangle 74"/>
              <p:cNvSpPr>
                <a:spLocks noChangeArrowheads="1"/>
              </p:cNvSpPr>
              <p:nvPr/>
            </p:nvSpPr>
            <p:spPr bwMode="auto">
              <a:xfrm>
                <a:off x="567" y="3884"/>
                <a:ext cx="45" cy="45"/>
              </a:xfrm>
              <a:prstGeom prst="rect">
                <a:avLst/>
              </a:prstGeom>
              <a:noFill/>
              <a:ln w="9525">
                <a:noFill/>
                <a:miter lim="800000"/>
                <a:headEnd/>
                <a:tailEnd/>
              </a:ln>
            </p:spPr>
            <p:txBody>
              <a:bodyPr wrap="none" anchor="ctr"/>
              <a:lstStyle/>
              <a:p>
                <a:endParaRPr lang="en-US"/>
              </a:p>
            </p:txBody>
          </p:sp>
          <p:sp>
            <p:nvSpPr>
              <p:cNvPr id="25689" name="Rectangle 75"/>
              <p:cNvSpPr>
                <a:spLocks noChangeArrowheads="1"/>
              </p:cNvSpPr>
              <p:nvPr/>
            </p:nvSpPr>
            <p:spPr bwMode="auto">
              <a:xfrm>
                <a:off x="809" y="3884"/>
                <a:ext cx="45" cy="45"/>
              </a:xfrm>
              <a:prstGeom prst="rect">
                <a:avLst/>
              </a:prstGeom>
              <a:noFill/>
              <a:ln w="9525">
                <a:noFill/>
                <a:miter lim="800000"/>
                <a:headEnd/>
                <a:tailEnd/>
              </a:ln>
            </p:spPr>
            <p:txBody>
              <a:bodyPr wrap="none" anchor="ctr"/>
              <a:lstStyle/>
              <a:p>
                <a:endParaRPr lang="en-US"/>
              </a:p>
            </p:txBody>
          </p:sp>
        </p:grpSp>
        <p:grpSp>
          <p:nvGrpSpPr>
            <p:cNvPr id="25684" name="Group 111"/>
            <p:cNvGrpSpPr>
              <a:grpSpLocks/>
            </p:cNvGrpSpPr>
            <p:nvPr/>
          </p:nvGrpSpPr>
          <p:grpSpPr bwMode="auto">
            <a:xfrm>
              <a:off x="2717800" y="2514600"/>
              <a:ext cx="45719" cy="889000"/>
              <a:chOff x="304800" y="1574800"/>
              <a:chExt cx="114300" cy="1181100"/>
            </a:xfrm>
          </p:grpSpPr>
          <p:sp>
            <p:nvSpPr>
              <p:cNvPr id="110" name="Snip Same Side Corner Rectangle 109"/>
              <p:cNvSpPr/>
              <p:nvPr/>
            </p:nvSpPr>
            <p:spPr bwMode="auto">
              <a:xfrm>
                <a:off x="303433" y="2058691"/>
                <a:ext cx="160118" cy="697974"/>
              </a:xfrm>
              <a:prstGeom prst="snip2SameRect">
                <a:avLst>
                  <a:gd name="adj1" fmla="val 30953"/>
                  <a:gd name="adj2" fmla="val 0"/>
                </a:avLst>
              </a:prstGeom>
              <a:solidFill>
                <a:schemeClr val="bg1"/>
              </a:solidFill>
              <a:ln w="9525" cap="flat" cmpd="sng" algn="ctr">
                <a:solidFill>
                  <a:schemeClr val="tx1"/>
                </a:solidFill>
                <a:prstDash val="solid"/>
                <a:round/>
                <a:headEnd type="none" w="med" len="med"/>
                <a:tailEnd type="none" w="med" len="med"/>
              </a:ln>
              <a:effectLst/>
            </p:spPr>
            <p:txBody>
              <a:bodyPr/>
              <a:lstStyle/>
              <a:p>
                <a:pPr>
                  <a:defRPr/>
                </a:pPr>
                <a:endParaRPr lang="es-CL">
                  <a:latin typeface="Arial" charset="0"/>
                </a:endParaRPr>
              </a:p>
            </p:txBody>
          </p:sp>
          <p:sp>
            <p:nvSpPr>
              <p:cNvPr id="25686" name="Flowchart: Delay 110"/>
              <p:cNvSpPr>
                <a:spLocks noChangeArrowheads="1"/>
              </p:cNvSpPr>
              <p:nvPr/>
            </p:nvSpPr>
            <p:spPr bwMode="auto">
              <a:xfrm rot="-5400000">
                <a:off x="124460" y="1793240"/>
                <a:ext cx="482600" cy="45719"/>
              </a:xfrm>
              <a:prstGeom prst="flowChartDelay">
                <a:avLst/>
              </a:prstGeom>
              <a:solidFill>
                <a:schemeClr val="bg1"/>
              </a:solidFill>
              <a:ln w="9525" algn="ctr">
                <a:solidFill>
                  <a:schemeClr val="tx1"/>
                </a:solidFill>
                <a:round/>
                <a:headEnd/>
                <a:tailEnd/>
              </a:ln>
            </p:spPr>
            <p:txBody>
              <a:bodyPr/>
              <a:lstStyle/>
              <a:p>
                <a:endParaRPr lang="en-US"/>
              </a:p>
            </p:txBody>
          </p:sp>
        </p:grpSp>
      </p:grpSp>
      <p:grpSp>
        <p:nvGrpSpPr>
          <p:cNvPr id="25659" name="Group 156"/>
          <p:cNvGrpSpPr>
            <a:grpSpLocks/>
          </p:cNvGrpSpPr>
          <p:nvPr/>
        </p:nvGrpSpPr>
        <p:grpSpPr bwMode="auto">
          <a:xfrm>
            <a:off x="2147888" y="3644900"/>
            <a:ext cx="214312" cy="411163"/>
            <a:chOff x="2325688" y="5237163"/>
            <a:chExt cx="100012" cy="215900"/>
          </a:xfrm>
        </p:grpSpPr>
        <p:sp>
          <p:nvSpPr>
            <p:cNvPr id="25678" name="Oval 54"/>
            <p:cNvSpPr>
              <a:spLocks noChangeArrowheads="1"/>
            </p:cNvSpPr>
            <p:nvPr/>
          </p:nvSpPr>
          <p:spPr bwMode="auto">
            <a:xfrm>
              <a:off x="2335213" y="5375275"/>
              <a:ext cx="71437" cy="71438"/>
            </a:xfrm>
            <a:prstGeom prst="ellipse">
              <a:avLst/>
            </a:prstGeom>
            <a:gradFill rotWithShape="1">
              <a:gsLst>
                <a:gs pos="0">
                  <a:srgbClr val="66FFFF"/>
                </a:gs>
                <a:gs pos="100000">
                  <a:schemeClr val="accent2"/>
                </a:gs>
              </a:gsLst>
              <a:path path="shape">
                <a:fillToRect l="50000" t="50000" r="50000" b="50000"/>
              </a:path>
            </a:gradFill>
            <a:ln w="9525">
              <a:solidFill>
                <a:schemeClr val="tx1"/>
              </a:solidFill>
              <a:round/>
              <a:headEnd/>
              <a:tailEnd/>
            </a:ln>
          </p:spPr>
          <p:txBody>
            <a:bodyPr wrap="none" anchor="ctr"/>
            <a:lstStyle/>
            <a:p>
              <a:endParaRPr lang="en-US"/>
            </a:p>
          </p:txBody>
        </p:sp>
        <p:sp>
          <p:nvSpPr>
            <p:cNvPr id="25679" name="AutoShape 82"/>
            <p:cNvSpPr>
              <a:spLocks noChangeArrowheads="1"/>
            </p:cNvSpPr>
            <p:nvPr/>
          </p:nvSpPr>
          <p:spPr bwMode="auto">
            <a:xfrm>
              <a:off x="2325688" y="5237163"/>
              <a:ext cx="100012" cy="215900"/>
            </a:xfrm>
            <a:prstGeom prst="roundRect">
              <a:avLst>
                <a:gd name="adj" fmla="val 16667"/>
              </a:avLst>
            </a:prstGeom>
            <a:solidFill>
              <a:schemeClr val="bg1"/>
            </a:solidFill>
            <a:ln w="9525">
              <a:solidFill>
                <a:schemeClr val="tx1"/>
              </a:solidFill>
              <a:round/>
              <a:headEnd/>
              <a:tailEnd/>
            </a:ln>
          </p:spPr>
          <p:txBody>
            <a:bodyPr wrap="none" anchor="ctr"/>
            <a:lstStyle/>
            <a:p>
              <a:endParaRPr lang="en-US"/>
            </a:p>
          </p:txBody>
        </p:sp>
        <p:sp>
          <p:nvSpPr>
            <p:cNvPr id="25680" name="AutoShape 83"/>
            <p:cNvSpPr>
              <a:spLocks noChangeArrowheads="1"/>
            </p:cNvSpPr>
            <p:nvPr/>
          </p:nvSpPr>
          <p:spPr bwMode="auto">
            <a:xfrm>
              <a:off x="2336800" y="5346479"/>
              <a:ext cx="79182" cy="87534"/>
            </a:xfrm>
            <a:prstGeom prst="roundRect">
              <a:avLst>
                <a:gd name="adj" fmla="val 16667"/>
              </a:avLst>
            </a:prstGeom>
            <a:solidFill>
              <a:schemeClr val="bg1"/>
            </a:solidFill>
            <a:ln w="9525">
              <a:solidFill>
                <a:schemeClr val="tx1"/>
              </a:solidFill>
              <a:round/>
              <a:headEnd/>
              <a:tailEnd/>
            </a:ln>
          </p:spPr>
          <p:txBody>
            <a:bodyPr wrap="none" anchor="ctr"/>
            <a:lstStyle/>
            <a:p>
              <a:endParaRPr lang="en-US"/>
            </a:p>
          </p:txBody>
        </p:sp>
        <p:sp>
          <p:nvSpPr>
            <p:cNvPr id="25681" name="Rectangle 84"/>
            <p:cNvSpPr>
              <a:spLocks noChangeArrowheads="1"/>
            </p:cNvSpPr>
            <p:nvPr/>
          </p:nvSpPr>
          <p:spPr bwMode="auto">
            <a:xfrm>
              <a:off x="2359025" y="5305425"/>
              <a:ext cx="33338" cy="17463"/>
            </a:xfrm>
            <a:prstGeom prst="rect">
              <a:avLst/>
            </a:prstGeom>
            <a:solidFill>
              <a:schemeClr val="bg1"/>
            </a:solidFill>
            <a:ln w="9525">
              <a:solidFill>
                <a:schemeClr val="tx1"/>
              </a:solidFill>
              <a:miter lim="800000"/>
              <a:headEnd/>
              <a:tailEnd/>
            </a:ln>
          </p:spPr>
          <p:txBody>
            <a:bodyPr wrap="none" anchor="ctr"/>
            <a:lstStyle/>
            <a:p>
              <a:endParaRPr lang="en-US"/>
            </a:p>
          </p:txBody>
        </p:sp>
      </p:grpSp>
      <p:cxnSp>
        <p:nvCxnSpPr>
          <p:cNvPr id="25660" name="Elbow Connector 91"/>
          <p:cNvCxnSpPr>
            <a:cxnSpLocks noChangeShapeType="1"/>
            <a:stCxn id="25679" idx="2"/>
          </p:cNvCxnSpPr>
          <p:nvPr/>
        </p:nvCxnSpPr>
        <p:spPr bwMode="auto">
          <a:xfrm rot="5400000">
            <a:off x="1724819" y="3571082"/>
            <a:ext cx="46037" cy="1016000"/>
          </a:xfrm>
          <a:prstGeom prst="bentConnector3">
            <a:avLst>
              <a:gd name="adj1" fmla="val 596556"/>
            </a:avLst>
          </a:prstGeom>
          <a:noFill/>
          <a:ln w="9525" algn="ctr">
            <a:solidFill>
              <a:schemeClr val="tx1"/>
            </a:solidFill>
            <a:round/>
            <a:headEnd/>
            <a:tailEnd/>
          </a:ln>
        </p:spPr>
      </p:cxnSp>
      <p:cxnSp>
        <p:nvCxnSpPr>
          <p:cNvPr id="25661" name="Elbow Connector 96"/>
          <p:cNvCxnSpPr>
            <a:cxnSpLocks noChangeShapeType="1"/>
            <a:endCxn id="25682" idx="1"/>
          </p:cNvCxnSpPr>
          <p:nvPr/>
        </p:nvCxnSpPr>
        <p:spPr bwMode="auto">
          <a:xfrm rot="10800000">
            <a:off x="330200" y="3746500"/>
            <a:ext cx="368300" cy="1774825"/>
          </a:xfrm>
          <a:prstGeom prst="bentConnector3">
            <a:avLst>
              <a:gd name="adj1" fmla="val 162069"/>
            </a:avLst>
          </a:prstGeom>
          <a:noFill/>
          <a:ln w="9525" algn="ctr">
            <a:solidFill>
              <a:schemeClr val="tx1"/>
            </a:solidFill>
            <a:round/>
            <a:headEnd/>
            <a:tailEnd/>
          </a:ln>
        </p:spPr>
      </p:cxnSp>
      <p:cxnSp>
        <p:nvCxnSpPr>
          <p:cNvPr id="25662" name="Elbow Connector 100"/>
          <p:cNvCxnSpPr>
            <a:cxnSpLocks noChangeShapeType="1"/>
            <a:stCxn id="25696" idx="1"/>
            <a:endCxn id="25671" idx="2"/>
          </p:cNvCxnSpPr>
          <p:nvPr/>
        </p:nvCxnSpPr>
        <p:spPr bwMode="auto">
          <a:xfrm rot="10800000">
            <a:off x="488950" y="4089400"/>
            <a:ext cx="3914775" cy="787400"/>
          </a:xfrm>
          <a:prstGeom prst="bentConnector2">
            <a:avLst/>
          </a:prstGeom>
          <a:noFill/>
          <a:ln w="9525" algn="ctr">
            <a:solidFill>
              <a:schemeClr val="tx1"/>
            </a:solidFill>
            <a:round/>
            <a:headEnd/>
            <a:tailEnd/>
          </a:ln>
        </p:spPr>
      </p:cxnSp>
      <p:sp>
        <p:nvSpPr>
          <p:cNvPr id="120" name="Arc 64"/>
          <p:cNvSpPr>
            <a:spLocks/>
          </p:cNvSpPr>
          <p:nvPr/>
        </p:nvSpPr>
        <p:spPr bwMode="auto">
          <a:xfrm rot="-9550064">
            <a:off x="2905125" y="1495425"/>
            <a:ext cx="179388" cy="1793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99"/>
            </a:solidFill>
            <a:prstDash val="dash"/>
            <a:round/>
            <a:headEnd/>
            <a:tailEnd/>
          </a:ln>
        </p:spPr>
        <p:txBody>
          <a:bodyPr wrap="none" anchor="ctr"/>
          <a:lstStyle/>
          <a:p>
            <a:endParaRPr lang="en-US"/>
          </a:p>
        </p:txBody>
      </p:sp>
      <p:sp>
        <p:nvSpPr>
          <p:cNvPr id="121" name="Arc 65"/>
          <p:cNvSpPr>
            <a:spLocks/>
          </p:cNvSpPr>
          <p:nvPr/>
        </p:nvSpPr>
        <p:spPr bwMode="auto">
          <a:xfrm rot="-9550064">
            <a:off x="2541588" y="1614488"/>
            <a:ext cx="287337" cy="287337"/>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99"/>
            </a:solidFill>
            <a:prstDash val="dash"/>
            <a:round/>
            <a:headEnd/>
            <a:tailEnd/>
          </a:ln>
        </p:spPr>
        <p:txBody>
          <a:bodyPr wrap="none" anchor="ctr"/>
          <a:lstStyle/>
          <a:p>
            <a:endParaRPr lang="en-US"/>
          </a:p>
        </p:txBody>
      </p:sp>
      <p:sp>
        <p:nvSpPr>
          <p:cNvPr id="122" name="Arc 66"/>
          <p:cNvSpPr>
            <a:spLocks/>
          </p:cNvSpPr>
          <p:nvPr/>
        </p:nvSpPr>
        <p:spPr bwMode="auto">
          <a:xfrm rot="-9553173">
            <a:off x="2063750" y="1762125"/>
            <a:ext cx="395288" cy="3952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99"/>
            </a:solidFill>
            <a:prstDash val="dash"/>
            <a:round/>
            <a:headEnd/>
            <a:tailEnd/>
          </a:ln>
        </p:spPr>
        <p:txBody>
          <a:bodyPr wrap="none" anchor="ctr"/>
          <a:lstStyle/>
          <a:p>
            <a:endParaRPr lang="en-US"/>
          </a:p>
        </p:txBody>
      </p:sp>
      <p:sp>
        <p:nvSpPr>
          <p:cNvPr id="123" name="Arc 67"/>
          <p:cNvSpPr>
            <a:spLocks/>
          </p:cNvSpPr>
          <p:nvPr/>
        </p:nvSpPr>
        <p:spPr bwMode="auto">
          <a:xfrm rot="-9714043">
            <a:off x="1616075" y="1933575"/>
            <a:ext cx="503238" cy="50323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99"/>
            </a:solidFill>
            <a:prstDash val="dash"/>
            <a:round/>
            <a:headEnd/>
            <a:tailEnd/>
          </a:ln>
        </p:spPr>
        <p:txBody>
          <a:bodyPr wrap="none" anchor="ctr"/>
          <a:lstStyle/>
          <a:p>
            <a:endParaRPr lang="en-US"/>
          </a:p>
        </p:txBody>
      </p:sp>
      <p:sp>
        <p:nvSpPr>
          <p:cNvPr id="124" name="Arc 68"/>
          <p:cNvSpPr>
            <a:spLocks/>
          </p:cNvSpPr>
          <p:nvPr/>
        </p:nvSpPr>
        <p:spPr bwMode="auto">
          <a:xfrm rot="-9714043">
            <a:off x="1189038" y="2052638"/>
            <a:ext cx="647700" cy="6477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99"/>
            </a:solidFill>
            <a:prstDash val="dash"/>
            <a:round/>
            <a:headEnd/>
            <a:tailEnd/>
          </a:ln>
        </p:spPr>
        <p:txBody>
          <a:bodyPr wrap="none" anchor="ctr"/>
          <a:lstStyle/>
          <a:p>
            <a:endParaRPr lang="en-US"/>
          </a:p>
        </p:txBody>
      </p:sp>
      <p:sp>
        <p:nvSpPr>
          <p:cNvPr id="125" name="Arc 69"/>
          <p:cNvSpPr>
            <a:spLocks/>
          </p:cNvSpPr>
          <p:nvPr/>
        </p:nvSpPr>
        <p:spPr bwMode="auto">
          <a:xfrm rot="-9714043">
            <a:off x="736600" y="2090738"/>
            <a:ext cx="900113" cy="90011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99"/>
            </a:solidFill>
            <a:prstDash val="dash"/>
            <a:round/>
            <a:headEnd/>
            <a:tailEnd/>
          </a:ln>
        </p:spPr>
        <p:txBody>
          <a:bodyPr wrap="none" anchor="ctr"/>
          <a:lstStyle/>
          <a:p>
            <a:endParaRPr lang="en-US"/>
          </a:p>
        </p:txBody>
      </p:sp>
      <p:cxnSp>
        <p:nvCxnSpPr>
          <p:cNvPr id="25669" name="Elbow Connector 100"/>
          <p:cNvCxnSpPr>
            <a:cxnSpLocks noChangeShapeType="1"/>
            <a:stCxn id="25645" idx="2"/>
            <a:endCxn id="25682" idx="2"/>
          </p:cNvCxnSpPr>
          <p:nvPr/>
        </p:nvCxnSpPr>
        <p:spPr bwMode="auto">
          <a:xfrm rot="5400000">
            <a:off x="2789238" y="1519238"/>
            <a:ext cx="423862" cy="4703762"/>
          </a:xfrm>
          <a:prstGeom prst="bentConnector3">
            <a:avLst>
              <a:gd name="adj1" fmla="val 225611"/>
            </a:avLst>
          </a:prstGeom>
          <a:noFill/>
          <a:ln w="9525" algn="ctr">
            <a:solidFill>
              <a:schemeClr val="tx1"/>
            </a:solidFill>
            <a:round/>
            <a:headEnd/>
            <a:tailEnd/>
          </a:ln>
        </p:spPr>
      </p:cxnSp>
      <p:sp>
        <p:nvSpPr>
          <p:cNvPr id="140" name="Rectangle 165"/>
          <p:cNvSpPr>
            <a:spLocks noChangeArrowheads="1"/>
          </p:cNvSpPr>
          <p:nvPr/>
        </p:nvSpPr>
        <p:spPr bwMode="auto">
          <a:xfrm>
            <a:off x="347663" y="1330325"/>
            <a:ext cx="2413000" cy="274638"/>
          </a:xfrm>
          <a:prstGeom prst="rect">
            <a:avLst/>
          </a:prstGeom>
          <a:noFill/>
          <a:ln w="9525">
            <a:noFill/>
            <a:miter lim="800000"/>
            <a:headEnd/>
            <a:tailEnd/>
          </a:ln>
        </p:spPr>
        <p:txBody>
          <a:bodyPr>
            <a:spAutoFit/>
          </a:bodyPr>
          <a:lstStyle/>
          <a:p>
            <a:r>
              <a:rPr lang="es-MX" sz="1200">
                <a:cs typeface="Arial" charset="0"/>
              </a:rPr>
              <a:t>Evento enviado vía IP</a:t>
            </a:r>
            <a:endParaRPr lang="en-US" sz="1200">
              <a:cs typeface="Arial" charset="0"/>
            </a:endParaRPr>
          </a:p>
        </p:txBody>
      </p:sp>
      <p:sp>
        <p:nvSpPr>
          <p:cNvPr id="25671" name="Rectangle 140"/>
          <p:cNvSpPr>
            <a:spLocks noChangeArrowheads="1"/>
          </p:cNvSpPr>
          <p:nvPr/>
        </p:nvSpPr>
        <p:spPr bwMode="auto">
          <a:xfrm>
            <a:off x="457200" y="4013200"/>
            <a:ext cx="63500" cy="76200"/>
          </a:xfrm>
          <a:prstGeom prst="rect">
            <a:avLst/>
          </a:prstGeom>
          <a:noFill/>
          <a:ln w="9525" algn="ctr">
            <a:noFill/>
            <a:round/>
            <a:headEnd/>
            <a:tailEnd/>
          </a:ln>
        </p:spPr>
        <p:txBody>
          <a:bodyPr/>
          <a:lstStyle/>
          <a:p>
            <a:endParaRPr lang="en-US"/>
          </a:p>
        </p:txBody>
      </p:sp>
      <p:pic>
        <p:nvPicPr>
          <p:cNvPr id="25672" name="Picture 9" descr="System III in Rack"/>
          <p:cNvPicPr>
            <a:picLocks noChangeAspect="1" noChangeArrowheads="1"/>
          </p:cNvPicPr>
          <p:nvPr/>
        </p:nvPicPr>
        <p:blipFill>
          <a:blip r:embed="rId16" cstate="print"/>
          <a:srcRect/>
          <a:stretch>
            <a:fillRect/>
          </a:stretch>
        </p:blipFill>
        <p:spPr bwMode="auto">
          <a:xfrm>
            <a:off x="7045325" y="4457700"/>
            <a:ext cx="1000125" cy="1096963"/>
          </a:xfrm>
          <a:prstGeom prst="rect">
            <a:avLst/>
          </a:prstGeom>
          <a:noFill/>
          <a:ln w="9525">
            <a:noFill/>
            <a:miter lim="800000"/>
            <a:headEnd/>
            <a:tailEnd/>
          </a:ln>
        </p:spPr>
      </p:pic>
      <p:pic>
        <p:nvPicPr>
          <p:cNvPr id="25673" name="Picture 4"/>
          <p:cNvPicPr>
            <a:picLocks noChangeAspect="1" noChangeArrowheads="1"/>
          </p:cNvPicPr>
          <p:nvPr/>
        </p:nvPicPr>
        <p:blipFill>
          <a:blip r:embed="rId17" cstate="print"/>
          <a:srcRect/>
          <a:stretch>
            <a:fillRect/>
          </a:stretch>
        </p:blipFill>
        <p:spPr bwMode="auto">
          <a:xfrm>
            <a:off x="1004888" y="3657600"/>
            <a:ext cx="588962" cy="441325"/>
          </a:xfrm>
          <a:prstGeom prst="rect">
            <a:avLst/>
          </a:prstGeom>
          <a:noFill/>
          <a:ln w="9525">
            <a:noFill/>
            <a:miter lim="800000"/>
            <a:headEnd/>
            <a:tailEnd/>
          </a:ln>
        </p:spPr>
      </p:pic>
      <p:pic>
        <p:nvPicPr>
          <p:cNvPr id="25674" name="Picture 5" descr="LC-100-PI"/>
          <p:cNvPicPr>
            <a:picLocks noChangeAspect="1" noChangeArrowheads="1"/>
          </p:cNvPicPr>
          <p:nvPr/>
        </p:nvPicPr>
        <p:blipFill>
          <a:blip r:embed="rId18" cstate="print"/>
          <a:srcRect/>
          <a:stretch>
            <a:fillRect/>
          </a:stretch>
        </p:blipFill>
        <p:spPr bwMode="auto">
          <a:xfrm>
            <a:off x="2060575" y="3532188"/>
            <a:ext cx="392113" cy="609600"/>
          </a:xfrm>
          <a:prstGeom prst="rect">
            <a:avLst/>
          </a:prstGeom>
          <a:noFill/>
          <a:ln w="9525">
            <a:noFill/>
            <a:miter lim="800000"/>
            <a:headEnd/>
            <a:tailEnd/>
          </a:ln>
        </p:spPr>
      </p:pic>
      <p:pic>
        <p:nvPicPr>
          <p:cNvPr id="25675" name="Picture 36"/>
          <p:cNvPicPr>
            <a:picLocks noChangeAspect="1" noChangeArrowheads="1"/>
          </p:cNvPicPr>
          <p:nvPr/>
        </p:nvPicPr>
        <p:blipFill>
          <a:blip r:embed="rId19" cstate="print"/>
          <a:srcRect/>
          <a:stretch>
            <a:fillRect/>
          </a:stretch>
        </p:blipFill>
        <p:spPr bwMode="auto">
          <a:xfrm>
            <a:off x="244475" y="3403600"/>
            <a:ext cx="742950" cy="717550"/>
          </a:xfrm>
          <a:prstGeom prst="rect">
            <a:avLst/>
          </a:prstGeom>
          <a:noFill/>
          <a:ln w="9525">
            <a:noFill/>
            <a:miter lim="800000"/>
            <a:headEnd/>
            <a:tailEnd/>
          </a:ln>
        </p:spPr>
      </p:pic>
      <p:pic>
        <p:nvPicPr>
          <p:cNvPr id="25676" name="Picture 96"/>
          <p:cNvPicPr>
            <a:picLocks noChangeAspect="1" noChangeArrowheads="1"/>
          </p:cNvPicPr>
          <p:nvPr/>
        </p:nvPicPr>
        <p:blipFill>
          <a:blip r:embed="rId20" cstate="print"/>
          <a:srcRect/>
          <a:stretch>
            <a:fillRect/>
          </a:stretch>
        </p:blipFill>
        <p:spPr bwMode="auto">
          <a:xfrm>
            <a:off x="658813" y="5138738"/>
            <a:ext cx="561975" cy="865187"/>
          </a:xfrm>
          <a:prstGeom prst="rect">
            <a:avLst/>
          </a:prstGeom>
          <a:noFill/>
          <a:ln w="9525">
            <a:noFill/>
            <a:miter lim="800000"/>
            <a:headEnd/>
            <a:tailEnd/>
          </a:ln>
        </p:spPr>
      </p:pic>
      <p:pic>
        <p:nvPicPr>
          <p:cNvPr id="25677" name="Picture 97"/>
          <p:cNvPicPr>
            <a:picLocks noChangeAspect="1" noChangeArrowheads="1"/>
          </p:cNvPicPr>
          <p:nvPr/>
        </p:nvPicPr>
        <p:blipFill>
          <a:blip r:embed="rId21" cstate="print"/>
          <a:srcRect/>
          <a:stretch>
            <a:fillRect/>
          </a:stretch>
        </p:blipFill>
        <p:spPr bwMode="auto">
          <a:xfrm>
            <a:off x="8045450" y="3695700"/>
            <a:ext cx="995363" cy="73025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blinds(horizontal)">
                                      <p:cBhvr>
                                        <p:cTn id="7" dur="500"/>
                                        <p:tgtEl>
                                          <p:spTgt spid="103"/>
                                        </p:tgtEl>
                                      </p:cBhvr>
                                    </p:animEffect>
                                  </p:childTnLst>
                                </p:cTn>
                              </p:par>
                            </p:childTnLst>
                          </p:cTn>
                        </p:par>
                        <p:par>
                          <p:cTn id="8" fill="hold">
                            <p:stCondLst>
                              <p:cond delay="500"/>
                            </p:stCondLst>
                            <p:childTnLst>
                              <p:par>
                                <p:cTn id="9" presetID="0" presetClass="path" presetSubtype="0" fill="hold" grpId="0" nodeType="afterEffect">
                                  <p:stCondLst>
                                    <p:cond delay="0"/>
                                  </p:stCondLst>
                                  <p:childTnLst>
                                    <p:animMotion origin="layout" path="M 0.00034 -0.00047 L 0.00034 0.05365 L -0.10973 0.05365 L -0.10973 0.00925 " pathEditMode="relative" ptsTypes="AAAA">
                                      <p:cBhvr>
                                        <p:cTn id="10" dur="1000" fill="hold"/>
                                        <p:tgtEl>
                                          <p:spTgt spid="126"/>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94"/>
                                        </p:tgtEl>
                                        <p:attrNameLst>
                                          <p:attrName>style.visibility</p:attrName>
                                        </p:attrNameLst>
                                      </p:cBhvr>
                                      <p:to>
                                        <p:strVal val="visible"/>
                                      </p:to>
                                    </p:set>
                                    <p:animEffect transition="in" filter="blinds(horizontal)">
                                      <p:cBhvr>
                                        <p:cTn id="15" dur="500"/>
                                        <p:tgtEl>
                                          <p:spTgt spid="94"/>
                                        </p:tgtEl>
                                      </p:cBhvr>
                                    </p:animEffect>
                                  </p:childTnLst>
                                </p:cTn>
                              </p:par>
                            </p:childTnLst>
                          </p:cTn>
                        </p:par>
                        <p:par>
                          <p:cTn id="16" fill="hold">
                            <p:stCondLst>
                              <p:cond delay="500"/>
                            </p:stCondLst>
                            <p:childTnLst>
                              <p:par>
                                <p:cTn id="17" presetID="1" presetClass="entr" presetSubtype="0" fill="hold" grpId="0" nodeType="afterEffect">
                                  <p:stCondLst>
                                    <p:cond delay="200"/>
                                  </p:stCondLst>
                                  <p:childTnLst>
                                    <p:set>
                                      <p:cBhvr>
                                        <p:cTn id="18" dur="1" fill="hold">
                                          <p:stCondLst>
                                            <p:cond delay="0"/>
                                          </p:stCondLst>
                                        </p:cTn>
                                        <p:tgtEl>
                                          <p:spTgt spid="32"/>
                                        </p:tgtEl>
                                        <p:attrNameLst>
                                          <p:attrName>style.visibility</p:attrName>
                                        </p:attrNameLst>
                                      </p:cBhvr>
                                      <p:to>
                                        <p:strVal val="visible"/>
                                      </p:to>
                                    </p:set>
                                  </p:childTnLst>
                                </p:cTn>
                              </p:par>
                            </p:childTnLst>
                          </p:cTn>
                        </p:par>
                        <p:par>
                          <p:cTn id="19" fill="hold">
                            <p:stCondLst>
                              <p:cond delay="700"/>
                            </p:stCondLst>
                            <p:childTnLst>
                              <p:par>
                                <p:cTn id="20" presetID="1" presetClass="entr" presetSubtype="0" fill="hold" grpId="0" nodeType="afterEffect">
                                  <p:stCondLst>
                                    <p:cond delay="200"/>
                                  </p:stCondLst>
                                  <p:childTnLst>
                                    <p:set>
                                      <p:cBhvr>
                                        <p:cTn id="21" dur="1" fill="hold">
                                          <p:stCondLst>
                                            <p:cond delay="0"/>
                                          </p:stCondLst>
                                        </p:cTn>
                                        <p:tgtEl>
                                          <p:spTgt spid="33"/>
                                        </p:tgtEl>
                                        <p:attrNameLst>
                                          <p:attrName>style.visibility</p:attrName>
                                        </p:attrNameLst>
                                      </p:cBhvr>
                                      <p:to>
                                        <p:strVal val="visible"/>
                                      </p:to>
                                    </p:set>
                                  </p:childTnLst>
                                </p:cTn>
                              </p:par>
                            </p:childTnLst>
                          </p:cTn>
                        </p:par>
                        <p:par>
                          <p:cTn id="22" fill="hold">
                            <p:stCondLst>
                              <p:cond delay="900"/>
                            </p:stCondLst>
                            <p:childTnLst>
                              <p:par>
                                <p:cTn id="23" presetID="1" presetClass="entr" presetSubtype="0" fill="hold" grpId="0" nodeType="afterEffect">
                                  <p:stCondLst>
                                    <p:cond delay="200"/>
                                  </p:stCondLst>
                                  <p:childTnLst>
                                    <p:set>
                                      <p:cBhvr>
                                        <p:cTn id="24" dur="1" fill="hold">
                                          <p:stCondLst>
                                            <p:cond delay="0"/>
                                          </p:stCondLst>
                                        </p:cTn>
                                        <p:tgtEl>
                                          <p:spTgt spid="34"/>
                                        </p:tgtEl>
                                        <p:attrNameLst>
                                          <p:attrName>style.visibility</p:attrName>
                                        </p:attrNameLst>
                                      </p:cBhvr>
                                      <p:to>
                                        <p:strVal val="visible"/>
                                      </p:to>
                                    </p:set>
                                  </p:childTnLst>
                                </p:cTn>
                              </p:par>
                            </p:childTnLst>
                          </p:cTn>
                        </p:par>
                        <p:par>
                          <p:cTn id="25" fill="hold">
                            <p:stCondLst>
                              <p:cond delay="1100"/>
                            </p:stCondLst>
                            <p:childTnLst>
                              <p:par>
                                <p:cTn id="26" presetID="1" presetClass="entr" presetSubtype="0" fill="hold" grpId="0" nodeType="afterEffect">
                                  <p:stCondLst>
                                    <p:cond delay="200"/>
                                  </p:stCondLst>
                                  <p:childTnLst>
                                    <p:set>
                                      <p:cBhvr>
                                        <p:cTn id="27" dur="1" fill="hold">
                                          <p:stCondLst>
                                            <p:cond delay="0"/>
                                          </p:stCondLst>
                                        </p:cTn>
                                        <p:tgtEl>
                                          <p:spTgt spid="35"/>
                                        </p:tgtEl>
                                        <p:attrNameLst>
                                          <p:attrName>style.visibility</p:attrName>
                                        </p:attrNameLst>
                                      </p:cBhvr>
                                      <p:to>
                                        <p:strVal val="visible"/>
                                      </p:to>
                                    </p:set>
                                  </p:childTnLst>
                                </p:cTn>
                              </p:par>
                            </p:childTnLst>
                          </p:cTn>
                        </p:par>
                        <p:par>
                          <p:cTn id="28" fill="hold">
                            <p:stCondLst>
                              <p:cond delay="1300"/>
                            </p:stCondLst>
                            <p:childTnLst>
                              <p:par>
                                <p:cTn id="29" presetID="1" presetClass="entr" presetSubtype="0" fill="hold" grpId="0" nodeType="afterEffect">
                                  <p:stCondLst>
                                    <p:cond delay="200"/>
                                  </p:stCondLst>
                                  <p:childTnLst>
                                    <p:set>
                                      <p:cBhvr>
                                        <p:cTn id="30" dur="1" fill="hold">
                                          <p:stCondLst>
                                            <p:cond delay="0"/>
                                          </p:stCondLst>
                                        </p:cTn>
                                        <p:tgtEl>
                                          <p:spTgt spid="36"/>
                                        </p:tgtEl>
                                        <p:attrNameLst>
                                          <p:attrName>style.visibility</p:attrName>
                                        </p:attrNameLst>
                                      </p:cBhvr>
                                      <p:to>
                                        <p:strVal val="visible"/>
                                      </p:to>
                                    </p:set>
                                  </p:childTnLst>
                                </p:cTn>
                              </p:par>
                            </p:childTnLst>
                          </p:cTn>
                        </p:par>
                        <p:par>
                          <p:cTn id="31" fill="hold">
                            <p:stCondLst>
                              <p:cond delay="1500"/>
                            </p:stCondLst>
                            <p:childTnLst>
                              <p:par>
                                <p:cTn id="32" presetID="1" presetClass="entr" presetSubtype="0" fill="hold" grpId="0" nodeType="afterEffect">
                                  <p:stCondLst>
                                    <p:cond delay="200"/>
                                  </p:stCondLst>
                                  <p:childTnLst>
                                    <p:set>
                                      <p:cBhvr>
                                        <p:cTn id="33" dur="1" fill="hold">
                                          <p:stCondLst>
                                            <p:cond delay="0"/>
                                          </p:stCondLst>
                                        </p:cTn>
                                        <p:tgtEl>
                                          <p:spTgt spid="37"/>
                                        </p:tgtEl>
                                        <p:attrNameLst>
                                          <p:attrName>style.visibility</p:attrName>
                                        </p:attrNameLst>
                                      </p:cBhvr>
                                      <p:to>
                                        <p:strVal val="visible"/>
                                      </p:to>
                                    </p:set>
                                  </p:childTnLst>
                                </p:cTn>
                              </p:par>
                            </p:childTnLst>
                          </p:cTn>
                        </p:par>
                        <p:par>
                          <p:cTn id="34" fill="hold">
                            <p:stCondLst>
                              <p:cond delay="1700"/>
                            </p:stCondLst>
                            <p:childTnLst>
                              <p:par>
                                <p:cTn id="35" presetID="1" presetClass="exit" presetSubtype="0" fill="hold" grpId="1" nodeType="afterEffect">
                                  <p:stCondLst>
                                    <p:cond delay="200"/>
                                  </p:stCondLst>
                                  <p:childTnLst>
                                    <p:set>
                                      <p:cBhvr>
                                        <p:cTn id="36" dur="1" fill="hold">
                                          <p:stCondLst>
                                            <p:cond delay="0"/>
                                          </p:stCondLst>
                                        </p:cTn>
                                        <p:tgtEl>
                                          <p:spTgt spid="32"/>
                                        </p:tgtEl>
                                        <p:attrNameLst>
                                          <p:attrName>style.visibility</p:attrName>
                                        </p:attrNameLst>
                                      </p:cBhvr>
                                      <p:to>
                                        <p:strVal val="hidden"/>
                                      </p:to>
                                    </p:set>
                                  </p:childTnLst>
                                </p:cTn>
                              </p:par>
                            </p:childTnLst>
                          </p:cTn>
                        </p:par>
                        <p:par>
                          <p:cTn id="37" fill="hold">
                            <p:stCondLst>
                              <p:cond delay="1900"/>
                            </p:stCondLst>
                            <p:childTnLst>
                              <p:par>
                                <p:cTn id="38" presetID="1" presetClass="exit" presetSubtype="0" fill="hold" grpId="1" nodeType="afterEffect">
                                  <p:stCondLst>
                                    <p:cond delay="200"/>
                                  </p:stCondLst>
                                  <p:childTnLst>
                                    <p:set>
                                      <p:cBhvr>
                                        <p:cTn id="39" dur="1" fill="hold">
                                          <p:stCondLst>
                                            <p:cond delay="0"/>
                                          </p:stCondLst>
                                        </p:cTn>
                                        <p:tgtEl>
                                          <p:spTgt spid="33"/>
                                        </p:tgtEl>
                                        <p:attrNameLst>
                                          <p:attrName>style.visibility</p:attrName>
                                        </p:attrNameLst>
                                      </p:cBhvr>
                                      <p:to>
                                        <p:strVal val="hidden"/>
                                      </p:to>
                                    </p:set>
                                  </p:childTnLst>
                                </p:cTn>
                              </p:par>
                            </p:childTnLst>
                          </p:cTn>
                        </p:par>
                        <p:par>
                          <p:cTn id="40" fill="hold">
                            <p:stCondLst>
                              <p:cond delay="2100"/>
                            </p:stCondLst>
                            <p:childTnLst>
                              <p:par>
                                <p:cTn id="41" presetID="1" presetClass="exit" presetSubtype="0" fill="hold" grpId="1" nodeType="afterEffect">
                                  <p:stCondLst>
                                    <p:cond delay="200"/>
                                  </p:stCondLst>
                                  <p:childTnLst>
                                    <p:set>
                                      <p:cBhvr>
                                        <p:cTn id="42" dur="1" fill="hold">
                                          <p:stCondLst>
                                            <p:cond delay="0"/>
                                          </p:stCondLst>
                                        </p:cTn>
                                        <p:tgtEl>
                                          <p:spTgt spid="34"/>
                                        </p:tgtEl>
                                        <p:attrNameLst>
                                          <p:attrName>style.visibility</p:attrName>
                                        </p:attrNameLst>
                                      </p:cBhvr>
                                      <p:to>
                                        <p:strVal val="hidden"/>
                                      </p:to>
                                    </p:set>
                                  </p:childTnLst>
                                </p:cTn>
                              </p:par>
                            </p:childTnLst>
                          </p:cTn>
                        </p:par>
                        <p:par>
                          <p:cTn id="43" fill="hold">
                            <p:stCondLst>
                              <p:cond delay="2300"/>
                            </p:stCondLst>
                            <p:childTnLst>
                              <p:par>
                                <p:cTn id="44" presetID="1" presetClass="exit" presetSubtype="0" fill="hold" grpId="1" nodeType="afterEffect">
                                  <p:stCondLst>
                                    <p:cond delay="200"/>
                                  </p:stCondLst>
                                  <p:childTnLst>
                                    <p:set>
                                      <p:cBhvr>
                                        <p:cTn id="45" dur="1" fill="hold">
                                          <p:stCondLst>
                                            <p:cond delay="0"/>
                                          </p:stCondLst>
                                        </p:cTn>
                                        <p:tgtEl>
                                          <p:spTgt spid="35"/>
                                        </p:tgtEl>
                                        <p:attrNameLst>
                                          <p:attrName>style.visibility</p:attrName>
                                        </p:attrNameLst>
                                      </p:cBhvr>
                                      <p:to>
                                        <p:strVal val="hidden"/>
                                      </p:to>
                                    </p:set>
                                  </p:childTnLst>
                                </p:cTn>
                              </p:par>
                            </p:childTnLst>
                          </p:cTn>
                        </p:par>
                        <p:par>
                          <p:cTn id="46" fill="hold">
                            <p:stCondLst>
                              <p:cond delay="2500"/>
                            </p:stCondLst>
                            <p:childTnLst>
                              <p:par>
                                <p:cTn id="47" presetID="1" presetClass="exit" presetSubtype="0" fill="hold" grpId="1" nodeType="afterEffect">
                                  <p:stCondLst>
                                    <p:cond delay="200"/>
                                  </p:stCondLst>
                                  <p:childTnLst>
                                    <p:set>
                                      <p:cBhvr>
                                        <p:cTn id="48" dur="1" fill="hold">
                                          <p:stCondLst>
                                            <p:cond delay="0"/>
                                          </p:stCondLst>
                                        </p:cTn>
                                        <p:tgtEl>
                                          <p:spTgt spid="36"/>
                                        </p:tgtEl>
                                        <p:attrNameLst>
                                          <p:attrName>style.visibility</p:attrName>
                                        </p:attrNameLst>
                                      </p:cBhvr>
                                      <p:to>
                                        <p:strVal val="hidden"/>
                                      </p:to>
                                    </p:set>
                                  </p:childTnLst>
                                </p:cTn>
                              </p:par>
                            </p:childTnLst>
                          </p:cTn>
                        </p:par>
                        <p:par>
                          <p:cTn id="49" fill="hold">
                            <p:stCondLst>
                              <p:cond delay="2700"/>
                            </p:stCondLst>
                            <p:childTnLst>
                              <p:par>
                                <p:cTn id="50" presetID="1" presetClass="exit" presetSubtype="0" fill="hold" grpId="1" nodeType="afterEffect">
                                  <p:stCondLst>
                                    <p:cond delay="200"/>
                                  </p:stCondLst>
                                  <p:childTnLst>
                                    <p:set>
                                      <p:cBhvr>
                                        <p:cTn id="51" dur="1" fill="hold">
                                          <p:stCondLst>
                                            <p:cond delay="0"/>
                                          </p:stCondLst>
                                        </p:cTn>
                                        <p:tgtEl>
                                          <p:spTgt spid="37"/>
                                        </p:tgtEl>
                                        <p:attrNameLst>
                                          <p:attrName>style.visibility</p:attrName>
                                        </p:attrNameLst>
                                      </p:cBhvr>
                                      <p:to>
                                        <p:strVal val="hidden"/>
                                      </p:to>
                                    </p:set>
                                  </p:childTnLst>
                                </p:cTn>
                              </p:par>
                            </p:childTnLst>
                          </p:cTn>
                        </p:par>
                        <p:par>
                          <p:cTn id="52" fill="hold">
                            <p:stCondLst>
                              <p:cond delay="2900"/>
                            </p:stCondLst>
                            <p:childTnLst>
                              <p:par>
                                <p:cTn id="53" presetID="0" presetClass="path" presetSubtype="0" fill="hold" grpId="0" nodeType="afterEffect">
                                  <p:stCondLst>
                                    <p:cond delay="0"/>
                                  </p:stCondLst>
                                  <p:childTnLst>
                                    <p:animMotion origin="layout" path="M 2.5E-6 -6.19796E-6 L 0.00295 0.06174 L 0.04201 0.06174 L 0.04062 0.01734 L 0.071 0.01734 L 0.07257 0.20073 L 0.1 0.20259 L 0.1 0.22964 L 0.35798 0.23543 L 0.35798 0.30296 L 0.39861 0.3011 L 0.39705 0.3765 L 0.45069 0.3765 L 0.45069 0.44981 " pathEditMode="relative" ptsTypes="AAAAAAAAAAAAAA">
                                      <p:cBhvr>
                                        <p:cTn id="54" dur="3000" fill="hold"/>
                                        <p:tgtEl>
                                          <p:spTgt spid="128"/>
                                        </p:tgtEl>
                                        <p:attrNameLst>
                                          <p:attrName>ppt_x</p:attrName>
                                          <p:attrName>ppt_y</p:attrName>
                                        </p:attrNameLst>
                                      </p:cBhvr>
                                    </p:animMotion>
                                  </p:childTnLst>
                                </p:cTn>
                              </p:par>
                            </p:childTnLst>
                          </p:cTn>
                        </p:par>
                        <p:par>
                          <p:cTn id="55" fill="hold">
                            <p:stCondLst>
                              <p:cond delay="5900"/>
                            </p:stCondLst>
                            <p:childTnLst>
                              <p:par>
                                <p:cTn id="56" presetID="0" presetClass="path" presetSubtype="0" fill="hold" grpId="0" nodeType="afterEffect">
                                  <p:stCondLst>
                                    <p:cond delay="0"/>
                                  </p:stCondLst>
                                  <p:childTnLst>
                                    <p:animMotion origin="layout" path="M 0.00538 0.0067 L 0.00538 -0.07632 L -0.04982 -0.07447 L -0.04982 -0.15356 L -0.08889 -0.15171 L -0.0875 -0.21739 L -0.34548 -0.22318 L -0.34548 -0.25208 L -0.3743 -0.25208 L -0.3743 -0.43548 L -0.40625 -0.43363 L -0.40486 -0.38923 L -0.44392 -0.38923 L -0.44392 -0.45676 " pathEditMode="relative" rAng="0" ptsTypes="AAAAAAAAAAAAAA">
                                      <p:cBhvr>
                                        <p:cTn id="57" dur="3000" fill="hold"/>
                                        <p:tgtEl>
                                          <p:spTgt spid="127"/>
                                        </p:tgtEl>
                                        <p:attrNameLst>
                                          <p:attrName>ppt_x</p:attrName>
                                          <p:attrName>ppt_y</p:attrName>
                                        </p:attrNameLst>
                                      </p:cBhvr>
                                      <p:rCtr x="-225" y="-232"/>
                                    </p:animMotion>
                                  </p:childTnLst>
                                </p:cTn>
                              </p:par>
                            </p:childTnLst>
                          </p:cTn>
                        </p:par>
                        <p:par>
                          <p:cTn id="58" fill="hold">
                            <p:stCondLst>
                              <p:cond delay="8900"/>
                            </p:stCondLst>
                            <p:childTnLst>
                              <p:par>
                                <p:cTn id="59" presetID="1" presetClass="entr" presetSubtype="0" fill="hold" grpId="0" nodeType="afterEffect">
                                  <p:stCondLst>
                                    <p:cond delay="200"/>
                                  </p:stCondLst>
                                  <p:childTnLst>
                                    <p:set>
                                      <p:cBhvr>
                                        <p:cTn id="60" dur="1" fill="hold">
                                          <p:stCondLst>
                                            <p:cond delay="0"/>
                                          </p:stCondLst>
                                        </p:cTn>
                                        <p:tgtEl>
                                          <p:spTgt spid="120"/>
                                        </p:tgtEl>
                                        <p:attrNameLst>
                                          <p:attrName>style.visibility</p:attrName>
                                        </p:attrNameLst>
                                      </p:cBhvr>
                                      <p:to>
                                        <p:strVal val="visible"/>
                                      </p:to>
                                    </p:set>
                                  </p:childTnLst>
                                </p:cTn>
                              </p:par>
                            </p:childTnLst>
                          </p:cTn>
                        </p:par>
                        <p:par>
                          <p:cTn id="61" fill="hold">
                            <p:stCondLst>
                              <p:cond delay="9100"/>
                            </p:stCondLst>
                            <p:childTnLst>
                              <p:par>
                                <p:cTn id="62" presetID="1" presetClass="entr" presetSubtype="0" fill="hold" grpId="0" nodeType="afterEffect">
                                  <p:stCondLst>
                                    <p:cond delay="200"/>
                                  </p:stCondLst>
                                  <p:childTnLst>
                                    <p:set>
                                      <p:cBhvr>
                                        <p:cTn id="63" dur="1" fill="hold">
                                          <p:stCondLst>
                                            <p:cond delay="0"/>
                                          </p:stCondLst>
                                        </p:cTn>
                                        <p:tgtEl>
                                          <p:spTgt spid="121"/>
                                        </p:tgtEl>
                                        <p:attrNameLst>
                                          <p:attrName>style.visibility</p:attrName>
                                        </p:attrNameLst>
                                      </p:cBhvr>
                                      <p:to>
                                        <p:strVal val="visible"/>
                                      </p:to>
                                    </p:set>
                                  </p:childTnLst>
                                </p:cTn>
                              </p:par>
                            </p:childTnLst>
                          </p:cTn>
                        </p:par>
                        <p:par>
                          <p:cTn id="64" fill="hold">
                            <p:stCondLst>
                              <p:cond delay="9300"/>
                            </p:stCondLst>
                            <p:childTnLst>
                              <p:par>
                                <p:cTn id="65" presetID="1" presetClass="entr" presetSubtype="0" fill="hold" grpId="0" nodeType="afterEffect">
                                  <p:stCondLst>
                                    <p:cond delay="200"/>
                                  </p:stCondLst>
                                  <p:childTnLst>
                                    <p:set>
                                      <p:cBhvr>
                                        <p:cTn id="66" dur="1" fill="hold">
                                          <p:stCondLst>
                                            <p:cond delay="0"/>
                                          </p:stCondLst>
                                        </p:cTn>
                                        <p:tgtEl>
                                          <p:spTgt spid="122"/>
                                        </p:tgtEl>
                                        <p:attrNameLst>
                                          <p:attrName>style.visibility</p:attrName>
                                        </p:attrNameLst>
                                      </p:cBhvr>
                                      <p:to>
                                        <p:strVal val="visible"/>
                                      </p:to>
                                    </p:set>
                                  </p:childTnLst>
                                </p:cTn>
                              </p:par>
                            </p:childTnLst>
                          </p:cTn>
                        </p:par>
                        <p:par>
                          <p:cTn id="67" fill="hold">
                            <p:stCondLst>
                              <p:cond delay="9500"/>
                            </p:stCondLst>
                            <p:childTnLst>
                              <p:par>
                                <p:cTn id="68" presetID="1" presetClass="entr" presetSubtype="0" fill="hold" grpId="0" nodeType="afterEffect">
                                  <p:stCondLst>
                                    <p:cond delay="200"/>
                                  </p:stCondLst>
                                  <p:childTnLst>
                                    <p:set>
                                      <p:cBhvr>
                                        <p:cTn id="69" dur="1" fill="hold">
                                          <p:stCondLst>
                                            <p:cond delay="0"/>
                                          </p:stCondLst>
                                        </p:cTn>
                                        <p:tgtEl>
                                          <p:spTgt spid="123"/>
                                        </p:tgtEl>
                                        <p:attrNameLst>
                                          <p:attrName>style.visibility</p:attrName>
                                        </p:attrNameLst>
                                      </p:cBhvr>
                                      <p:to>
                                        <p:strVal val="visible"/>
                                      </p:to>
                                    </p:set>
                                  </p:childTnLst>
                                </p:cTn>
                              </p:par>
                            </p:childTnLst>
                          </p:cTn>
                        </p:par>
                        <p:par>
                          <p:cTn id="70" fill="hold">
                            <p:stCondLst>
                              <p:cond delay="9700"/>
                            </p:stCondLst>
                            <p:childTnLst>
                              <p:par>
                                <p:cTn id="71" presetID="1" presetClass="entr" presetSubtype="0" fill="hold" grpId="0" nodeType="afterEffect">
                                  <p:stCondLst>
                                    <p:cond delay="200"/>
                                  </p:stCondLst>
                                  <p:childTnLst>
                                    <p:set>
                                      <p:cBhvr>
                                        <p:cTn id="72" dur="1" fill="hold">
                                          <p:stCondLst>
                                            <p:cond delay="0"/>
                                          </p:stCondLst>
                                        </p:cTn>
                                        <p:tgtEl>
                                          <p:spTgt spid="124"/>
                                        </p:tgtEl>
                                        <p:attrNameLst>
                                          <p:attrName>style.visibility</p:attrName>
                                        </p:attrNameLst>
                                      </p:cBhvr>
                                      <p:to>
                                        <p:strVal val="visible"/>
                                      </p:to>
                                    </p:set>
                                  </p:childTnLst>
                                </p:cTn>
                              </p:par>
                            </p:childTnLst>
                          </p:cTn>
                        </p:par>
                        <p:par>
                          <p:cTn id="73" fill="hold">
                            <p:stCondLst>
                              <p:cond delay="9900"/>
                            </p:stCondLst>
                            <p:childTnLst>
                              <p:par>
                                <p:cTn id="74" presetID="1" presetClass="entr" presetSubtype="0" fill="hold" grpId="0" nodeType="afterEffect">
                                  <p:stCondLst>
                                    <p:cond delay="200"/>
                                  </p:stCondLst>
                                  <p:childTnLst>
                                    <p:set>
                                      <p:cBhvr>
                                        <p:cTn id="75" dur="1" fill="hold">
                                          <p:stCondLst>
                                            <p:cond delay="0"/>
                                          </p:stCondLst>
                                        </p:cTn>
                                        <p:tgtEl>
                                          <p:spTgt spid="125"/>
                                        </p:tgtEl>
                                        <p:attrNameLst>
                                          <p:attrName>style.visibility</p:attrName>
                                        </p:attrNameLst>
                                      </p:cBhvr>
                                      <p:to>
                                        <p:strVal val="visible"/>
                                      </p:to>
                                    </p:set>
                                  </p:childTnLst>
                                </p:cTn>
                              </p:par>
                            </p:childTnLst>
                          </p:cTn>
                        </p:par>
                        <p:par>
                          <p:cTn id="76" fill="hold">
                            <p:stCondLst>
                              <p:cond delay="10100"/>
                            </p:stCondLst>
                            <p:childTnLst>
                              <p:par>
                                <p:cTn id="77" presetID="1" presetClass="exit" presetSubtype="0" fill="hold" grpId="1" nodeType="afterEffect">
                                  <p:stCondLst>
                                    <p:cond delay="200"/>
                                  </p:stCondLst>
                                  <p:childTnLst>
                                    <p:set>
                                      <p:cBhvr>
                                        <p:cTn id="78" dur="1" fill="hold">
                                          <p:stCondLst>
                                            <p:cond delay="0"/>
                                          </p:stCondLst>
                                        </p:cTn>
                                        <p:tgtEl>
                                          <p:spTgt spid="120"/>
                                        </p:tgtEl>
                                        <p:attrNameLst>
                                          <p:attrName>style.visibility</p:attrName>
                                        </p:attrNameLst>
                                      </p:cBhvr>
                                      <p:to>
                                        <p:strVal val="hidden"/>
                                      </p:to>
                                    </p:set>
                                  </p:childTnLst>
                                </p:cTn>
                              </p:par>
                            </p:childTnLst>
                          </p:cTn>
                        </p:par>
                        <p:par>
                          <p:cTn id="79" fill="hold">
                            <p:stCondLst>
                              <p:cond delay="10300"/>
                            </p:stCondLst>
                            <p:childTnLst>
                              <p:par>
                                <p:cTn id="80" presetID="1" presetClass="exit" presetSubtype="0" fill="hold" grpId="1" nodeType="afterEffect">
                                  <p:stCondLst>
                                    <p:cond delay="200"/>
                                  </p:stCondLst>
                                  <p:childTnLst>
                                    <p:set>
                                      <p:cBhvr>
                                        <p:cTn id="81" dur="1" fill="hold">
                                          <p:stCondLst>
                                            <p:cond delay="0"/>
                                          </p:stCondLst>
                                        </p:cTn>
                                        <p:tgtEl>
                                          <p:spTgt spid="121"/>
                                        </p:tgtEl>
                                        <p:attrNameLst>
                                          <p:attrName>style.visibility</p:attrName>
                                        </p:attrNameLst>
                                      </p:cBhvr>
                                      <p:to>
                                        <p:strVal val="hidden"/>
                                      </p:to>
                                    </p:set>
                                  </p:childTnLst>
                                </p:cTn>
                              </p:par>
                            </p:childTnLst>
                          </p:cTn>
                        </p:par>
                        <p:par>
                          <p:cTn id="82" fill="hold">
                            <p:stCondLst>
                              <p:cond delay="10500"/>
                            </p:stCondLst>
                            <p:childTnLst>
                              <p:par>
                                <p:cTn id="83" presetID="1" presetClass="exit" presetSubtype="0" fill="hold" grpId="1" nodeType="afterEffect">
                                  <p:stCondLst>
                                    <p:cond delay="200"/>
                                  </p:stCondLst>
                                  <p:childTnLst>
                                    <p:set>
                                      <p:cBhvr>
                                        <p:cTn id="84" dur="1" fill="hold">
                                          <p:stCondLst>
                                            <p:cond delay="0"/>
                                          </p:stCondLst>
                                        </p:cTn>
                                        <p:tgtEl>
                                          <p:spTgt spid="122"/>
                                        </p:tgtEl>
                                        <p:attrNameLst>
                                          <p:attrName>style.visibility</p:attrName>
                                        </p:attrNameLst>
                                      </p:cBhvr>
                                      <p:to>
                                        <p:strVal val="hidden"/>
                                      </p:to>
                                    </p:set>
                                  </p:childTnLst>
                                </p:cTn>
                              </p:par>
                            </p:childTnLst>
                          </p:cTn>
                        </p:par>
                        <p:par>
                          <p:cTn id="85" fill="hold">
                            <p:stCondLst>
                              <p:cond delay="10700"/>
                            </p:stCondLst>
                            <p:childTnLst>
                              <p:par>
                                <p:cTn id="86" presetID="1" presetClass="exit" presetSubtype="0" fill="hold" grpId="1" nodeType="afterEffect">
                                  <p:stCondLst>
                                    <p:cond delay="200"/>
                                  </p:stCondLst>
                                  <p:childTnLst>
                                    <p:set>
                                      <p:cBhvr>
                                        <p:cTn id="87" dur="1" fill="hold">
                                          <p:stCondLst>
                                            <p:cond delay="0"/>
                                          </p:stCondLst>
                                        </p:cTn>
                                        <p:tgtEl>
                                          <p:spTgt spid="123"/>
                                        </p:tgtEl>
                                        <p:attrNameLst>
                                          <p:attrName>style.visibility</p:attrName>
                                        </p:attrNameLst>
                                      </p:cBhvr>
                                      <p:to>
                                        <p:strVal val="hidden"/>
                                      </p:to>
                                    </p:set>
                                  </p:childTnLst>
                                </p:cTn>
                              </p:par>
                            </p:childTnLst>
                          </p:cTn>
                        </p:par>
                        <p:par>
                          <p:cTn id="88" fill="hold">
                            <p:stCondLst>
                              <p:cond delay="10900"/>
                            </p:stCondLst>
                            <p:childTnLst>
                              <p:par>
                                <p:cTn id="89" presetID="1" presetClass="exit" presetSubtype="0" fill="hold" grpId="1" nodeType="afterEffect">
                                  <p:stCondLst>
                                    <p:cond delay="200"/>
                                  </p:stCondLst>
                                  <p:childTnLst>
                                    <p:set>
                                      <p:cBhvr>
                                        <p:cTn id="90" dur="1" fill="hold">
                                          <p:stCondLst>
                                            <p:cond delay="0"/>
                                          </p:stCondLst>
                                        </p:cTn>
                                        <p:tgtEl>
                                          <p:spTgt spid="124"/>
                                        </p:tgtEl>
                                        <p:attrNameLst>
                                          <p:attrName>style.visibility</p:attrName>
                                        </p:attrNameLst>
                                      </p:cBhvr>
                                      <p:to>
                                        <p:strVal val="hidden"/>
                                      </p:to>
                                    </p:set>
                                  </p:childTnLst>
                                </p:cTn>
                              </p:par>
                            </p:childTnLst>
                          </p:cTn>
                        </p:par>
                        <p:par>
                          <p:cTn id="91" fill="hold">
                            <p:stCondLst>
                              <p:cond delay="11100"/>
                            </p:stCondLst>
                            <p:childTnLst>
                              <p:par>
                                <p:cTn id="92" presetID="1" presetClass="exit" presetSubtype="0" fill="hold" grpId="1" nodeType="afterEffect">
                                  <p:stCondLst>
                                    <p:cond delay="200"/>
                                  </p:stCondLst>
                                  <p:childTnLst>
                                    <p:set>
                                      <p:cBhvr>
                                        <p:cTn id="93" dur="1" fill="hold">
                                          <p:stCondLst>
                                            <p:cond delay="0"/>
                                          </p:stCondLst>
                                        </p:cTn>
                                        <p:tgtEl>
                                          <p:spTgt spid="125"/>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16" presetClass="entr" presetSubtype="26" fill="hold" grpId="0" nodeType="clickEffect">
                                  <p:stCondLst>
                                    <p:cond delay="0"/>
                                  </p:stCondLst>
                                  <p:childTnLst>
                                    <p:set>
                                      <p:cBhvr>
                                        <p:cTn id="97" dur="1" fill="hold">
                                          <p:stCondLst>
                                            <p:cond delay="0"/>
                                          </p:stCondLst>
                                        </p:cTn>
                                        <p:tgtEl>
                                          <p:spTgt spid="96"/>
                                        </p:tgtEl>
                                        <p:attrNameLst>
                                          <p:attrName>style.visibility</p:attrName>
                                        </p:attrNameLst>
                                      </p:cBhvr>
                                      <p:to>
                                        <p:strVal val="visible"/>
                                      </p:to>
                                    </p:set>
                                    <p:animEffect transition="in" filter="barn(inHorizontal)">
                                      <p:cBhvr>
                                        <p:cTn id="98" dur="500"/>
                                        <p:tgtEl>
                                          <p:spTgt spid="96"/>
                                        </p:tgtEl>
                                      </p:cBhvr>
                                    </p:animEffect>
                                  </p:childTnLst>
                                </p:cTn>
                              </p:par>
                            </p:childTnLst>
                          </p:cTn>
                        </p:par>
                        <p:par>
                          <p:cTn id="99" fill="hold">
                            <p:stCondLst>
                              <p:cond delay="500"/>
                            </p:stCondLst>
                            <p:childTnLst>
                              <p:par>
                                <p:cTn id="100" presetID="0" presetClass="path" presetSubtype="0" fill="hold" grpId="0" nodeType="afterEffect">
                                  <p:stCondLst>
                                    <p:cond delay="0"/>
                                  </p:stCondLst>
                                  <p:childTnLst>
                                    <p:animMotion origin="layout" path="M -1.66667E-6 6.19796E-6 L -1.66667E-6 0.1235 L 0.69427 0.1235 L 0.69427 0.15634 L 0.7276 0.15634 " pathEditMode="relative" ptsTypes="AAAAA">
                                      <p:cBhvr>
                                        <p:cTn id="101" dur="2000" fill="hold"/>
                                        <p:tgtEl>
                                          <p:spTgt spid="129"/>
                                        </p:tgtEl>
                                        <p:attrNameLst>
                                          <p:attrName>ppt_x</p:attrName>
                                          <p:attrName>ppt_y</p:attrName>
                                        </p:attrNameLst>
                                      </p:cBhvr>
                                    </p:animMotion>
                                  </p:childTnLst>
                                </p:cTn>
                              </p:par>
                            </p:childTnLst>
                          </p:cTn>
                        </p:par>
                        <p:par>
                          <p:cTn id="102" fill="hold">
                            <p:stCondLst>
                              <p:cond delay="2500"/>
                            </p:stCondLst>
                            <p:childTnLst>
                              <p:par>
                                <p:cTn id="103" presetID="0" presetClass="path" presetSubtype="0" fill="hold" grpId="0" nodeType="afterEffect">
                                  <p:stCondLst>
                                    <p:cond delay="0"/>
                                  </p:stCondLst>
                                  <p:childTnLst>
                                    <p:animMotion origin="layout" path="M 0.01962 0.0037 L -0.03697 0.00555 L -0.03697 -0.03099 L -0.73107 -0.03099 L -0.73107 -0.15656 " pathEditMode="relative" rAng="0" ptsTypes="AAAAA">
                                      <p:cBhvr>
                                        <p:cTn id="104" dur="2000" fill="hold"/>
                                        <p:tgtEl>
                                          <p:spTgt spid="130"/>
                                        </p:tgtEl>
                                        <p:attrNameLst>
                                          <p:attrName>ppt_x</p:attrName>
                                          <p:attrName>ppt_y</p:attrName>
                                        </p:attrNameLst>
                                      </p:cBhvr>
                                      <p:rCtr x="-375" y="-79"/>
                                    </p:animMotion>
                                  </p:childTnLst>
                                </p:cTn>
                              </p:par>
                            </p:childTnLst>
                          </p:cTn>
                        </p:par>
                      </p:childTnLst>
                    </p:cTn>
                  </p:par>
                  <p:par>
                    <p:cTn id="105" fill="hold">
                      <p:stCondLst>
                        <p:cond delay="indefinite"/>
                      </p:stCondLst>
                      <p:childTnLst>
                        <p:par>
                          <p:cTn id="106" fill="hold">
                            <p:stCondLst>
                              <p:cond delay="0"/>
                            </p:stCondLst>
                            <p:childTnLst>
                              <p:par>
                                <p:cTn id="107" presetID="16" presetClass="entr" presetSubtype="26" fill="hold" grpId="0" nodeType="clickEffect">
                                  <p:stCondLst>
                                    <p:cond delay="0"/>
                                  </p:stCondLst>
                                  <p:childTnLst>
                                    <p:set>
                                      <p:cBhvr>
                                        <p:cTn id="108" dur="1" fill="hold">
                                          <p:stCondLst>
                                            <p:cond delay="0"/>
                                          </p:stCondLst>
                                        </p:cTn>
                                        <p:tgtEl>
                                          <p:spTgt spid="140"/>
                                        </p:tgtEl>
                                        <p:attrNameLst>
                                          <p:attrName>style.visibility</p:attrName>
                                        </p:attrNameLst>
                                      </p:cBhvr>
                                      <p:to>
                                        <p:strVal val="visible"/>
                                      </p:to>
                                    </p:set>
                                    <p:animEffect transition="in" filter="barn(inHorizontal)">
                                      <p:cBhvr>
                                        <p:cTn id="109" dur="500"/>
                                        <p:tgtEl>
                                          <p:spTgt spid="140"/>
                                        </p:tgtEl>
                                      </p:cBhvr>
                                    </p:animEffect>
                                  </p:childTnLst>
                                </p:cTn>
                              </p:par>
                            </p:childTnLst>
                          </p:cTn>
                        </p:par>
                        <p:par>
                          <p:cTn id="110" fill="hold">
                            <p:stCondLst>
                              <p:cond delay="500"/>
                            </p:stCondLst>
                            <p:childTnLst>
                              <p:par>
                                <p:cTn id="111" presetID="0" presetClass="path" presetSubtype="0" fill="hold" grpId="0" nodeType="afterEffect">
                                  <p:stCondLst>
                                    <p:cond delay="0"/>
                                  </p:stCondLst>
                                  <p:childTnLst>
                                    <p:animMotion origin="layout" path="M 0 0 L 0.00139 0.09459 L 0.51597 0.09274 L 0.51597 -0.06545 L 0.67101 -0.06174 L 0.66805 0.00393 L 0.70712 0.00579 L 0.70712 0.08118 L 0.76232 0.07933 L 0.7651 0.15449 " pathEditMode="relative" ptsTypes="AAAAAAAAAA">
                                      <p:cBhvr>
                                        <p:cTn id="112" dur="3000" fill="hold"/>
                                        <p:tgtEl>
                                          <p:spTgt spid="137"/>
                                        </p:tgtEl>
                                        <p:attrNameLst>
                                          <p:attrName>ppt_x</p:attrName>
                                          <p:attrName>ppt_y</p:attrName>
                                        </p:attrNameLst>
                                      </p:cBhvr>
                                    </p:animMotion>
                                  </p:childTnLst>
                                </p:cTn>
                              </p:par>
                            </p:childTnLst>
                          </p:cTn>
                        </p:par>
                        <p:par>
                          <p:cTn id="113" fill="hold">
                            <p:stCondLst>
                              <p:cond delay="3500"/>
                            </p:stCondLst>
                            <p:childTnLst>
                              <p:par>
                                <p:cTn id="114" presetID="0" presetClass="path" presetSubtype="0" fill="hold" grpId="0" nodeType="afterEffect">
                                  <p:stCondLst>
                                    <p:cond delay="0"/>
                                  </p:stCondLst>
                                  <p:childTnLst>
                                    <p:animMotion origin="layout" path="M -3.61111E-6 3.9408E-6 L -0.00139 -0.06938 L -0.05503 -0.07123 L -0.05503 -0.14663 L -0.09566 -0.14848 L -0.09427 -0.2123 L -0.24774 -0.21809 L -0.24774 -0.05782 L -0.76371 -0.05597 L -0.76371 -0.16004 " pathEditMode="relative" ptsTypes="AAAAAAAAAA">
                                      <p:cBhvr>
                                        <p:cTn id="115" dur="3000" fill="hold"/>
                                        <p:tgtEl>
                                          <p:spTgt spid="138"/>
                                        </p:tgtEl>
                                        <p:attrNameLst>
                                          <p:attrName>ppt_x</p:attrName>
                                          <p:attrName>ppt_y</p:attrName>
                                        </p:attrNameLst>
                                      </p:cBhvr>
                                    </p:animMotion>
                                  </p:childTnLst>
                                </p:cTn>
                              </p:par>
                            </p:childTnLst>
                          </p:cTn>
                        </p:par>
                      </p:childTnLst>
                    </p:cTn>
                  </p:par>
                  <p:par>
                    <p:cTn id="116" fill="hold">
                      <p:stCondLst>
                        <p:cond delay="indefinite"/>
                      </p:stCondLst>
                      <p:childTnLst>
                        <p:par>
                          <p:cTn id="117" fill="hold">
                            <p:stCondLst>
                              <p:cond delay="0"/>
                            </p:stCondLst>
                            <p:childTnLst>
                              <p:par>
                                <p:cTn id="118" presetID="16" presetClass="entr" presetSubtype="26" fill="hold" grpId="0" nodeType="clickEffect">
                                  <p:stCondLst>
                                    <p:cond delay="0"/>
                                  </p:stCondLst>
                                  <p:childTnLst>
                                    <p:set>
                                      <p:cBhvr>
                                        <p:cTn id="119" dur="1" fill="hold">
                                          <p:stCondLst>
                                            <p:cond delay="0"/>
                                          </p:stCondLst>
                                        </p:cTn>
                                        <p:tgtEl>
                                          <p:spTgt spid="104"/>
                                        </p:tgtEl>
                                        <p:attrNameLst>
                                          <p:attrName>style.visibility</p:attrName>
                                        </p:attrNameLst>
                                      </p:cBhvr>
                                      <p:to>
                                        <p:strVal val="visible"/>
                                      </p:to>
                                    </p:set>
                                    <p:animEffect transition="in" filter="barn(inHorizontal)">
                                      <p:cBhvr>
                                        <p:cTn id="120"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animBg="1"/>
      <p:bldP spid="138" grpId="0" animBg="1"/>
      <p:bldP spid="129" grpId="0" animBg="1"/>
      <p:bldP spid="137" grpId="0" animBg="1"/>
      <p:bldP spid="128" grpId="0" animBg="1"/>
      <p:bldP spid="130" grpId="0" animBg="1"/>
      <p:bldP spid="126" grpId="0"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94" grpId="0"/>
      <p:bldP spid="96" grpId="0"/>
      <p:bldP spid="103" grpId="0"/>
      <p:bldP spid="104" grpId="0"/>
      <p:bldP spid="120" grpId="0" animBg="1"/>
      <p:bldP spid="120" grpId="1" animBg="1"/>
      <p:bldP spid="121" grpId="0" animBg="1"/>
      <p:bldP spid="121" grpId="1" animBg="1"/>
      <p:bldP spid="122" grpId="0" animBg="1"/>
      <p:bldP spid="122" grpId="1" animBg="1"/>
      <p:bldP spid="123" grpId="0" animBg="1"/>
      <p:bldP spid="123" grpId="1" animBg="1"/>
      <p:bldP spid="124" grpId="0" animBg="1"/>
      <p:bldP spid="124" grpId="1" animBg="1"/>
      <p:bldP spid="125" grpId="0" animBg="1"/>
      <p:bldP spid="125" grpId="1" animBg="1"/>
      <p:bldP spid="140"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Oval 137"/>
          <p:cNvSpPr>
            <a:spLocks noChangeArrowheads="1"/>
          </p:cNvSpPr>
          <p:nvPr/>
        </p:nvSpPr>
        <p:spPr bwMode="auto">
          <a:xfrm>
            <a:off x="7035800" y="4575175"/>
            <a:ext cx="71438" cy="71438"/>
          </a:xfrm>
          <a:prstGeom prst="ellipse">
            <a:avLst/>
          </a:prstGeom>
          <a:gradFill rotWithShape="1">
            <a:gsLst>
              <a:gs pos="0">
                <a:srgbClr val="66FFFF"/>
              </a:gs>
              <a:gs pos="100000">
                <a:schemeClr val="accent2"/>
              </a:gs>
            </a:gsLst>
            <a:path path="shape">
              <a:fillToRect l="50000" t="50000" r="50000" b="50000"/>
            </a:path>
          </a:gradFill>
          <a:ln w="9525">
            <a:solidFill>
              <a:schemeClr val="tx1"/>
            </a:solidFill>
            <a:round/>
            <a:headEnd/>
            <a:tailEnd/>
          </a:ln>
        </p:spPr>
        <p:txBody>
          <a:bodyPr wrap="none" anchor="ctr"/>
          <a:lstStyle/>
          <a:p>
            <a:endParaRPr lang="en-US"/>
          </a:p>
        </p:txBody>
      </p:sp>
      <p:sp>
        <p:nvSpPr>
          <p:cNvPr id="38012" name="Oval 124"/>
          <p:cNvSpPr>
            <a:spLocks noChangeArrowheads="1"/>
          </p:cNvSpPr>
          <p:nvPr/>
        </p:nvSpPr>
        <p:spPr bwMode="auto">
          <a:xfrm rot="-731480">
            <a:off x="6408738" y="4240213"/>
            <a:ext cx="71437" cy="71437"/>
          </a:xfrm>
          <a:prstGeom prst="ellipse">
            <a:avLst/>
          </a:prstGeom>
          <a:gradFill rotWithShape="1">
            <a:gsLst>
              <a:gs pos="0">
                <a:srgbClr val="66FFFF"/>
              </a:gs>
              <a:gs pos="100000">
                <a:schemeClr val="accent2"/>
              </a:gs>
            </a:gsLst>
            <a:path path="shape">
              <a:fillToRect l="50000" t="50000" r="50000" b="50000"/>
            </a:path>
          </a:gradFill>
          <a:ln w="9525">
            <a:solidFill>
              <a:schemeClr val="tx1"/>
            </a:solidFill>
            <a:round/>
            <a:headEnd/>
            <a:tailEnd/>
          </a:ln>
        </p:spPr>
        <p:txBody>
          <a:bodyPr wrap="none" anchor="ctr"/>
          <a:lstStyle/>
          <a:p>
            <a:endParaRPr lang="en-US"/>
          </a:p>
        </p:txBody>
      </p:sp>
      <p:sp>
        <p:nvSpPr>
          <p:cNvPr id="165" name="Oval 137"/>
          <p:cNvSpPr>
            <a:spLocks noChangeArrowheads="1"/>
          </p:cNvSpPr>
          <p:nvPr/>
        </p:nvSpPr>
        <p:spPr bwMode="auto">
          <a:xfrm>
            <a:off x="6419850" y="4237038"/>
            <a:ext cx="71438" cy="71437"/>
          </a:xfrm>
          <a:prstGeom prst="ellipse">
            <a:avLst/>
          </a:prstGeom>
          <a:gradFill rotWithShape="1">
            <a:gsLst>
              <a:gs pos="0">
                <a:srgbClr val="66FFFF"/>
              </a:gs>
              <a:gs pos="100000">
                <a:schemeClr val="accent2"/>
              </a:gs>
            </a:gsLst>
            <a:path path="shape">
              <a:fillToRect l="50000" t="50000" r="50000" b="50000"/>
            </a:path>
          </a:gradFill>
          <a:ln w="9525">
            <a:solidFill>
              <a:schemeClr val="tx1"/>
            </a:solidFill>
            <a:round/>
            <a:headEnd/>
            <a:tailEnd/>
          </a:ln>
        </p:spPr>
        <p:txBody>
          <a:bodyPr wrap="none" anchor="ctr"/>
          <a:lstStyle/>
          <a:p>
            <a:endParaRPr lang="en-US"/>
          </a:p>
        </p:txBody>
      </p:sp>
      <p:sp>
        <p:nvSpPr>
          <p:cNvPr id="173" name="Oval 137"/>
          <p:cNvSpPr>
            <a:spLocks noChangeArrowheads="1"/>
          </p:cNvSpPr>
          <p:nvPr/>
        </p:nvSpPr>
        <p:spPr bwMode="auto">
          <a:xfrm>
            <a:off x="7029450" y="4211638"/>
            <a:ext cx="71438" cy="71437"/>
          </a:xfrm>
          <a:prstGeom prst="ellipse">
            <a:avLst/>
          </a:prstGeom>
          <a:gradFill rotWithShape="1">
            <a:gsLst>
              <a:gs pos="0">
                <a:srgbClr val="66FFFF"/>
              </a:gs>
              <a:gs pos="100000">
                <a:schemeClr val="accent2"/>
              </a:gs>
            </a:gsLst>
            <a:path path="shape">
              <a:fillToRect l="50000" t="50000" r="50000" b="50000"/>
            </a:path>
          </a:gradFill>
          <a:ln w="9525">
            <a:solidFill>
              <a:schemeClr val="tx1"/>
            </a:solidFill>
            <a:round/>
            <a:headEnd/>
            <a:tailEnd/>
          </a:ln>
        </p:spPr>
        <p:txBody>
          <a:bodyPr wrap="none" anchor="ctr"/>
          <a:lstStyle/>
          <a:p>
            <a:endParaRPr lang="en-US"/>
          </a:p>
        </p:txBody>
      </p:sp>
      <p:sp>
        <p:nvSpPr>
          <p:cNvPr id="26651" name="Oval 38"/>
          <p:cNvSpPr>
            <a:spLocks noChangeArrowheads="1"/>
          </p:cNvSpPr>
          <p:nvPr/>
        </p:nvSpPr>
        <p:spPr bwMode="auto">
          <a:xfrm>
            <a:off x="803275" y="3457575"/>
            <a:ext cx="88900" cy="88900"/>
          </a:xfrm>
          <a:prstGeom prst="ellipse">
            <a:avLst/>
          </a:prstGeom>
          <a:noFill/>
          <a:ln w="9525">
            <a:noFill/>
            <a:round/>
            <a:headEnd/>
            <a:tailEnd/>
          </a:ln>
        </p:spPr>
        <p:txBody>
          <a:bodyPr wrap="none" anchor="ctr"/>
          <a:lstStyle/>
          <a:p>
            <a:endParaRPr lang="en-US"/>
          </a:p>
        </p:txBody>
      </p:sp>
      <p:sp>
        <p:nvSpPr>
          <p:cNvPr id="26652" name="Oval 40"/>
          <p:cNvSpPr>
            <a:spLocks noChangeArrowheads="1"/>
          </p:cNvSpPr>
          <p:nvPr/>
        </p:nvSpPr>
        <p:spPr bwMode="auto">
          <a:xfrm>
            <a:off x="708025" y="3438525"/>
            <a:ext cx="88900" cy="88900"/>
          </a:xfrm>
          <a:prstGeom prst="ellipse">
            <a:avLst/>
          </a:prstGeom>
          <a:noFill/>
          <a:ln w="9525">
            <a:noFill/>
            <a:round/>
            <a:headEnd/>
            <a:tailEnd/>
          </a:ln>
        </p:spPr>
        <p:txBody>
          <a:bodyPr wrap="none" anchor="ctr"/>
          <a:lstStyle/>
          <a:p>
            <a:endParaRPr lang="en-US"/>
          </a:p>
        </p:txBody>
      </p:sp>
      <p:sp>
        <p:nvSpPr>
          <p:cNvPr id="174" name="Oval 137"/>
          <p:cNvSpPr>
            <a:spLocks noChangeArrowheads="1"/>
          </p:cNvSpPr>
          <p:nvPr/>
        </p:nvSpPr>
        <p:spPr bwMode="auto">
          <a:xfrm>
            <a:off x="588963" y="3932238"/>
            <a:ext cx="71437" cy="71437"/>
          </a:xfrm>
          <a:prstGeom prst="ellipse">
            <a:avLst/>
          </a:prstGeom>
          <a:gradFill rotWithShape="1">
            <a:gsLst>
              <a:gs pos="0">
                <a:srgbClr val="66FFFF"/>
              </a:gs>
              <a:gs pos="100000">
                <a:schemeClr val="accent2"/>
              </a:gs>
            </a:gsLst>
            <a:path path="shape">
              <a:fillToRect l="50000" t="50000" r="50000" b="50000"/>
            </a:path>
          </a:gradFill>
          <a:ln w="9525">
            <a:solidFill>
              <a:schemeClr val="tx1"/>
            </a:solidFill>
            <a:round/>
            <a:headEnd/>
            <a:tailEnd/>
          </a:ln>
        </p:spPr>
        <p:txBody>
          <a:bodyPr wrap="none" anchor="ctr"/>
          <a:lstStyle/>
          <a:p>
            <a:endParaRPr lang="en-US"/>
          </a:p>
        </p:txBody>
      </p:sp>
      <p:sp>
        <p:nvSpPr>
          <p:cNvPr id="175" name="Oval 137"/>
          <p:cNvSpPr>
            <a:spLocks noChangeArrowheads="1"/>
          </p:cNvSpPr>
          <p:nvPr/>
        </p:nvSpPr>
        <p:spPr bwMode="auto">
          <a:xfrm>
            <a:off x="574675" y="4011613"/>
            <a:ext cx="71438" cy="71437"/>
          </a:xfrm>
          <a:prstGeom prst="ellipse">
            <a:avLst/>
          </a:prstGeom>
          <a:gradFill rotWithShape="1">
            <a:gsLst>
              <a:gs pos="0">
                <a:srgbClr val="66FFFF"/>
              </a:gs>
              <a:gs pos="100000">
                <a:schemeClr val="accent2"/>
              </a:gs>
            </a:gsLst>
            <a:path path="shape">
              <a:fillToRect l="50000" t="50000" r="50000" b="50000"/>
            </a:path>
          </a:gradFill>
          <a:ln w="9525">
            <a:solidFill>
              <a:schemeClr val="tx1"/>
            </a:solidFill>
            <a:round/>
            <a:headEnd/>
            <a:tailEnd/>
          </a:ln>
        </p:spPr>
        <p:txBody>
          <a:bodyPr wrap="none" anchor="ctr"/>
          <a:lstStyle/>
          <a:p>
            <a:endParaRPr lang="en-US"/>
          </a:p>
        </p:txBody>
      </p:sp>
      <p:sp>
        <p:nvSpPr>
          <p:cNvPr id="26655" name="Oval 153"/>
          <p:cNvSpPr>
            <a:spLocks noChangeArrowheads="1"/>
          </p:cNvSpPr>
          <p:nvPr/>
        </p:nvSpPr>
        <p:spPr bwMode="auto">
          <a:xfrm rot="-731480">
            <a:off x="6400800" y="5054600"/>
            <a:ext cx="71438" cy="71438"/>
          </a:xfrm>
          <a:prstGeom prst="ellipse">
            <a:avLst/>
          </a:prstGeom>
          <a:gradFill rotWithShape="1">
            <a:gsLst>
              <a:gs pos="0">
                <a:srgbClr val="66FFFF"/>
              </a:gs>
              <a:gs pos="100000">
                <a:schemeClr val="accent2"/>
              </a:gs>
            </a:gsLst>
            <a:path path="shape">
              <a:fillToRect l="50000" t="50000" r="50000" b="50000"/>
            </a:path>
          </a:gradFill>
          <a:ln w="9525">
            <a:solidFill>
              <a:schemeClr val="tx1"/>
            </a:solidFill>
            <a:round/>
            <a:headEnd/>
            <a:tailEnd/>
          </a:ln>
        </p:spPr>
        <p:txBody>
          <a:bodyPr wrap="none" anchor="ctr"/>
          <a:lstStyle/>
          <a:p>
            <a:endParaRPr lang="en-US"/>
          </a:p>
        </p:txBody>
      </p:sp>
      <p:sp>
        <p:nvSpPr>
          <p:cNvPr id="38011" name="Oval 123"/>
          <p:cNvSpPr>
            <a:spLocks noChangeArrowheads="1"/>
          </p:cNvSpPr>
          <p:nvPr/>
        </p:nvSpPr>
        <p:spPr bwMode="auto">
          <a:xfrm rot="-731480">
            <a:off x="4065588" y="2012950"/>
            <a:ext cx="71437" cy="71438"/>
          </a:xfrm>
          <a:prstGeom prst="ellipse">
            <a:avLst/>
          </a:prstGeom>
          <a:gradFill rotWithShape="1">
            <a:gsLst>
              <a:gs pos="0">
                <a:srgbClr val="66FFFF"/>
              </a:gs>
              <a:gs pos="100000">
                <a:schemeClr val="accent2"/>
              </a:gs>
            </a:gsLst>
            <a:path path="shape">
              <a:fillToRect l="50000" t="50000" r="50000" b="50000"/>
            </a:path>
          </a:gradFill>
          <a:ln w="9525">
            <a:solidFill>
              <a:schemeClr val="tx1"/>
            </a:solidFill>
            <a:round/>
            <a:headEnd/>
            <a:tailEnd/>
          </a:ln>
        </p:spPr>
        <p:txBody>
          <a:bodyPr wrap="none" anchor="ctr"/>
          <a:lstStyle/>
          <a:p>
            <a:endParaRPr lang="en-US"/>
          </a:p>
        </p:txBody>
      </p:sp>
      <p:grpSp>
        <p:nvGrpSpPr>
          <p:cNvPr id="26657" name="Group 17"/>
          <p:cNvGrpSpPr>
            <a:grpSpLocks/>
          </p:cNvGrpSpPr>
          <p:nvPr/>
        </p:nvGrpSpPr>
        <p:grpSpPr bwMode="auto">
          <a:xfrm>
            <a:off x="4225925" y="4619625"/>
            <a:ext cx="503238" cy="1296988"/>
            <a:chOff x="1210" y="777"/>
            <a:chExt cx="482" cy="1422"/>
          </a:xfrm>
        </p:grpSpPr>
        <p:sp>
          <p:nvSpPr>
            <p:cNvPr id="26751" name="AutoShape 18"/>
            <p:cNvSpPr>
              <a:spLocks noChangeArrowheads="1"/>
            </p:cNvSpPr>
            <p:nvPr/>
          </p:nvSpPr>
          <p:spPr bwMode="auto">
            <a:xfrm rot="10800000">
              <a:off x="1382" y="777"/>
              <a:ext cx="142" cy="1422"/>
            </a:xfrm>
            <a:prstGeom prst="flowChartManualOperation">
              <a:avLst/>
            </a:prstGeom>
            <a:solidFill>
              <a:schemeClr val="bg1"/>
            </a:solidFill>
            <a:ln w="9525">
              <a:solidFill>
                <a:schemeClr val="tx1"/>
              </a:solidFill>
              <a:miter lim="800000"/>
              <a:headEnd/>
              <a:tailEnd/>
            </a:ln>
          </p:spPr>
          <p:txBody>
            <a:bodyPr wrap="none" anchor="ctr"/>
            <a:lstStyle/>
            <a:p>
              <a:endParaRPr lang="en-US"/>
            </a:p>
          </p:txBody>
        </p:sp>
        <p:sp>
          <p:nvSpPr>
            <p:cNvPr id="26752" name="Oval 19"/>
            <p:cNvSpPr>
              <a:spLocks noChangeArrowheads="1"/>
            </p:cNvSpPr>
            <p:nvPr/>
          </p:nvSpPr>
          <p:spPr bwMode="auto">
            <a:xfrm>
              <a:off x="1428" y="1522"/>
              <a:ext cx="56" cy="56"/>
            </a:xfrm>
            <a:prstGeom prst="ellipse">
              <a:avLst/>
            </a:prstGeom>
            <a:solidFill>
              <a:schemeClr val="bg1"/>
            </a:solidFill>
            <a:ln w="9525">
              <a:solidFill>
                <a:schemeClr val="tx1"/>
              </a:solidFill>
              <a:round/>
              <a:headEnd/>
              <a:tailEnd/>
            </a:ln>
          </p:spPr>
          <p:txBody>
            <a:bodyPr wrap="none" anchor="ctr"/>
            <a:lstStyle/>
            <a:p>
              <a:endParaRPr lang="en-US"/>
            </a:p>
          </p:txBody>
        </p:sp>
        <p:sp>
          <p:nvSpPr>
            <p:cNvPr id="26753" name="AutoShape 20"/>
            <p:cNvSpPr>
              <a:spLocks noChangeArrowheads="1"/>
            </p:cNvSpPr>
            <p:nvPr/>
          </p:nvSpPr>
          <p:spPr bwMode="auto">
            <a:xfrm rot="10800000">
              <a:off x="1412" y="1594"/>
              <a:ext cx="89" cy="575"/>
            </a:xfrm>
            <a:prstGeom prst="flowChartManualOperation">
              <a:avLst/>
            </a:prstGeom>
            <a:solidFill>
              <a:schemeClr val="bg1"/>
            </a:solidFill>
            <a:ln w="9525">
              <a:solidFill>
                <a:schemeClr val="tx1"/>
              </a:solidFill>
              <a:miter lim="800000"/>
              <a:headEnd/>
              <a:tailEnd/>
            </a:ln>
          </p:spPr>
          <p:txBody>
            <a:bodyPr wrap="none" anchor="ctr"/>
            <a:lstStyle/>
            <a:p>
              <a:endParaRPr lang="en-US"/>
            </a:p>
          </p:txBody>
        </p:sp>
        <p:sp>
          <p:nvSpPr>
            <p:cNvPr id="26754" name="AutoShape 21"/>
            <p:cNvSpPr>
              <a:spLocks noChangeArrowheads="1"/>
            </p:cNvSpPr>
            <p:nvPr/>
          </p:nvSpPr>
          <p:spPr bwMode="auto">
            <a:xfrm rot="10800000">
              <a:off x="1419" y="796"/>
              <a:ext cx="66" cy="705"/>
            </a:xfrm>
            <a:prstGeom prst="flowChartManualOperation">
              <a:avLst/>
            </a:prstGeom>
            <a:solidFill>
              <a:schemeClr val="bg1"/>
            </a:solidFill>
            <a:ln w="9525">
              <a:solidFill>
                <a:schemeClr val="tx1"/>
              </a:solidFill>
              <a:miter lim="800000"/>
              <a:headEnd/>
              <a:tailEnd/>
            </a:ln>
          </p:spPr>
          <p:txBody>
            <a:bodyPr wrap="none" anchor="ctr"/>
            <a:lstStyle/>
            <a:p>
              <a:endParaRPr lang="en-US"/>
            </a:p>
          </p:txBody>
        </p:sp>
        <p:sp>
          <p:nvSpPr>
            <p:cNvPr id="26755" name="Rectangle 22"/>
            <p:cNvSpPr>
              <a:spLocks noChangeArrowheads="1"/>
            </p:cNvSpPr>
            <p:nvPr/>
          </p:nvSpPr>
          <p:spPr bwMode="auto">
            <a:xfrm>
              <a:off x="1210" y="929"/>
              <a:ext cx="482" cy="38"/>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26756" name="Rectangle 23"/>
            <p:cNvSpPr>
              <a:spLocks noChangeArrowheads="1"/>
            </p:cNvSpPr>
            <p:nvPr/>
          </p:nvSpPr>
          <p:spPr bwMode="auto">
            <a:xfrm>
              <a:off x="1210" y="1025"/>
              <a:ext cx="482" cy="38"/>
            </a:xfrm>
            <a:prstGeom prst="rect">
              <a:avLst/>
            </a:prstGeom>
            <a:solidFill>
              <a:schemeClr val="bg1"/>
            </a:solidFill>
            <a:ln w="9525">
              <a:solidFill>
                <a:schemeClr val="tx1"/>
              </a:solidFill>
              <a:miter lim="800000"/>
              <a:headEnd/>
              <a:tailEnd/>
            </a:ln>
          </p:spPr>
          <p:txBody>
            <a:bodyPr wrap="none" anchor="ctr"/>
            <a:lstStyle/>
            <a:p>
              <a:endParaRPr lang="en-US"/>
            </a:p>
          </p:txBody>
        </p:sp>
      </p:grpSp>
      <p:sp>
        <p:nvSpPr>
          <p:cNvPr id="37916" name="Arc 28"/>
          <p:cNvSpPr>
            <a:spLocks/>
          </p:cNvSpPr>
          <p:nvPr/>
        </p:nvSpPr>
        <p:spPr bwMode="auto">
          <a:xfrm rot="-9862178">
            <a:off x="2455863" y="1489075"/>
            <a:ext cx="287337" cy="28733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99"/>
            </a:solidFill>
            <a:prstDash val="dash"/>
            <a:round/>
            <a:headEnd/>
            <a:tailEnd/>
          </a:ln>
        </p:spPr>
        <p:txBody>
          <a:bodyPr wrap="none" anchor="ctr"/>
          <a:lstStyle/>
          <a:p>
            <a:endParaRPr lang="en-US"/>
          </a:p>
        </p:txBody>
      </p:sp>
      <p:sp>
        <p:nvSpPr>
          <p:cNvPr id="37917" name="Arc 29"/>
          <p:cNvSpPr>
            <a:spLocks/>
          </p:cNvSpPr>
          <p:nvPr/>
        </p:nvSpPr>
        <p:spPr bwMode="auto">
          <a:xfrm rot="-9865287">
            <a:off x="2149475" y="1570038"/>
            <a:ext cx="395288" cy="395287"/>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99"/>
            </a:solidFill>
            <a:prstDash val="dash"/>
            <a:round/>
            <a:headEnd/>
            <a:tailEnd/>
          </a:ln>
        </p:spPr>
        <p:txBody>
          <a:bodyPr wrap="none" anchor="ctr"/>
          <a:lstStyle/>
          <a:p>
            <a:endParaRPr lang="en-US"/>
          </a:p>
        </p:txBody>
      </p:sp>
      <p:sp>
        <p:nvSpPr>
          <p:cNvPr id="37918" name="Arc 30"/>
          <p:cNvSpPr>
            <a:spLocks/>
          </p:cNvSpPr>
          <p:nvPr/>
        </p:nvSpPr>
        <p:spPr bwMode="auto">
          <a:xfrm rot="-10026157">
            <a:off x="1803400" y="1673225"/>
            <a:ext cx="503238" cy="50323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99"/>
            </a:solidFill>
            <a:prstDash val="dash"/>
            <a:round/>
            <a:headEnd/>
            <a:tailEnd/>
          </a:ln>
        </p:spPr>
        <p:txBody>
          <a:bodyPr wrap="none" anchor="ctr"/>
          <a:lstStyle/>
          <a:p>
            <a:endParaRPr lang="en-US"/>
          </a:p>
        </p:txBody>
      </p:sp>
      <p:sp>
        <p:nvSpPr>
          <p:cNvPr id="37919" name="Arc 31"/>
          <p:cNvSpPr>
            <a:spLocks/>
          </p:cNvSpPr>
          <p:nvPr/>
        </p:nvSpPr>
        <p:spPr bwMode="auto">
          <a:xfrm rot="-10026157">
            <a:off x="1450975" y="1808163"/>
            <a:ext cx="647700" cy="6477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99"/>
            </a:solidFill>
            <a:prstDash val="dash"/>
            <a:round/>
            <a:headEnd/>
            <a:tailEnd/>
          </a:ln>
        </p:spPr>
        <p:txBody>
          <a:bodyPr wrap="none" anchor="ctr"/>
          <a:lstStyle/>
          <a:p>
            <a:endParaRPr lang="en-US"/>
          </a:p>
        </p:txBody>
      </p:sp>
      <p:sp>
        <p:nvSpPr>
          <p:cNvPr id="37920" name="Arc 32"/>
          <p:cNvSpPr>
            <a:spLocks/>
          </p:cNvSpPr>
          <p:nvPr/>
        </p:nvSpPr>
        <p:spPr bwMode="auto">
          <a:xfrm rot="-10026157">
            <a:off x="914400" y="1949450"/>
            <a:ext cx="900113" cy="900113"/>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99"/>
            </a:solidFill>
            <a:prstDash val="dash"/>
            <a:round/>
            <a:headEnd/>
            <a:tailEnd/>
          </a:ln>
        </p:spPr>
        <p:txBody>
          <a:bodyPr wrap="none" anchor="ctr"/>
          <a:lstStyle/>
          <a:p>
            <a:endParaRPr lang="en-US"/>
          </a:p>
        </p:txBody>
      </p:sp>
      <p:graphicFrame>
        <p:nvGraphicFramePr>
          <p:cNvPr id="26626" name="Object 61"/>
          <p:cNvGraphicFramePr>
            <a:graphicFrameLocks noChangeAspect="1"/>
          </p:cNvGraphicFramePr>
          <p:nvPr>
            <p:ph sz="quarter" idx="1"/>
          </p:nvPr>
        </p:nvGraphicFramePr>
        <p:xfrm>
          <a:off x="8037513" y="4181475"/>
          <a:ext cx="719137" cy="663575"/>
        </p:xfrm>
        <a:graphic>
          <a:graphicData uri="http://schemas.openxmlformats.org/presentationml/2006/ole">
            <p:oleObj spid="_x0000_s26626" name="Visio" r:id="rId3" imgW="1027176" imgH="947547" progId="">
              <p:embed/>
            </p:oleObj>
          </a:graphicData>
        </a:graphic>
      </p:graphicFrame>
      <p:graphicFrame>
        <p:nvGraphicFramePr>
          <p:cNvPr id="26627" name="Object 62"/>
          <p:cNvGraphicFramePr>
            <a:graphicFrameLocks noChangeAspect="1"/>
          </p:cNvGraphicFramePr>
          <p:nvPr>
            <p:ph sz="quarter" idx="2"/>
          </p:nvPr>
        </p:nvGraphicFramePr>
        <p:xfrm>
          <a:off x="7294563" y="1570038"/>
          <a:ext cx="246062" cy="569912"/>
        </p:xfrm>
        <a:graphic>
          <a:graphicData uri="http://schemas.openxmlformats.org/presentationml/2006/ole">
            <p:oleObj spid="_x0000_s26627" name="Visio" r:id="rId4" imgW="250317" imgH="582549" progId="">
              <p:embed/>
            </p:oleObj>
          </a:graphicData>
        </a:graphic>
      </p:graphicFrame>
      <p:graphicFrame>
        <p:nvGraphicFramePr>
          <p:cNvPr id="26628" name="Object 63"/>
          <p:cNvGraphicFramePr>
            <a:graphicFrameLocks noChangeAspect="1"/>
          </p:cNvGraphicFramePr>
          <p:nvPr>
            <p:ph sz="quarter" idx="3"/>
          </p:nvPr>
        </p:nvGraphicFramePr>
        <p:xfrm>
          <a:off x="6088063" y="4186238"/>
          <a:ext cx="719137" cy="663575"/>
        </p:xfrm>
        <a:graphic>
          <a:graphicData uri="http://schemas.openxmlformats.org/presentationml/2006/ole">
            <p:oleObj spid="_x0000_s26628" name="Visio" r:id="rId5" imgW="1027176" imgH="947547" progId="">
              <p:embed/>
            </p:oleObj>
          </a:graphicData>
        </a:graphic>
      </p:graphicFrame>
      <p:graphicFrame>
        <p:nvGraphicFramePr>
          <p:cNvPr id="26629" name="Object 64"/>
          <p:cNvGraphicFramePr>
            <a:graphicFrameLocks noChangeAspect="1"/>
          </p:cNvGraphicFramePr>
          <p:nvPr>
            <p:ph sz="quarter" idx="4"/>
          </p:nvPr>
        </p:nvGraphicFramePr>
        <p:xfrm>
          <a:off x="5435600" y="4179888"/>
          <a:ext cx="719138" cy="663575"/>
        </p:xfrm>
        <a:graphic>
          <a:graphicData uri="http://schemas.openxmlformats.org/presentationml/2006/ole">
            <p:oleObj spid="_x0000_s26629" name="Visio" r:id="rId6" imgW="1027176" imgH="947547" progId="">
              <p:embed/>
            </p:oleObj>
          </a:graphicData>
        </a:graphic>
      </p:graphicFrame>
      <p:graphicFrame>
        <p:nvGraphicFramePr>
          <p:cNvPr id="26630" name="Object 65"/>
          <p:cNvGraphicFramePr>
            <a:graphicFrameLocks noChangeAspect="1"/>
          </p:cNvGraphicFramePr>
          <p:nvPr/>
        </p:nvGraphicFramePr>
        <p:xfrm>
          <a:off x="6716713" y="4186238"/>
          <a:ext cx="719137" cy="663575"/>
        </p:xfrm>
        <a:graphic>
          <a:graphicData uri="http://schemas.openxmlformats.org/presentationml/2006/ole">
            <p:oleObj spid="_x0000_s26630" name="Visio" r:id="rId7" imgW="1027176" imgH="947547" progId="">
              <p:embed/>
            </p:oleObj>
          </a:graphicData>
        </a:graphic>
      </p:graphicFrame>
      <p:graphicFrame>
        <p:nvGraphicFramePr>
          <p:cNvPr id="26631" name="Object 66"/>
          <p:cNvGraphicFramePr>
            <a:graphicFrameLocks noChangeAspect="1"/>
          </p:cNvGraphicFramePr>
          <p:nvPr/>
        </p:nvGraphicFramePr>
        <p:xfrm>
          <a:off x="7358063" y="4186238"/>
          <a:ext cx="719137" cy="663575"/>
        </p:xfrm>
        <a:graphic>
          <a:graphicData uri="http://schemas.openxmlformats.org/presentationml/2006/ole">
            <p:oleObj spid="_x0000_s26631" name="Visio" r:id="rId8" imgW="1027176" imgH="947547" progId="">
              <p:embed/>
            </p:oleObj>
          </a:graphicData>
        </a:graphic>
      </p:graphicFrame>
      <p:graphicFrame>
        <p:nvGraphicFramePr>
          <p:cNvPr id="26632" name="Object 67"/>
          <p:cNvGraphicFramePr>
            <a:graphicFrameLocks noChangeAspect="1"/>
          </p:cNvGraphicFramePr>
          <p:nvPr/>
        </p:nvGraphicFramePr>
        <p:xfrm>
          <a:off x="4997450" y="2811463"/>
          <a:ext cx="674688" cy="522287"/>
        </p:xfrm>
        <a:graphic>
          <a:graphicData uri="http://schemas.openxmlformats.org/presentationml/2006/ole">
            <p:oleObj spid="_x0000_s26632" name="Visio" r:id="rId9" imgW="955929" imgH="739902" progId="">
              <p:embed/>
            </p:oleObj>
          </a:graphicData>
        </a:graphic>
      </p:graphicFrame>
      <p:cxnSp>
        <p:nvCxnSpPr>
          <p:cNvPr id="26663" name="AutoShape 69"/>
          <p:cNvCxnSpPr>
            <a:cxnSpLocks noChangeShapeType="1"/>
          </p:cNvCxnSpPr>
          <p:nvPr/>
        </p:nvCxnSpPr>
        <p:spPr bwMode="auto">
          <a:xfrm rot="-5400000">
            <a:off x="6144419" y="3455194"/>
            <a:ext cx="376238" cy="1073150"/>
          </a:xfrm>
          <a:prstGeom prst="bentConnector2">
            <a:avLst/>
          </a:prstGeom>
          <a:noFill/>
          <a:ln w="9525">
            <a:solidFill>
              <a:schemeClr val="tx1"/>
            </a:solidFill>
            <a:miter lim="800000"/>
            <a:headEnd/>
            <a:tailEnd/>
          </a:ln>
        </p:spPr>
      </p:cxnSp>
      <p:cxnSp>
        <p:nvCxnSpPr>
          <p:cNvPr id="26664" name="AutoShape 70"/>
          <p:cNvCxnSpPr>
            <a:cxnSpLocks noChangeShapeType="1"/>
          </p:cNvCxnSpPr>
          <p:nvPr/>
        </p:nvCxnSpPr>
        <p:spPr bwMode="auto">
          <a:xfrm rot="-5400000">
            <a:off x="6467475" y="3784600"/>
            <a:ext cx="382588" cy="420688"/>
          </a:xfrm>
          <a:prstGeom prst="bentConnector2">
            <a:avLst/>
          </a:prstGeom>
          <a:noFill/>
          <a:ln w="9525">
            <a:solidFill>
              <a:schemeClr val="tx1"/>
            </a:solidFill>
            <a:miter lim="800000"/>
            <a:headEnd/>
            <a:tailEnd/>
          </a:ln>
        </p:spPr>
      </p:cxnSp>
      <p:cxnSp>
        <p:nvCxnSpPr>
          <p:cNvPr id="26665" name="AutoShape 71"/>
          <p:cNvCxnSpPr>
            <a:cxnSpLocks noChangeShapeType="1"/>
          </p:cNvCxnSpPr>
          <p:nvPr/>
        </p:nvCxnSpPr>
        <p:spPr bwMode="auto">
          <a:xfrm rot="-5400000">
            <a:off x="6972300" y="4076700"/>
            <a:ext cx="214313" cy="4763"/>
          </a:xfrm>
          <a:prstGeom prst="bentConnector3">
            <a:avLst>
              <a:gd name="adj1" fmla="val 49630"/>
            </a:avLst>
          </a:prstGeom>
          <a:noFill/>
          <a:ln w="9525">
            <a:solidFill>
              <a:schemeClr val="tx1"/>
            </a:solidFill>
            <a:miter lim="800000"/>
            <a:headEnd/>
            <a:tailEnd/>
          </a:ln>
        </p:spPr>
      </p:cxnSp>
      <p:cxnSp>
        <p:nvCxnSpPr>
          <p:cNvPr id="26666" name="AutoShape 72"/>
          <p:cNvCxnSpPr>
            <a:cxnSpLocks noChangeShapeType="1"/>
          </p:cNvCxnSpPr>
          <p:nvPr/>
        </p:nvCxnSpPr>
        <p:spPr bwMode="auto">
          <a:xfrm rot="5400000" flipH="1">
            <a:off x="7314406" y="3782219"/>
            <a:ext cx="382588" cy="425450"/>
          </a:xfrm>
          <a:prstGeom prst="bentConnector2">
            <a:avLst/>
          </a:prstGeom>
          <a:noFill/>
          <a:ln w="9525">
            <a:solidFill>
              <a:schemeClr val="tx1"/>
            </a:solidFill>
            <a:miter lim="800000"/>
            <a:headEnd/>
            <a:tailEnd/>
          </a:ln>
        </p:spPr>
      </p:cxnSp>
      <p:cxnSp>
        <p:nvCxnSpPr>
          <p:cNvPr id="26667" name="AutoShape 73"/>
          <p:cNvCxnSpPr>
            <a:cxnSpLocks noChangeShapeType="1"/>
          </p:cNvCxnSpPr>
          <p:nvPr/>
        </p:nvCxnSpPr>
        <p:spPr bwMode="auto">
          <a:xfrm rot="16200000" flipH="1">
            <a:off x="6707982" y="3261518"/>
            <a:ext cx="412750" cy="334963"/>
          </a:xfrm>
          <a:prstGeom prst="bentConnector3">
            <a:avLst>
              <a:gd name="adj1" fmla="val 12306"/>
            </a:avLst>
          </a:prstGeom>
          <a:noFill/>
          <a:ln w="9525">
            <a:solidFill>
              <a:schemeClr val="tx1"/>
            </a:solidFill>
            <a:miter lim="800000"/>
            <a:headEnd/>
            <a:tailEnd/>
          </a:ln>
        </p:spPr>
      </p:cxnSp>
      <p:cxnSp>
        <p:nvCxnSpPr>
          <p:cNvPr id="26668" name="AutoShape 74"/>
          <p:cNvCxnSpPr>
            <a:cxnSpLocks noChangeShapeType="1"/>
          </p:cNvCxnSpPr>
          <p:nvPr/>
        </p:nvCxnSpPr>
        <p:spPr bwMode="auto">
          <a:xfrm rot="5400000" flipH="1">
            <a:off x="7656512" y="3440113"/>
            <a:ext cx="377825" cy="1104900"/>
          </a:xfrm>
          <a:prstGeom prst="bentConnector2">
            <a:avLst/>
          </a:prstGeom>
          <a:noFill/>
          <a:ln w="9525">
            <a:solidFill>
              <a:schemeClr val="tx1"/>
            </a:solidFill>
            <a:miter lim="800000"/>
            <a:headEnd/>
            <a:tailEnd/>
          </a:ln>
        </p:spPr>
      </p:cxnSp>
      <p:cxnSp>
        <p:nvCxnSpPr>
          <p:cNvPr id="26669" name="AutoShape 75"/>
          <p:cNvCxnSpPr>
            <a:cxnSpLocks noChangeShapeType="1"/>
          </p:cNvCxnSpPr>
          <p:nvPr/>
        </p:nvCxnSpPr>
        <p:spPr bwMode="auto">
          <a:xfrm rot="-5400000">
            <a:off x="6896101" y="3109912"/>
            <a:ext cx="711200" cy="339725"/>
          </a:xfrm>
          <a:prstGeom prst="bentConnector3">
            <a:avLst>
              <a:gd name="adj1" fmla="val 50000"/>
            </a:avLst>
          </a:prstGeom>
          <a:noFill/>
          <a:ln w="9525">
            <a:solidFill>
              <a:schemeClr val="tx1"/>
            </a:solidFill>
            <a:miter lim="800000"/>
            <a:headEnd/>
            <a:tailEnd/>
          </a:ln>
        </p:spPr>
      </p:cxnSp>
      <p:cxnSp>
        <p:nvCxnSpPr>
          <p:cNvPr id="26670" name="AutoShape 77"/>
          <p:cNvCxnSpPr>
            <a:cxnSpLocks noChangeShapeType="1"/>
          </p:cNvCxnSpPr>
          <p:nvPr/>
        </p:nvCxnSpPr>
        <p:spPr bwMode="auto">
          <a:xfrm>
            <a:off x="6456363" y="3082925"/>
            <a:ext cx="115887" cy="0"/>
          </a:xfrm>
          <a:prstGeom prst="straightConnector1">
            <a:avLst/>
          </a:prstGeom>
          <a:noFill/>
          <a:ln w="9525">
            <a:solidFill>
              <a:schemeClr val="tx1"/>
            </a:solidFill>
            <a:round/>
            <a:headEnd/>
            <a:tailEnd/>
          </a:ln>
        </p:spPr>
      </p:cxnSp>
      <p:cxnSp>
        <p:nvCxnSpPr>
          <p:cNvPr id="26671" name="AutoShape 78"/>
          <p:cNvCxnSpPr>
            <a:cxnSpLocks noChangeShapeType="1"/>
            <a:stCxn id="26681" idx="3"/>
          </p:cNvCxnSpPr>
          <p:nvPr/>
        </p:nvCxnSpPr>
        <p:spPr bwMode="auto">
          <a:xfrm>
            <a:off x="5676900" y="3081338"/>
            <a:ext cx="239713" cy="1587"/>
          </a:xfrm>
          <a:prstGeom prst="bentConnector3">
            <a:avLst>
              <a:gd name="adj1" fmla="val 49667"/>
            </a:avLst>
          </a:prstGeom>
          <a:noFill/>
          <a:ln w="9525">
            <a:solidFill>
              <a:schemeClr val="tx1"/>
            </a:solidFill>
            <a:miter lim="800000"/>
            <a:headEnd/>
            <a:tailEnd/>
          </a:ln>
        </p:spPr>
      </p:cxnSp>
      <p:cxnSp>
        <p:nvCxnSpPr>
          <p:cNvPr id="26672" name="AutoShape 79"/>
          <p:cNvCxnSpPr>
            <a:cxnSpLocks noChangeShapeType="1"/>
          </p:cNvCxnSpPr>
          <p:nvPr/>
        </p:nvCxnSpPr>
        <p:spPr bwMode="auto">
          <a:xfrm rot="5400000" flipH="1">
            <a:off x="7313613" y="2244725"/>
            <a:ext cx="212725" cy="3175"/>
          </a:xfrm>
          <a:prstGeom prst="bentConnector3">
            <a:avLst>
              <a:gd name="adj1" fmla="val 50000"/>
            </a:avLst>
          </a:prstGeom>
          <a:noFill/>
          <a:ln w="9525">
            <a:solidFill>
              <a:schemeClr val="tx1"/>
            </a:solidFill>
            <a:miter lim="800000"/>
            <a:headEnd/>
            <a:tailEnd/>
          </a:ln>
        </p:spPr>
      </p:cxnSp>
      <p:cxnSp>
        <p:nvCxnSpPr>
          <p:cNvPr id="26673" name="AutoShape 85"/>
          <p:cNvCxnSpPr>
            <a:cxnSpLocks noChangeShapeType="1"/>
            <a:endCxn id="26681" idx="1"/>
          </p:cNvCxnSpPr>
          <p:nvPr/>
        </p:nvCxnSpPr>
        <p:spPr bwMode="auto">
          <a:xfrm flipV="1">
            <a:off x="4578350" y="3081338"/>
            <a:ext cx="449263" cy="584200"/>
          </a:xfrm>
          <a:prstGeom prst="bentConnector3">
            <a:avLst>
              <a:gd name="adj1" fmla="val 49824"/>
            </a:avLst>
          </a:prstGeom>
          <a:noFill/>
          <a:ln w="9525">
            <a:solidFill>
              <a:schemeClr val="tx1"/>
            </a:solidFill>
            <a:miter lim="800000"/>
            <a:headEnd/>
            <a:tailEnd/>
          </a:ln>
        </p:spPr>
      </p:cxnSp>
      <p:sp>
        <p:nvSpPr>
          <p:cNvPr id="26674" name="Rectangle 2"/>
          <p:cNvSpPr>
            <a:spLocks noChangeArrowheads="1"/>
          </p:cNvSpPr>
          <p:nvPr/>
        </p:nvSpPr>
        <p:spPr bwMode="auto">
          <a:xfrm>
            <a:off x="3241675" y="1039813"/>
            <a:ext cx="1420813" cy="2833687"/>
          </a:xfrm>
          <a:prstGeom prst="rect">
            <a:avLst/>
          </a:prstGeom>
          <a:noFill/>
          <a:ln w="9525">
            <a:solidFill>
              <a:schemeClr val="tx1"/>
            </a:solidFill>
            <a:prstDash val="dash"/>
            <a:miter lim="800000"/>
            <a:headEnd/>
            <a:tailEnd/>
          </a:ln>
        </p:spPr>
        <p:txBody>
          <a:bodyPr wrap="none" anchor="ctr"/>
          <a:lstStyle/>
          <a:p>
            <a:endParaRPr lang="en-US"/>
          </a:p>
        </p:txBody>
      </p:sp>
      <p:sp>
        <p:nvSpPr>
          <p:cNvPr id="26675" name="Rectangle 4"/>
          <p:cNvSpPr>
            <a:spLocks noChangeArrowheads="1"/>
          </p:cNvSpPr>
          <p:nvPr/>
        </p:nvSpPr>
        <p:spPr bwMode="auto">
          <a:xfrm>
            <a:off x="4327525" y="4048125"/>
            <a:ext cx="71438" cy="71438"/>
          </a:xfrm>
          <a:prstGeom prst="rect">
            <a:avLst/>
          </a:prstGeom>
          <a:noFill/>
          <a:ln w="9525">
            <a:noFill/>
            <a:miter lim="800000"/>
            <a:headEnd/>
            <a:tailEnd/>
          </a:ln>
        </p:spPr>
        <p:txBody>
          <a:bodyPr wrap="none" anchor="ctr"/>
          <a:lstStyle/>
          <a:p>
            <a:endParaRPr lang="en-US"/>
          </a:p>
        </p:txBody>
      </p:sp>
      <p:sp>
        <p:nvSpPr>
          <p:cNvPr id="37915" name="Arc 27"/>
          <p:cNvSpPr>
            <a:spLocks/>
          </p:cNvSpPr>
          <p:nvPr/>
        </p:nvSpPr>
        <p:spPr bwMode="auto">
          <a:xfrm rot="-9862178">
            <a:off x="2768600" y="1400175"/>
            <a:ext cx="179388" cy="1793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99"/>
            </a:solidFill>
            <a:prstDash val="dash"/>
            <a:round/>
            <a:headEnd/>
            <a:tailEnd/>
          </a:ln>
        </p:spPr>
        <p:txBody>
          <a:bodyPr wrap="none" anchor="ctr"/>
          <a:lstStyle/>
          <a:p>
            <a:endParaRPr lang="en-US"/>
          </a:p>
        </p:txBody>
      </p:sp>
      <p:graphicFrame>
        <p:nvGraphicFramePr>
          <p:cNvPr id="26633" name="Object 68"/>
          <p:cNvGraphicFramePr>
            <a:graphicFrameLocks noChangeAspect="1"/>
          </p:cNvGraphicFramePr>
          <p:nvPr/>
        </p:nvGraphicFramePr>
        <p:xfrm>
          <a:off x="3263900" y="1141413"/>
          <a:ext cx="471488" cy="1131887"/>
        </p:xfrm>
        <a:graphic>
          <a:graphicData uri="http://schemas.openxmlformats.org/presentationml/2006/ole">
            <p:oleObj spid="_x0000_s26633" name="Visio" r:id="rId10" imgW="479679" imgH="947547" progId="">
              <p:embed/>
            </p:oleObj>
          </a:graphicData>
        </a:graphic>
      </p:graphicFrame>
      <p:cxnSp>
        <p:nvCxnSpPr>
          <p:cNvPr id="26677" name="AutoShape 81"/>
          <p:cNvCxnSpPr>
            <a:cxnSpLocks noChangeShapeType="1"/>
          </p:cNvCxnSpPr>
          <p:nvPr/>
        </p:nvCxnSpPr>
        <p:spPr bwMode="auto">
          <a:xfrm rot="10800000" flipV="1">
            <a:off x="3500438" y="1930400"/>
            <a:ext cx="460375" cy="342900"/>
          </a:xfrm>
          <a:prstGeom prst="bentConnector4">
            <a:avLst>
              <a:gd name="adj1" fmla="val 24481"/>
              <a:gd name="adj2" fmla="val 166204"/>
            </a:avLst>
          </a:prstGeom>
          <a:noFill/>
          <a:ln w="9525">
            <a:solidFill>
              <a:schemeClr val="tx1"/>
            </a:solidFill>
            <a:miter lim="800000"/>
            <a:headEnd/>
            <a:tailEnd/>
          </a:ln>
        </p:spPr>
      </p:cxnSp>
      <p:cxnSp>
        <p:nvCxnSpPr>
          <p:cNvPr id="26678" name="AutoShape 82"/>
          <p:cNvCxnSpPr>
            <a:cxnSpLocks noChangeShapeType="1"/>
          </p:cNvCxnSpPr>
          <p:nvPr/>
        </p:nvCxnSpPr>
        <p:spPr bwMode="auto">
          <a:xfrm rot="-5400000">
            <a:off x="3914776" y="2354262"/>
            <a:ext cx="412750" cy="3175"/>
          </a:xfrm>
          <a:prstGeom prst="bentConnector3">
            <a:avLst>
              <a:gd name="adj1" fmla="val 50000"/>
            </a:avLst>
          </a:prstGeom>
          <a:noFill/>
          <a:ln w="9525">
            <a:solidFill>
              <a:schemeClr val="tx1"/>
            </a:solidFill>
            <a:miter lim="800000"/>
            <a:headEnd/>
            <a:tailEnd/>
          </a:ln>
        </p:spPr>
      </p:cxnSp>
      <p:cxnSp>
        <p:nvCxnSpPr>
          <p:cNvPr id="26679" name="AutoShape 83"/>
          <p:cNvCxnSpPr>
            <a:cxnSpLocks noChangeShapeType="1"/>
          </p:cNvCxnSpPr>
          <p:nvPr/>
        </p:nvCxnSpPr>
        <p:spPr bwMode="auto">
          <a:xfrm rot="16200000" flipH="1">
            <a:off x="4083844" y="2864644"/>
            <a:ext cx="76200" cy="4762"/>
          </a:xfrm>
          <a:prstGeom prst="bentConnector3">
            <a:avLst>
              <a:gd name="adj1" fmla="val 50000"/>
            </a:avLst>
          </a:prstGeom>
          <a:noFill/>
          <a:ln w="9525">
            <a:solidFill>
              <a:schemeClr val="tx1"/>
            </a:solidFill>
            <a:miter lim="800000"/>
            <a:headEnd/>
            <a:tailEnd/>
          </a:ln>
        </p:spPr>
      </p:cxnSp>
      <p:cxnSp>
        <p:nvCxnSpPr>
          <p:cNvPr id="26680" name="AutoShape 84"/>
          <p:cNvCxnSpPr>
            <a:cxnSpLocks noChangeShapeType="1"/>
          </p:cNvCxnSpPr>
          <p:nvPr/>
        </p:nvCxnSpPr>
        <p:spPr bwMode="auto">
          <a:xfrm rot="5400000" flipH="1">
            <a:off x="4191794" y="3312319"/>
            <a:ext cx="144462" cy="279400"/>
          </a:xfrm>
          <a:prstGeom prst="bentConnector3">
            <a:avLst>
              <a:gd name="adj1" fmla="val 50551"/>
            </a:avLst>
          </a:prstGeom>
          <a:noFill/>
          <a:ln w="9525">
            <a:solidFill>
              <a:schemeClr val="tx1"/>
            </a:solidFill>
            <a:miter lim="800000"/>
            <a:headEnd/>
            <a:tailEnd/>
          </a:ln>
        </p:spPr>
      </p:cxnSp>
      <p:graphicFrame>
        <p:nvGraphicFramePr>
          <p:cNvPr id="26634" name="Object 88"/>
          <p:cNvGraphicFramePr>
            <a:graphicFrameLocks noChangeAspect="1"/>
          </p:cNvGraphicFramePr>
          <p:nvPr/>
        </p:nvGraphicFramePr>
        <p:xfrm>
          <a:off x="3960813" y="1711325"/>
          <a:ext cx="322262" cy="438150"/>
        </p:xfrm>
        <a:graphic>
          <a:graphicData uri="http://schemas.openxmlformats.org/presentationml/2006/ole">
            <p:oleObj spid="_x0000_s26634" name="Visio" r:id="rId11" imgW="828294" imgH="1127760" progId="">
              <p:embed/>
            </p:oleObj>
          </a:graphicData>
        </a:graphic>
      </p:graphicFrame>
      <p:graphicFrame>
        <p:nvGraphicFramePr>
          <p:cNvPr id="26635" name="Object 89"/>
          <p:cNvGraphicFramePr>
            <a:graphicFrameLocks noChangeAspect="1"/>
          </p:cNvGraphicFramePr>
          <p:nvPr/>
        </p:nvGraphicFramePr>
        <p:xfrm>
          <a:off x="3914775" y="2905125"/>
          <a:ext cx="417513" cy="474663"/>
        </p:xfrm>
        <a:graphic>
          <a:graphicData uri="http://schemas.openxmlformats.org/presentationml/2006/ole">
            <p:oleObj spid="_x0000_s26635" name="Visio" r:id="rId12" imgW="993267" imgH="1127760" progId="">
              <p:embed/>
            </p:oleObj>
          </a:graphicData>
        </a:graphic>
      </p:graphicFrame>
      <p:graphicFrame>
        <p:nvGraphicFramePr>
          <p:cNvPr id="26636" name="Object 90"/>
          <p:cNvGraphicFramePr>
            <a:graphicFrameLocks noChangeAspect="1"/>
          </p:cNvGraphicFramePr>
          <p:nvPr/>
        </p:nvGraphicFramePr>
        <p:xfrm>
          <a:off x="3933825" y="2562225"/>
          <a:ext cx="369888" cy="266700"/>
        </p:xfrm>
        <a:graphic>
          <a:graphicData uri="http://schemas.openxmlformats.org/presentationml/2006/ole">
            <p:oleObj spid="_x0000_s26636" name="Visio" r:id="rId13" imgW="815340" imgH="587502" progId="">
              <p:embed/>
            </p:oleObj>
          </a:graphicData>
        </a:graphic>
      </p:graphicFrame>
      <p:graphicFrame>
        <p:nvGraphicFramePr>
          <p:cNvPr id="26637" name="Object 91"/>
          <p:cNvGraphicFramePr>
            <a:graphicFrameLocks noChangeAspect="1"/>
          </p:cNvGraphicFramePr>
          <p:nvPr/>
        </p:nvGraphicFramePr>
        <p:xfrm>
          <a:off x="4229100" y="3524250"/>
          <a:ext cx="349250" cy="280988"/>
        </p:xfrm>
        <a:graphic>
          <a:graphicData uri="http://schemas.openxmlformats.org/presentationml/2006/ole">
            <p:oleObj spid="_x0000_s26637" name="Visio" r:id="rId14" imgW="507111" imgH="407670" progId="">
              <p:embed/>
            </p:oleObj>
          </a:graphicData>
        </a:graphic>
      </p:graphicFrame>
      <p:sp>
        <p:nvSpPr>
          <p:cNvPr id="26681" name="Text Box 92"/>
          <p:cNvSpPr txBox="1">
            <a:spLocks noChangeArrowheads="1"/>
          </p:cNvSpPr>
          <p:nvPr/>
        </p:nvSpPr>
        <p:spPr bwMode="auto">
          <a:xfrm>
            <a:off x="5027613" y="2959100"/>
            <a:ext cx="649287" cy="244475"/>
          </a:xfrm>
          <a:prstGeom prst="rect">
            <a:avLst/>
          </a:prstGeom>
          <a:noFill/>
          <a:ln w="9525">
            <a:noFill/>
            <a:miter lim="800000"/>
            <a:headEnd/>
            <a:tailEnd/>
          </a:ln>
        </p:spPr>
        <p:txBody>
          <a:bodyPr wrap="none">
            <a:spAutoFit/>
          </a:bodyPr>
          <a:lstStyle/>
          <a:p>
            <a:r>
              <a:rPr lang="en-US" sz="1000">
                <a:solidFill>
                  <a:schemeClr val="bg1"/>
                </a:solidFill>
              </a:rPr>
              <a:t>Internet</a:t>
            </a:r>
          </a:p>
        </p:txBody>
      </p:sp>
      <p:graphicFrame>
        <p:nvGraphicFramePr>
          <p:cNvPr id="26638" name="Object 93"/>
          <p:cNvGraphicFramePr>
            <a:graphicFrameLocks noChangeAspect="1"/>
          </p:cNvGraphicFramePr>
          <p:nvPr/>
        </p:nvGraphicFramePr>
        <p:xfrm>
          <a:off x="5916613" y="2646363"/>
          <a:ext cx="539750" cy="871537"/>
        </p:xfrm>
        <a:graphic>
          <a:graphicData uri="http://schemas.openxmlformats.org/presentationml/2006/ole">
            <p:oleObj spid="_x0000_s26638" name="Visio" r:id="rId15" imgW="587502" imgH="947547" progId="">
              <p:embed/>
            </p:oleObj>
          </a:graphicData>
        </a:graphic>
      </p:graphicFrame>
      <p:graphicFrame>
        <p:nvGraphicFramePr>
          <p:cNvPr id="26639" name="Object 94"/>
          <p:cNvGraphicFramePr>
            <a:graphicFrameLocks noChangeAspect="1"/>
          </p:cNvGraphicFramePr>
          <p:nvPr/>
        </p:nvGraphicFramePr>
        <p:xfrm>
          <a:off x="6572250" y="2941638"/>
          <a:ext cx="349250" cy="280987"/>
        </p:xfrm>
        <a:graphic>
          <a:graphicData uri="http://schemas.openxmlformats.org/presentationml/2006/ole">
            <p:oleObj spid="_x0000_s26639" name="Visio" r:id="rId16" imgW="507111" imgH="407670" progId="">
              <p:embed/>
            </p:oleObj>
          </a:graphicData>
        </a:graphic>
      </p:graphicFrame>
      <p:graphicFrame>
        <p:nvGraphicFramePr>
          <p:cNvPr id="26640" name="Object 95"/>
          <p:cNvGraphicFramePr>
            <a:graphicFrameLocks noChangeAspect="1"/>
          </p:cNvGraphicFramePr>
          <p:nvPr/>
        </p:nvGraphicFramePr>
        <p:xfrm>
          <a:off x="6869113" y="3635375"/>
          <a:ext cx="423862" cy="336550"/>
        </p:xfrm>
        <a:graphic>
          <a:graphicData uri="http://schemas.openxmlformats.org/presentationml/2006/ole">
            <p:oleObj spid="_x0000_s26640" name="Visio" r:id="rId17" imgW="514731" imgH="407670" progId="">
              <p:embed/>
            </p:oleObj>
          </a:graphicData>
        </a:graphic>
      </p:graphicFrame>
      <p:graphicFrame>
        <p:nvGraphicFramePr>
          <p:cNvPr id="26641" name="Object 96"/>
          <p:cNvGraphicFramePr>
            <a:graphicFrameLocks noChangeAspect="1"/>
          </p:cNvGraphicFramePr>
          <p:nvPr/>
        </p:nvGraphicFramePr>
        <p:xfrm>
          <a:off x="7197725" y="2352675"/>
          <a:ext cx="447675" cy="571500"/>
        </p:xfrm>
        <a:graphic>
          <a:graphicData uri="http://schemas.openxmlformats.org/presentationml/2006/ole">
            <p:oleObj spid="_x0000_s26641" name="Visio" r:id="rId18" imgW="741807" imgH="947547" progId="">
              <p:embed/>
            </p:oleObj>
          </a:graphicData>
        </a:graphic>
      </p:graphicFrame>
      <p:sp>
        <p:nvSpPr>
          <p:cNvPr id="26682" name="Rectangle 101"/>
          <p:cNvSpPr>
            <a:spLocks noChangeArrowheads="1"/>
          </p:cNvSpPr>
          <p:nvPr/>
        </p:nvSpPr>
        <p:spPr bwMode="auto">
          <a:xfrm>
            <a:off x="7358063" y="3463925"/>
            <a:ext cx="1489075" cy="230188"/>
          </a:xfrm>
          <a:prstGeom prst="rect">
            <a:avLst/>
          </a:prstGeom>
          <a:noFill/>
          <a:ln w="9525">
            <a:noFill/>
            <a:miter lim="800000"/>
            <a:headEnd/>
            <a:tailEnd/>
          </a:ln>
        </p:spPr>
        <p:txBody>
          <a:bodyPr>
            <a:spAutoFit/>
          </a:bodyPr>
          <a:lstStyle/>
          <a:p>
            <a:r>
              <a:rPr lang="es-MX" sz="900">
                <a:cs typeface="Arial" charset="0"/>
              </a:rPr>
              <a:t>Puestos Gestión Remota</a:t>
            </a:r>
            <a:endParaRPr lang="en-US" sz="900">
              <a:cs typeface="Arial" charset="0"/>
            </a:endParaRPr>
          </a:p>
        </p:txBody>
      </p:sp>
      <p:sp>
        <p:nvSpPr>
          <p:cNvPr id="26683" name="Rectangle 102"/>
          <p:cNvSpPr>
            <a:spLocks noChangeArrowheads="1"/>
          </p:cNvSpPr>
          <p:nvPr/>
        </p:nvSpPr>
        <p:spPr bwMode="auto">
          <a:xfrm>
            <a:off x="8521700" y="4953000"/>
            <a:ext cx="622300" cy="228600"/>
          </a:xfrm>
          <a:prstGeom prst="rect">
            <a:avLst/>
          </a:prstGeom>
          <a:noFill/>
          <a:ln w="9525">
            <a:noFill/>
            <a:miter lim="800000"/>
            <a:headEnd/>
            <a:tailEnd/>
          </a:ln>
        </p:spPr>
        <p:txBody>
          <a:bodyPr wrap="none">
            <a:spAutoFit/>
          </a:bodyPr>
          <a:lstStyle/>
          <a:p>
            <a:r>
              <a:rPr lang="es-MX" sz="900">
                <a:cs typeface="Arial" charset="0"/>
              </a:rPr>
              <a:t>MODEM</a:t>
            </a:r>
            <a:endParaRPr lang="en-US" sz="900">
              <a:cs typeface="Arial" charset="0"/>
            </a:endParaRPr>
          </a:p>
        </p:txBody>
      </p:sp>
      <p:graphicFrame>
        <p:nvGraphicFramePr>
          <p:cNvPr id="26642" name="Object 103"/>
          <p:cNvGraphicFramePr>
            <a:graphicFrameLocks noChangeAspect="1"/>
          </p:cNvGraphicFramePr>
          <p:nvPr/>
        </p:nvGraphicFramePr>
        <p:xfrm>
          <a:off x="5603875" y="4957763"/>
          <a:ext cx="374650" cy="261937"/>
        </p:xfrm>
        <a:graphic>
          <a:graphicData uri="http://schemas.openxmlformats.org/presentationml/2006/ole">
            <p:oleObj spid="_x0000_s26642" name="Visio" r:id="rId19" imgW="582168" imgH="407670" progId="">
              <p:embed/>
            </p:oleObj>
          </a:graphicData>
        </a:graphic>
      </p:graphicFrame>
      <p:graphicFrame>
        <p:nvGraphicFramePr>
          <p:cNvPr id="26643" name="Object 105"/>
          <p:cNvGraphicFramePr>
            <a:graphicFrameLocks noChangeAspect="1"/>
          </p:cNvGraphicFramePr>
          <p:nvPr/>
        </p:nvGraphicFramePr>
        <p:xfrm>
          <a:off x="6261100" y="4933950"/>
          <a:ext cx="374650" cy="261938"/>
        </p:xfrm>
        <a:graphic>
          <a:graphicData uri="http://schemas.openxmlformats.org/presentationml/2006/ole">
            <p:oleObj spid="_x0000_s26643" name="Visio" r:id="rId20" imgW="582168" imgH="407670" progId="">
              <p:embed/>
            </p:oleObj>
          </a:graphicData>
        </a:graphic>
      </p:graphicFrame>
      <p:graphicFrame>
        <p:nvGraphicFramePr>
          <p:cNvPr id="26644" name="Object 106"/>
          <p:cNvGraphicFramePr>
            <a:graphicFrameLocks noChangeAspect="1"/>
          </p:cNvGraphicFramePr>
          <p:nvPr/>
        </p:nvGraphicFramePr>
        <p:xfrm>
          <a:off x="6891338" y="4930775"/>
          <a:ext cx="374650" cy="261938"/>
        </p:xfrm>
        <a:graphic>
          <a:graphicData uri="http://schemas.openxmlformats.org/presentationml/2006/ole">
            <p:oleObj spid="_x0000_s26644" name="Visio" r:id="rId21" imgW="582168" imgH="407670" progId="">
              <p:embed/>
            </p:oleObj>
          </a:graphicData>
        </a:graphic>
      </p:graphicFrame>
      <p:graphicFrame>
        <p:nvGraphicFramePr>
          <p:cNvPr id="26645" name="Object 107"/>
          <p:cNvGraphicFramePr>
            <a:graphicFrameLocks noChangeAspect="1"/>
          </p:cNvGraphicFramePr>
          <p:nvPr/>
        </p:nvGraphicFramePr>
        <p:xfrm>
          <a:off x="7532688" y="4932363"/>
          <a:ext cx="374650" cy="261937"/>
        </p:xfrm>
        <a:graphic>
          <a:graphicData uri="http://schemas.openxmlformats.org/presentationml/2006/ole">
            <p:oleObj spid="_x0000_s26645" name="Visio" r:id="rId22" imgW="582168" imgH="407670" progId="">
              <p:embed/>
            </p:oleObj>
          </a:graphicData>
        </a:graphic>
      </p:graphicFrame>
      <p:graphicFrame>
        <p:nvGraphicFramePr>
          <p:cNvPr id="26646" name="Object 108"/>
          <p:cNvGraphicFramePr>
            <a:graphicFrameLocks noChangeAspect="1"/>
          </p:cNvGraphicFramePr>
          <p:nvPr/>
        </p:nvGraphicFramePr>
        <p:xfrm>
          <a:off x="8205788" y="4930775"/>
          <a:ext cx="374650" cy="261938"/>
        </p:xfrm>
        <a:graphic>
          <a:graphicData uri="http://schemas.openxmlformats.org/presentationml/2006/ole">
            <p:oleObj spid="_x0000_s26646" name="Visio" r:id="rId23" imgW="582168" imgH="407670" progId="">
              <p:embed/>
            </p:oleObj>
          </a:graphicData>
        </a:graphic>
      </p:graphicFrame>
      <p:cxnSp>
        <p:nvCxnSpPr>
          <p:cNvPr id="26684" name="AutoShape 109"/>
          <p:cNvCxnSpPr>
            <a:cxnSpLocks noChangeShapeType="1"/>
          </p:cNvCxnSpPr>
          <p:nvPr/>
        </p:nvCxnSpPr>
        <p:spPr bwMode="auto">
          <a:xfrm rot="-5400000">
            <a:off x="5736432" y="4898231"/>
            <a:ext cx="114300" cy="4763"/>
          </a:xfrm>
          <a:prstGeom prst="bentConnector3">
            <a:avLst>
              <a:gd name="adj1" fmla="val 50000"/>
            </a:avLst>
          </a:prstGeom>
          <a:noFill/>
          <a:ln w="9525">
            <a:solidFill>
              <a:schemeClr val="tx1"/>
            </a:solidFill>
            <a:miter lim="800000"/>
            <a:headEnd/>
            <a:tailEnd/>
          </a:ln>
        </p:spPr>
      </p:cxnSp>
      <p:cxnSp>
        <p:nvCxnSpPr>
          <p:cNvPr id="26685" name="AutoShape 110"/>
          <p:cNvCxnSpPr>
            <a:cxnSpLocks noChangeShapeType="1"/>
          </p:cNvCxnSpPr>
          <p:nvPr/>
        </p:nvCxnSpPr>
        <p:spPr bwMode="auto">
          <a:xfrm rot="-5400000">
            <a:off x="6406356" y="4891882"/>
            <a:ext cx="84137" cy="0"/>
          </a:xfrm>
          <a:prstGeom prst="straightConnector1">
            <a:avLst/>
          </a:prstGeom>
          <a:noFill/>
          <a:ln w="9525">
            <a:solidFill>
              <a:schemeClr val="tx1"/>
            </a:solidFill>
            <a:round/>
            <a:headEnd/>
            <a:tailEnd/>
          </a:ln>
        </p:spPr>
      </p:cxnSp>
      <p:cxnSp>
        <p:nvCxnSpPr>
          <p:cNvPr id="26686" name="AutoShape 111"/>
          <p:cNvCxnSpPr>
            <a:cxnSpLocks noChangeShapeType="1"/>
          </p:cNvCxnSpPr>
          <p:nvPr/>
        </p:nvCxnSpPr>
        <p:spPr bwMode="auto">
          <a:xfrm rot="5400000" flipH="1">
            <a:off x="7037388" y="4889500"/>
            <a:ext cx="80962" cy="1588"/>
          </a:xfrm>
          <a:prstGeom prst="bentConnector3">
            <a:avLst>
              <a:gd name="adj1" fmla="val 49019"/>
            </a:avLst>
          </a:prstGeom>
          <a:noFill/>
          <a:ln w="9525">
            <a:solidFill>
              <a:schemeClr val="tx1"/>
            </a:solidFill>
            <a:miter lim="800000"/>
            <a:headEnd/>
            <a:tailEnd/>
          </a:ln>
        </p:spPr>
      </p:cxnSp>
      <p:cxnSp>
        <p:nvCxnSpPr>
          <p:cNvPr id="26687" name="AutoShape 112"/>
          <p:cNvCxnSpPr>
            <a:cxnSpLocks noChangeShapeType="1"/>
          </p:cNvCxnSpPr>
          <p:nvPr/>
        </p:nvCxnSpPr>
        <p:spPr bwMode="auto">
          <a:xfrm rot="5400000" flipH="1">
            <a:off x="7677944" y="4890294"/>
            <a:ext cx="82550" cy="1588"/>
          </a:xfrm>
          <a:prstGeom prst="bentConnector3">
            <a:avLst>
              <a:gd name="adj1" fmla="val 50000"/>
            </a:avLst>
          </a:prstGeom>
          <a:noFill/>
          <a:ln w="9525">
            <a:solidFill>
              <a:schemeClr val="tx1"/>
            </a:solidFill>
            <a:miter lim="800000"/>
            <a:headEnd/>
            <a:tailEnd/>
          </a:ln>
        </p:spPr>
      </p:cxnSp>
      <p:cxnSp>
        <p:nvCxnSpPr>
          <p:cNvPr id="26688" name="AutoShape 113"/>
          <p:cNvCxnSpPr>
            <a:cxnSpLocks noChangeShapeType="1"/>
          </p:cNvCxnSpPr>
          <p:nvPr/>
        </p:nvCxnSpPr>
        <p:spPr bwMode="auto">
          <a:xfrm rot="16200000" flipV="1">
            <a:off x="8342313" y="4900612"/>
            <a:ext cx="120650" cy="9525"/>
          </a:xfrm>
          <a:prstGeom prst="bentConnector3">
            <a:avLst>
              <a:gd name="adj1" fmla="val 50000"/>
            </a:avLst>
          </a:prstGeom>
          <a:noFill/>
          <a:ln w="9525">
            <a:solidFill>
              <a:schemeClr val="tx1"/>
            </a:solidFill>
            <a:miter lim="800000"/>
            <a:headEnd/>
            <a:tailEnd/>
          </a:ln>
        </p:spPr>
      </p:cxnSp>
      <p:cxnSp>
        <p:nvCxnSpPr>
          <p:cNvPr id="26689" name="AutoShape 114"/>
          <p:cNvCxnSpPr>
            <a:cxnSpLocks noChangeShapeType="1"/>
            <a:stCxn id="26755" idx="3"/>
          </p:cNvCxnSpPr>
          <p:nvPr/>
        </p:nvCxnSpPr>
        <p:spPr bwMode="auto">
          <a:xfrm>
            <a:off x="4729163" y="4775200"/>
            <a:ext cx="1062037" cy="444500"/>
          </a:xfrm>
          <a:prstGeom prst="bentConnector4">
            <a:avLst>
              <a:gd name="adj1" fmla="val 41106"/>
              <a:gd name="adj2" fmla="val 127218"/>
            </a:avLst>
          </a:prstGeom>
          <a:noFill/>
          <a:ln w="9525">
            <a:solidFill>
              <a:schemeClr val="tx1"/>
            </a:solidFill>
            <a:miter lim="800000"/>
            <a:headEnd/>
            <a:tailEnd/>
          </a:ln>
        </p:spPr>
      </p:cxnSp>
      <p:cxnSp>
        <p:nvCxnSpPr>
          <p:cNvPr id="26690" name="AutoShape 115"/>
          <p:cNvCxnSpPr>
            <a:cxnSpLocks noChangeShapeType="1"/>
          </p:cNvCxnSpPr>
          <p:nvPr/>
        </p:nvCxnSpPr>
        <p:spPr bwMode="auto">
          <a:xfrm rot="5400000" flipH="1" flipV="1">
            <a:off x="6107907" y="4879181"/>
            <a:ext cx="23812" cy="657225"/>
          </a:xfrm>
          <a:prstGeom prst="bentConnector3">
            <a:avLst>
              <a:gd name="adj1" fmla="val -508120"/>
            </a:avLst>
          </a:prstGeom>
          <a:noFill/>
          <a:ln w="9525">
            <a:solidFill>
              <a:schemeClr val="tx1"/>
            </a:solidFill>
            <a:miter lim="800000"/>
            <a:headEnd/>
            <a:tailEnd/>
          </a:ln>
        </p:spPr>
      </p:cxnSp>
      <p:cxnSp>
        <p:nvCxnSpPr>
          <p:cNvPr id="26691" name="AutoShape 116"/>
          <p:cNvCxnSpPr>
            <a:cxnSpLocks noChangeShapeType="1"/>
          </p:cNvCxnSpPr>
          <p:nvPr/>
        </p:nvCxnSpPr>
        <p:spPr bwMode="auto">
          <a:xfrm rot="5400000" flipH="1" flipV="1">
            <a:off x="6761956" y="4879182"/>
            <a:ext cx="3175" cy="630238"/>
          </a:xfrm>
          <a:prstGeom prst="bentConnector3">
            <a:avLst>
              <a:gd name="adj1" fmla="val -4343472"/>
            </a:avLst>
          </a:prstGeom>
          <a:noFill/>
          <a:ln w="9525">
            <a:solidFill>
              <a:schemeClr val="tx1"/>
            </a:solidFill>
            <a:miter lim="800000"/>
            <a:headEnd/>
            <a:tailEnd/>
          </a:ln>
        </p:spPr>
      </p:cxnSp>
      <p:cxnSp>
        <p:nvCxnSpPr>
          <p:cNvPr id="26692" name="AutoShape 117"/>
          <p:cNvCxnSpPr>
            <a:cxnSpLocks noChangeShapeType="1"/>
          </p:cNvCxnSpPr>
          <p:nvPr/>
        </p:nvCxnSpPr>
        <p:spPr bwMode="auto">
          <a:xfrm rot="16200000" flipH="1">
            <a:off x="7398544" y="4872832"/>
            <a:ext cx="1587" cy="641350"/>
          </a:xfrm>
          <a:prstGeom prst="bentConnector3">
            <a:avLst>
              <a:gd name="adj1" fmla="val 8784565"/>
            </a:avLst>
          </a:prstGeom>
          <a:noFill/>
          <a:ln w="9525">
            <a:solidFill>
              <a:schemeClr val="tx1"/>
            </a:solidFill>
            <a:miter lim="800000"/>
            <a:headEnd/>
            <a:tailEnd/>
          </a:ln>
        </p:spPr>
      </p:cxnSp>
      <p:cxnSp>
        <p:nvCxnSpPr>
          <p:cNvPr id="26693" name="AutoShape 118"/>
          <p:cNvCxnSpPr>
            <a:cxnSpLocks noChangeShapeType="1"/>
          </p:cNvCxnSpPr>
          <p:nvPr/>
        </p:nvCxnSpPr>
        <p:spPr bwMode="auto">
          <a:xfrm rot="5400000" flipH="1" flipV="1">
            <a:off x="8062119" y="4850607"/>
            <a:ext cx="1587" cy="685800"/>
          </a:xfrm>
          <a:prstGeom prst="bentConnector3">
            <a:avLst>
              <a:gd name="adj1" fmla="val -9219662"/>
            </a:avLst>
          </a:prstGeom>
          <a:noFill/>
          <a:ln w="9525">
            <a:solidFill>
              <a:schemeClr val="tx1"/>
            </a:solidFill>
            <a:miter lim="800000"/>
            <a:headEnd/>
            <a:tailEnd/>
          </a:ln>
        </p:spPr>
      </p:cxnSp>
      <p:sp>
        <p:nvSpPr>
          <p:cNvPr id="38009" name="Rectangle 121"/>
          <p:cNvSpPr>
            <a:spLocks noChangeArrowheads="1"/>
          </p:cNvSpPr>
          <p:nvPr/>
        </p:nvSpPr>
        <p:spPr bwMode="auto">
          <a:xfrm>
            <a:off x="0" y="5360988"/>
            <a:ext cx="3152775" cy="274637"/>
          </a:xfrm>
          <a:prstGeom prst="rect">
            <a:avLst/>
          </a:prstGeom>
          <a:noFill/>
          <a:ln w="9525">
            <a:noFill/>
            <a:miter lim="800000"/>
            <a:headEnd/>
            <a:tailEnd/>
          </a:ln>
        </p:spPr>
        <p:txBody>
          <a:bodyPr>
            <a:spAutoFit/>
          </a:bodyPr>
          <a:lstStyle/>
          <a:p>
            <a:r>
              <a:rPr lang="es-MX" sz="1200">
                <a:cs typeface="Arial" charset="0"/>
              </a:rPr>
              <a:t>Técnico instala Alarma</a:t>
            </a:r>
            <a:endParaRPr lang="en-US" sz="1200">
              <a:cs typeface="Arial" charset="0"/>
            </a:endParaRPr>
          </a:p>
        </p:txBody>
      </p:sp>
      <p:sp>
        <p:nvSpPr>
          <p:cNvPr id="26695" name="Rectangle 122"/>
          <p:cNvSpPr>
            <a:spLocks noChangeArrowheads="1"/>
          </p:cNvSpPr>
          <p:nvPr/>
        </p:nvSpPr>
        <p:spPr bwMode="auto">
          <a:xfrm>
            <a:off x="3938588" y="5910263"/>
            <a:ext cx="1225550" cy="228600"/>
          </a:xfrm>
          <a:prstGeom prst="rect">
            <a:avLst/>
          </a:prstGeom>
          <a:noFill/>
          <a:ln w="9525">
            <a:noFill/>
            <a:miter lim="800000"/>
            <a:headEnd/>
            <a:tailEnd/>
          </a:ln>
        </p:spPr>
        <p:txBody>
          <a:bodyPr wrap="none">
            <a:spAutoFit/>
          </a:bodyPr>
          <a:lstStyle/>
          <a:p>
            <a:r>
              <a:rPr lang="en-US" sz="900">
                <a:cs typeface="Arial" charset="0"/>
              </a:rPr>
              <a:t>Compañia telefónica</a:t>
            </a:r>
          </a:p>
        </p:txBody>
      </p:sp>
      <p:sp>
        <p:nvSpPr>
          <p:cNvPr id="37921" name="Arc 33"/>
          <p:cNvSpPr>
            <a:spLocks/>
          </p:cNvSpPr>
          <p:nvPr/>
        </p:nvSpPr>
        <p:spPr bwMode="auto">
          <a:xfrm rot="-8048432">
            <a:off x="6931025" y="1554163"/>
            <a:ext cx="179387" cy="1793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99"/>
            </a:solidFill>
            <a:prstDash val="dash"/>
            <a:round/>
            <a:headEnd/>
            <a:tailEnd/>
          </a:ln>
        </p:spPr>
        <p:txBody>
          <a:bodyPr wrap="none" anchor="ctr"/>
          <a:lstStyle/>
          <a:p>
            <a:endParaRPr lang="en-US"/>
          </a:p>
        </p:txBody>
      </p:sp>
      <p:sp>
        <p:nvSpPr>
          <p:cNvPr id="37922" name="Arc 34"/>
          <p:cNvSpPr>
            <a:spLocks/>
          </p:cNvSpPr>
          <p:nvPr/>
        </p:nvSpPr>
        <p:spPr bwMode="auto">
          <a:xfrm rot="-8018808">
            <a:off x="6572250" y="1485900"/>
            <a:ext cx="287338" cy="28733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99"/>
            </a:solidFill>
            <a:prstDash val="dash"/>
            <a:round/>
            <a:headEnd/>
            <a:tailEnd/>
          </a:ln>
        </p:spPr>
        <p:txBody>
          <a:bodyPr wrap="none" anchor="ctr"/>
          <a:lstStyle/>
          <a:p>
            <a:endParaRPr lang="en-US"/>
          </a:p>
        </p:txBody>
      </p:sp>
      <p:sp>
        <p:nvSpPr>
          <p:cNvPr id="37923" name="Arc 35"/>
          <p:cNvSpPr>
            <a:spLocks/>
          </p:cNvSpPr>
          <p:nvPr/>
        </p:nvSpPr>
        <p:spPr bwMode="auto">
          <a:xfrm rot="-8008380">
            <a:off x="6156325" y="1435100"/>
            <a:ext cx="395288" cy="3952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99"/>
            </a:solidFill>
            <a:prstDash val="dash"/>
            <a:round/>
            <a:headEnd/>
            <a:tailEnd/>
          </a:ln>
        </p:spPr>
        <p:txBody>
          <a:bodyPr wrap="none" anchor="ctr"/>
          <a:lstStyle/>
          <a:p>
            <a:endParaRPr lang="en-US"/>
          </a:p>
        </p:txBody>
      </p:sp>
      <p:sp>
        <p:nvSpPr>
          <p:cNvPr id="37924" name="Arc 36"/>
          <p:cNvSpPr>
            <a:spLocks/>
          </p:cNvSpPr>
          <p:nvPr/>
        </p:nvSpPr>
        <p:spPr bwMode="auto">
          <a:xfrm rot="-8161494">
            <a:off x="5759450" y="1381125"/>
            <a:ext cx="503238" cy="50323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99"/>
            </a:solidFill>
            <a:prstDash val="dash"/>
            <a:round/>
            <a:headEnd/>
            <a:tailEnd/>
          </a:ln>
        </p:spPr>
        <p:txBody>
          <a:bodyPr wrap="none" anchor="ctr"/>
          <a:lstStyle/>
          <a:p>
            <a:endParaRPr lang="en-US"/>
          </a:p>
        </p:txBody>
      </p:sp>
      <p:sp>
        <p:nvSpPr>
          <p:cNvPr id="37925" name="Arc 37"/>
          <p:cNvSpPr>
            <a:spLocks/>
          </p:cNvSpPr>
          <p:nvPr/>
        </p:nvSpPr>
        <p:spPr bwMode="auto">
          <a:xfrm rot="-8166610">
            <a:off x="5286375" y="1293813"/>
            <a:ext cx="647700" cy="6477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99"/>
            </a:solidFill>
            <a:prstDash val="dash"/>
            <a:round/>
            <a:headEnd/>
            <a:tailEnd/>
          </a:ln>
        </p:spPr>
        <p:txBody>
          <a:bodyPr wrap="none" anchor="ctr"/>
          <a:lstStyle/>
          <a:p>
            <a:endParaRPr lang="en-US"/>
          </a:p>
        </p:txBody>
      </p:sp>
      <p:sp>
        <p:nvSpPr>
          <p:cNvPr id="37926" name="Arc 38"/>
          <p:cNvSpPr>
            <a:spLocks/>
          </p:cNvSpPr>
          <p:nvPr/>
        </p:nvSpPr>
        <p:spPr bwMode="auto">
          <a:xfrm rot="-8164931">
            <a:off x="4735513" y="1114425"/>
            <a:ext cx="900112" cy="900113"/>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99"/>
            </a:solidFill>
            <a:prstDash val="dash"/>
            <a:round/>
            <a:headEnd/>
            <a:tailEnd/>
          </a:ln>
        </p:spPr>
        <p:txBody>
          <a:bodyPr wrap="none" anchor="ctr"/>
          <a:lstStyle/>
          <a:p>
            <a:endParaRPr lang="en-US"/>
          </a:p>
        </p:txBody>
      </p:sp>
      <p:sp>
        <p:nvSpPr>
          <p:cNvPr id="38013" name="Rectangle 125"/>
          <p:cNvSpPr>
            <a:spLocks noChangeArrowheads="1"/>
          </p:cNvSpPr>
          <p:nvPr/>
        </p:nvSpPr>
        <p:spPr bwMode="auto">
          <a:xfrm>
            <a:off x="5224463" y="5359400"/>
            <a:ext cx="2930525" cy="274638"/>
          </a:xfrm>
          <a:prstGeom prst="rect">
            <a:avLst/>
          </a:prstGeom>
          <a:noFill/>
          <a:ln w="9525">
            <a:noFill/>
            <a:miter lim="800000"/>
            <a:headEnd/>
            <a:tailEnd/>
          </a:ln>
        </p:spPr>
        <p:txBody>
          <a:bodyPr>
            <a:spAutoFit/>
          </a:bodyPr>
          <a:lstStyle/>
          <a:p>
            <a:r>
              <a:rPr lang="es-MX" sz="1200">
                <a:cs typeface="Arial" charset="0"/>
              </a:rPr>
              <a:t>Señales envía comando vía SMS</a:t>
            </a:r>
            <a:endParaRPr lang="en-US" sz="1200">
              <a:cs typeface="Arial" charset="0"/>
            </a:endParaRPr>
          </a:p>
        </p:txBody>
      </p:sp>
      <p:sp>
        <p:nvSpPr>
          <p:cNvPr id="38016" name="Rectangle 128"/>
          <p:cNvSpPr>
            <a:spLocks noChangeArrowheads="1"/>
          </p:cNvSpPr>
          <p:nvPr/>
        </p:nvSpPr>
        <p:spPr bwMode="auto">
          <a:xfrm>
            <a:off x="0" y="5622925"/>
            <a:ext cx="4451350" cy="274638"/>
          </a:xfrm>
          <a:prstGeom prst="rect">
            <a:avLst/>
          </a:prstGeom>
          <a:noFill/>
          <a:ln w="9525">
            <a:noFill/>
            <a:miter lim="800000"/>
            <a:headEnd/>
            <a:tailEnd/>
          </a:ln>
        </p:spPr>
        <p:txBody>
          <a:bodyPr>
            <a:spAutoFit/>
          </a:bodyPr>
          <a:lstStyle/>
          <a:p>
            <a:r>
              <a:rPr lang="es-MX" sz="1200">
                <a:cs typeface="Arial" charset="0"/>
              </a:rPr>
              <a:t>Transmisor recibe SMS y envía confirmación</a:t>
            </a:r>
            <a:endParaRPr lang="en-US" sz="1200">
              <a:cs typeface="Arial" charset="0"/>
            </a:endParaRPr>
          </a:p>
        </p:txBody>
      </p:sp>
      <p:sp>
        <p:nvSpPr>
          <p:cNvPr id="38018" name="Arc 130"/>
          <p:cNvSpPr>
            <a:spLocks/>
          </p:cNvSpPr>
          <p:nvPr/>
        </p:nvSpPr>
        <p:spPr bwMode="auto">
          <a:xfrm rot="1257943">
            <a:off x="896938" y="2620963"/>
            <a:ext cx="179387" cy="179387"/>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99"/>
            </a:solidFill>
            <a:prstDash val="dash"/>
            <a:round/>
            <a:headEnd/>
            <a:tailEnd/>
          </a:ln>
        </p:spPr>
        <p:txBody>
          <a:bodyPr wrap="none" anchor="ctr"/>
          <a:lstStyle/>
          <a:p>
            <a:endParaRPr lang="en-US"/>
          </a:p>
        </p:txBody>
      </p:sp>
      <p:sp>
        <p:nvSpPr>
          <p:cNvPr id="38019" name="Arc 131"/>
          <p:cNvSpPr>
            <a:spLocks/>
          </p:cNvSpPr>
          <p:nvPr/>
        </p:nvSpPr>
        <p:spPr bwMode="auto">
          <a:xfrm rot="1257943">
            <a:off x="1155700" y="2409825"/>
            <a:ext cx="287338" cy="28733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99"/>
            </a:solidFill>
            <a:prstDash val="dash"/>
            <a:round/>
            <a:headEnd/>
            <a:tailEnd/>
          </a:ln>
        </p:spPr>
        <p:txBody>
          <a:bodyPr wrap="none" anchor="ctr"/>
          <a:lstStyle/>
          <a:p>
            <a:endParaRPr lang="en-US"/>
          </a:p>
        </p:txBody>
      </p:sp>
      <p:sp>
        <p:nvSpPr>
          <p:cNvPr id="38020" name="Arc 132"/>
          <p:cNvSpPr>
            <a:spLocks/>
          </p:cNvSpPr>
          <p:nvPr/>
        </p:nvSpPr>
        <p:spPr bwMode="auto">
          <a:xfrm rot="1254834">
            <a:off x="1389063" y="2189163"/>
            <a:ext cx="395287" cy="395287"/>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99"/>
            </a:solidFill>
            <a:prstDash val="dash"/>
            <a:round/>
            <a:headEnd/>
            <a:tailEnd/>
          </a:ln>
        </p:spPr>
        <p:txBody>
          <a:bodyPr wrap="none" anchor="ctr"/>
          <a:lstStyle/>
          <a:p>
            <a:endParaRPr lang="en-US"/>
          </a:p>
        </p:txBody>
      </p:sp>
      <p:sp>
        <p:nvSpPr>
          <p:cNvPr id="38021" name="Arc 133"/>
          <p:cNvSpPr>
            <a:spLocks/>
          </p:cNvSpPr>
          <p:nvPr/>
        </p:nvSpPr>
        <p:spPr bwMode="auto">
          <a:xfrm rot="1093964">
            <a:off x="1639888" y="2005013"/>
            <a:ext cx="503237" cy="503237"/>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99"/>
            </a:solidFill>
            <a:prstDash val="dash"/>
            <a:round/>
            <a:headEnd/>
            <a:tailEnd/>
          </a:ln>
        </p:spPr>
        <p:txBody>
          <a:bodyPr wrap="none" anchor="ctr"/>
          <a:lstStyle/>
          <a:p>
            <a:endParaRPr lang="en-US"/>
          </a:p>
        </p:txBody>
      </p:sp>
      <p:sp>
        <p:nvSpPr>
          <p:cNvPr id="38022" name="Arc 134"/>
          <p:cNvSpPr>
            <a:spLocks/>
          </p:cNvSpPr>
          <p:nvPr/>
        </p:nvSpPr>
        <p:spPr bwMode="auto">
          <a:xfrm rot="1093964">
            <a:off x="1911350" y="1743075"/>
            <a:ext cx="647700" cy="6477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99"/>
            </a:solidFill>
            <a:prstDash val="dash"/>
            <a:round/>
            <a:headEnd/>
            <a:tailEnd/>
          </a:ln>
        </p:spPr>
        <p:txBody>
          <a:bodyPr wrap="none" anchor="ctr"/>
          <a:lstStyle/>
          <a:p>
            <a:endParaRPr lang="en-US"/>
          </a:p>
        </p:txBody>
      </p:sp>
      <p:sp>
        <p:nvSpPr>
          <p:cNvPr id="38023" name="Arc 135"/>
          <p:cNvSpPr>
            <a:spLocks/>
          </p:cNvSpPr>
          <p:nvPr/>
        </p:nvSpPr>
        <p:spPr bwMode="auto">
          <a:xfrm rot="1093964">
            <a:off x="2195513" y="1476375"/>
            <a:ext cx="900112" cy="900113"/>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99"/>
            </a:solidFill>
            <a:prstDash val="dash"/>
            <a:round/>
            <a:headEnd/>
            <a:tailEnd/>
          </a:ln>
        </p:spPr>
        <p:txBody>
          <a:bodyPr wrap="none" anchor="ctr"/>
          <a:lstStyle/>
          <a:p>
            <a:endParaRPr lang="en-US"/>
          </a:p>
        </p:txBody>
      </p:sp>
      <p:sp>
        <p:nvSpPr>
          <p:cNvPr id="38024" name="Rectangle 136"/>
          <p:cNvSpPr>
            <a:spLocks noChangeArrowheads="1"/>
          </p:cNvSpPr>
          <p:nvPr/>
        </p:nvSpPr>
        <p:spPr bwMode="auto">
          <a:xfrm>
            <a:off x="5226050" y="5505450"/>
            <a:ext cx="3917950" cy="277813"/>
          </a:xfrm>
          <a:prstGeom prst="rect">
            <a:avLst/>
          </a:prstGeom>
          <a:noFill/>
          <a:ln w="9525">
            <a:noFill/>
            <a:miter lim="800000"/>
            <a:headEnd/>
            <a:tailEnd/>
          </a:ln>
        </p:spPr>
        <p:txBody>
          <a:bodyPr>
            <a:spAutoFit/>
          </a:bodyPr>
          <a:lstStyle/>
          <a:p>
            <a:r>
              <a:rPr lang="es-MX" sz="1200">
                <a:cs typeface="Arial" charset="0"/>
              </a:rPr>
              <a:t>Se realiza la programación vía GPRS TL260+Panel</a:t>
            </a:r>
            <a:endParaRPr lang="en-US" sz="1200">
              <a:cs typeface="Arial" charset="0"/>
            </a:endParaRPr>
          </a:p>
        </p:txBody>
      </p:sp>
      <p:sp>
        <p:nvSpPr>
          <p:cNvPr id="38034" name="Arc 146"/>
          <p:cNvSpPr>
            <a:spLocks/>
          </p:cNvSpPr>
          <p:nvPr/>
        </p:nvSpPr>
        <p:spPr bwMode="auto">
          <a:xfrm rot="-9862178">
            <a:off x="2452688" y="1485900"/>
            <a:ext cx="287337" cy="28733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99"/>
            </a:solidFill>
            <a:prstDash val="dash"/>
            <a:round/>
            <a:headEnd/>
            <a:tailEnd/>
          </a:ln>
        </p:spPr>
        <p:txBody>
          <a:bodyPr wrap="none" anchor="ctr"/>
          <a:lstStyle/>
          <a:p>
            <a:endParaRPr lang="en-US"/>
          </a:p>
        </p:txBody>
      </p:sp>
      <p:sp>
        <p:nvSpPr>
          <p:cNvPr id="38035" name="Arc 147"/>
          <p:cNvSpPr>
            <a:spLocks/>
          </p:cNvSpPr>
          <p:nvPr/>
        </p:nvSpPr>
        <p:spPr bwMode="auto">
          <a:xfrm rot="-9865287">
            <a:off x="2146300" y="1566863"/>
            <a:ext cx="395288" cy="395287"/>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99"/>
            </a:solidFill>
            <a:prstDash val="dash"/>
            <a:round/>
            <a:headEnd/>
            <a:tailEnd/>
          </a:ln>
        </p:spPr>
        <p:txBody>
          <a:bodyPr wrap="none" anchor="ctr"/>
          <a:lstStyle/>
          <a:p>
            <a:endParaRPr lang="en-US"/>
          </a:p>
        </p:txBody>
      </p:sp>
      <p:sp>
        <p:nvSpPr>
          <p:cNvPr id="38036" name="Arc 148"/>
          <p:cNvSpPr>
            <a:spLocks/>
          </p:cNvSpPr>
          <p:nvPr/>
        </p:nvSpPr>
        <p:spPr bwMode="auto">
          <a:xfrm rot="-10026157">
            <a:off x="1800225" y="1670050"/>
            <a:ext cx="503238" cy="50323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99"/>
            </a:solidFill>
            <a:prstDash val="dash"/>
            <a:round/>
            <a:headEnd/>
            <a:tailEnd/>
          </a:ln>
        </p:spPr>
        <p:txBody>
          <a:bodyPr wrap="none" anchor="ctr"/>
          <a:lstStyle/>
          <a:p>
            <a:endParaRPr lang="en-US"/>
          </a:p>
        </p:txBody>
      </p:sp>
      <p:sp>
        <p:nvSpPr>
          <p:cNvPr id="38037" name="Arc 149"/>
          <p:cNvSpPr>
            <a:spLocks/>
          </p:cNvSpPr>
          <p:nvPr/>
        </p:nvSpPr>
        <p:spPr bwMode="auto">
          <a:xfrm rot="-10026157">
            <a:off x="1447800" y="1804988"/>
            <a:ext cx="647700" cy="6477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99"/>
            </a:solidFill>
            <a:prstDash val="dash"/>
            <a:round/>
            <a:headEnd/>
            <a:tailEnd/>
          </a:ln>
        </p:spPr>
        <p:txBody>
          <a:bodyPr wrap="none" anchor="ctr"/>
          <a:lstStyle/>
          <a:p>
            <a:endParaRPr lang="en-US"/>
          </a:p>
        </p:txBody>
      </p:sp>
      <p:sp>
        <p:nvSpPr>
          <p:cNvPr id="38038" name="Arc 150"/>
          <p:cNvSpPr>
            <a:spLocks/>
          </p:cNvSpPr>
          <p:nvPr/>
        </p:nvSpPr>
        <p:spPr bwMode="auto">
          <a:xfrm rot="-10026157">
            <a:off x="911225" y="1946275"/>
            <a:ext cx="900113" cy="900113"/>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99"/>
            </a:solidFill>
            <a:prstDash val="dash"/>
            <a:round/>
            <a:headEnd/>
            <a:tailEnd/>
          </a:ln>
        </p:spPr>
        <p:txBody>
          <a:bodyPr wrap="none" anchor="ctr"/>
          <a:lstStyle/>
          <a:p>
            <a:endParaRPr lang="en-US"/>
          </a:p>
        </p:txBody>
      </p:sp>
      <p:sp>
        <p:nvSpPr>
          <p:cNvPr id="38039" name="Arc 151"/>
          <p:cNvSpPr>
            <a:spLocks/>
          </p:cNvSpPr>
          <p:nvPr/>
        </p:nvSpPr>
        <p:spPr bwMode="auto">
          <a:xfrm rot="-9862178">
            <a:off x="2765425" y="1397000"/>
            <a:ext cx="179388" cy="1793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99"/>
            </a:solidFill>
            <a:prstDash val="dash"/>
            <a:round/>
            <a:headEnd/>
            <a:tailEnd/>
          </a:ln>
        </p:spPr>
        <p:txBody>
          <a:bodyPr wrap="none" anchor="ctr"/>
          <a:lstStyle/>
          <a:p>
            <a:endParaRPr lang="en-US"/>
          </a:p>
        </p:txBody>
      </p:sp>
      <p:sp>
        <p:nvSpPr>
          <p:cNvPr id="38040" name="Rectangle 152"/>
          <p:cNvSpPr>
            <a:spLocks noChangeArrowheads="1"/>
          </p:cNvSpPr>
          <p:nvPr/>
        </p:nvSpPr>
        <p:spPr bwMode="auto">
          <a:xfrm>
            <a:off x="5232400" y="5851525"/>
            <a:ext cx="3911600" cy="277813"/>
          </a:xfrm>
          <a:prstGeom prst="rect">
            <a:avLst/>
          </a:prstGeom>
          <a:noFill/>
          <a:ln w="9525">
            <a:noFill/>
            <a:miter lim="800000"/>
            <a:headEnd/>
            <a:tailEnd/>
          </a:ln>
        </p:spPr>
        <p:txBody>
          <a:bodyPr>
            <a:spAutoFit/>
          </a:bodyPr>
          <a:lstStyle/>
          <a:p>
            <a:r>
              <a:rPr lang="es-MX" sz="1200">
                <a:cs typeface="Arial" charset="0"/>
              </a:rPr>
              <a:t>Señales programa panel vía telefónica Panel</a:t>
            </a:r>
            <a:endParaRPr lang="en-US" sz="1200">
              <a:cs typeface="Arial" charset="0"/>
            </a:endParaRPr>
          </a:p>
        </p:txBody>
      </p:sp>
      <p:sp>
        <p:nvSpPr>
          <p:cNvPr id="26718" name="Oval 161"/>
          <p:cNvSpPr>
            <a:spLocks noChangeArrowheads="1"/>
          </p:cNvSpPr>
          <p:nvPr/>
        </p:nvSpPr>
        <p:spPr bwMode="auto">
          <a:xfrm>
            <a:off x="2214563" y="3930650"/>
            <a:ext cx="71437" cy="71438"/>
          </a:xfrm>
          <a:prstGeom prst="ellipse">
            <a:avLst/>
          </a:prstGeom>
          <a:gradFill rotWithShape="1">
            <a:gsLst>
              <a:gs pos="0">
                <a:srgbClr val="66FFFF"/>
              </a:gs>
              <a:gs pos="100000">
                <a:schemeClr val="accent2"/>
              </a:gs>
            </a:gsLst>
            <a:path path="shape">
              <a:fillToRect l="50000" t="50000" r="50000" b="50000"/>
            </a:path>
          </a:gradFill>
          <a:ln w="9525">
            <a:solidFill>
              <a:schemeClr val="tx1"/>
            </a:solidFill>
            <a:round/>
            <a:headEnd/>
            <a:tailEnd/>
          </a:ln>
        </p:spPr>
        <p:txBody>
          <a:bodyPr wrap="none" anchor="ctr"/>
          <a:lstStyle/>
          <a:p>
            <a:endParaRPr lang="en-US"/>
          </a:p>
        </p:txBody>
      </p:sp>
      <p:sp>
        <p:nvSpPr>
          <p:cNvPr id="26719" name="Rectangle 10"/>
          <p:cNvSpPr>
            <a:spLocks noChangeArrowheads="1"/>
          </p:cNvSpPr>
          <p:nvPr/>
        </p:nvSpPr>
        <p:spPr bwMode="auto">
          <a:xfrm>
            <a:off x="663575" y="4330700"/>
            <a:ext cx="1463675" cy="230188"/>
          </a:xfrm>
          <a:prstGeom prst="rect">
            <a:avLst/>
          </a:prstGeom>
          <a:noFill/>
          <a:ln w="9525">
            <a:noFill/>
            <a:miter lim="800000"/>
            <a:headEnd/>
            <a:tailEnd/>
          </a:ln>
        </p:spPr>
        <p:txBody>
          <a:bodyPr wrap="none">
            <a:spAutoFit/>
          </a:bodyPr>
          <a:lstStyle/>
          <a:p>
            <a:r>
              <a:rPr lang="es-MX" sz="900">
                <a:cs typeface="Arial" charset="0"/>
              </a:rPr>
              <a:t>Power 1832 + TL-260GS</a:t>
            </a:r>
            <a:endParaRPr lang="en-US" sz="900">
              <a:cs typeface="Arial" charset="0"/>
            </a:endParaRPr>
          </a:p>
        </p:txBody>
      </p:sp>
      <p:pic>
        <p:nvPicPr>
          <p:cNvPr id="26720" name="Picture 30" descr="telefono"/>
          <p:cNvPicPr>
            <a:picLocks noChangeAspect="1" noChangeArrowheads="1"/>
          </p:cNvPicPr>
          <p:nvPr/>
        </p:nvPicPr>
        <p:blipFill>
          <a:blip r:embed="rId24" cstate="print">
            <a:lum bright="-6000" contrast="30000"/>
          </a:blip>
          <a:srcRect/>
          <a:stretch>
            <a:fillRect/>
          </a:stretch>
        </p:blipFill>
        <p:spPr bwMode="auto">
          <a:xfrm>
            <a:off x="520700" y="4838700"/>
            <a:ext cx="549275" cy="552450"/>
          </a:xfrm>
          <a:prstGeom prst="rect">
            <a:avLst/>
          </a:prstGeom>
          <a:noFill/>
          <a:ln w="9525">
            <a:noFill/>
            <a:miter lim="800000"/>
            <a:headEnd/>
            <a:tailEnd/>
          </a:ln>
        </p:spPr>
      </p:pic>
      <p:grpSp>
        <p:nvGrpSpPr>
          <p:cNvPr id="26721" name="Group 112"/>
          <p:cNvGrpSpPr>
            <a:grpSpLocks/>
          </p:cNvGrpSpPr>
          <p:nvPr/>
        </p:nvGrpSpPr>
        <p:grpSpPr bwMode="auto">
          <a:xfrm>
            <a:off x="317500" y="2768600"/>
            <a:ext cx="1104900" cy="1333500"/>
            <a:chOff x="1955800" y="2514600"/>
            <a:chExt cx="1651000" cy="1854200"/>
          </a:xfrm>
        </p:grpSpPr>
        <p:sp>
          <p:nvSpPr>
            <p:cNvPr id="26743" name="Rounded Rectangle 104"/>
            <p:cNvSpPr>
              <a:spLocks noChangeArrowheads="1"/>
            </p:cNvSpPr>
            <p:nvPr/>
          </p:nvSpPr>
          <p:spPr bwMode="auto">
            <a:xfrm>
              <a:off x="1955800" y="3403600"/>
              <a:ext cx="952500" cy="939800"/>
            </a:xfrm>
            <a:prstGeom prst="roundRect">
              <a:avLst>
                <a:gd name="adj" fmla="val 4505"/>
              </a:avLst>
            </a:prstGeom>
            <a:solidFill>
              <a:schemeClr val="bg1"/>
            </a:solidFill>
            <a:ln w="9525" algn="ctr">
              <a:solidFill>
                <a:schemeClr val="tx1"/>
              </a:solidFill>
              <a:round/>
              <a:headEnd/>
              <a:tailEnd/>
            </a:ln>
          </p:spPr>
          <p:txBody>
            <a:bodyPr/>
            <a:lstStyle/>
            <a:p>
              <a:endParaRPr lang="en-US"/>
            </a:p>
          </p:txBody>
        </p:sp>
        <p:grpSp>
          <p:nvGrpSpPr>
            <p:cNvPr id="26744" name="Group 72"/>
            <p:cNvGrpSpPr>
              <a:grpSpLocks/>
            </p:cNvGrpSpPr>
            <p:nvPr/>
          </p:nvGrpSpPr>
          <p:grpSpPr bwMode="auto">
            <a:xfrm>
              <a:off x="3024188" y="3748088"/>
              <a:ext cx="582612" cy="620712"/>
              <a:chOff x="521" y="3314"/>
              <a:chExt cx="545" cy="635"/>
            </a:xfrm>
          </p:grpSpPr>
          <p:pic>
            <p:nvPicPr>
              <p:cNvPr id="26748" name="Picture 73"/>
              <p:cNvPicPr>
                <a:picLocks noChangeAspect="1" noChangeArrowheads="1"/>
              </p:cNvPicPr>
              <p:nvPr/>
            </p:nvPicPr>
            <p:blipFill>
              <a:blip r:embed="rId25" cstate="print"/>
              <a:srcRect/>
              <a:stretch>
                <a:fillRect/>
              </a:stretch>
            </p:blipFill>
            <p:spPr bwMode="auto">
              <a:xfrm>
                <a:off x="521" y="3314"/>
                <a:ext cx="545" cy="635"/>
              </a:xfrm>
              <a:prstGeom prst="rect">
                <a:avLst/>
              </a:prstGeom>
              <a:noFill/>
              <a:ln w="9525">
                <a:noFill/>
                <a:miter lim="800000"/>
                <a:headEnd/>
                <a:tailEnd/>
              </a:ln>
            </p:spPr>
          </p:pic>
          <p:sp>
            <p:nvSpPr>
              <p:cNvPr id="26749" name="Rectangle 74"/>
              <p:cNvSpPr>
                <a:spLocks noChangeArrowheads="1"/>
              </p:cNvSpPr>
              <p:nvPr/>
            </p:nvSpPr>
            <p:spPr bwMode="auto">
              <a:xfrm>
                <a:off x="567" y="3884"/>
                <a:ext cx="45" cy="45"/>
              </a:xfrm>
              <a:prstGeom prst="rect">
                <a:avLst/>
              </a:prstGeom>
              <a:noFill/>
              <a:ln w="9525">
                <a:noFill/>
                <a:miter lim="800000"/>
                <a:headEnd/>
                <a:tailEnd/>
              </a:ln>
            </p:spPr>
            <p:txBody>
              <a:bodyPr wrap="none" anchor="ctr"/>
              <a:lstStyle/>
              <a:p>
                <a:endParaRPr lang="en-US"/>
              </a:p>
            </p:txBody>
          </p:sp>
          <p:sp>
            <p:nvSpPr>
              <p:cNvPr id="26750" name="Rectangle 75"/>
              <p:cNvSpPr>
                <a:spLocks noChangeArrowheads="1"/>
              </p:cNvSpPr>
              <p:nvPr/>
            </p:nvSpPr>
            <p:spPr bwMode="auto">
              <a:xfrm>
                <a:off x="809" y="3884"/>
                <a:ext cx="45" cy="45"/>
              </a:xfrm>
              <a:prstGeom prst="rect">
                <a:avLst/>
              </a:prstGeom>
              <a:noFill/>
              <a:ln w="9525">
                <a:noFill/>
                <a:miter lim="800000"/>
                <a:headEnd/>
                <a:tailEnd/>
              </a:ln>
            </p:spPr>
            <p:txBody>
              <a:bodyPr wrap="none" anchor="ctr"/>
              <a:lstStyle/>
              <a:p>
                <a:endParaRPr lang="en-US"/>
              </a:p>
            </p:txBody>
          </p:sp>
        </p:grpSp>
        <p:grpSp>
          <p:nvGrpSpPr>
            <p:cNvPr id="26745" name="Group 111"/>
            <p:cNvGrpSpPr>
              <a:grpSpLocks/>
            </p:cNvGrpSpPr>
            <p:nvPr/>
          </p:nvGrpSpPr>
          <p:grpSpPr bwMode="auto">
            <a:xfrm>
              <a:off x="2717254" y="2514601"/>
              <a:ext cx="47442" cy="889576"/>
              <a:chOff x="303433" y="1574800"/>
              <a:chExt cx="118607" cy="1181865"/>
            </a:xfrm>
          </p:grpSpPr>
          <p:sp>
            <p:nvSpPr>
              <p:cNvPr id="141" name="Snip Same Side Corner Rectangle 140"/>
              <p:cNvSpPr/>
              <p:nvPr/>
            </p:nvSpPr>
            <p:spPr bwMode="auto">
              <a:xfrm>
                <a:off x="303433" y="2058688"/>
                <a:ext cx="118607" cy="697973"/>
              </a:xfrm>
              <a:prstGeom prst="snip2SameRect">
                <a:avLst>
                  <a:gd name="adj1" fmla="val 30953"/>
                  <a:gd name="adj2" fmla="val 0"/>
                </a:avLst>
              </a:prstGeom>
              <a:solidFill>
                <a:schemeClr val="bg1"/>
              </a:solidFill>
              <a:ln w="9525" cap="flat" cmpd="sng" algn="ctr">
                <a:solidFill>
                  <a:schemeClr val="tx1"/>
                </a:solidFill>
                <a:prstDash val="solid"/>
                <a:round/>
                <a:headEnd type="none" w="med" len="med"/>
                <a:tailEnd type="none" w="med" len="med"/>
              </a:ln>
              <a:effectLst/>
            </p:spPr>
            <p:txBody>
              <a:bodyPr/>
              <a:lstStyle/>
              <a:p>
                <a:pPr>
                  <a:defRPr/>
                </a:pPr>
                <a:endParaRPr lang="es-CL">
                  <a:latin typeface="Arial" charset="0"/>
                </a:endParaRPr>
              </a:p>
            </p:txBody>
          </p:sp>
          <p:sp>
            <p:nvSpPr>
              <p:cNvPr id="26747" name="Flowchart: Delay 110"/>
              <p:cNvSpPr>
                <a:spLocks noChangeArrowheads="1"/>
              </p:cNvSpPr>
              <p:nvPr/>
            </p:nvSpPr>
            <p:spPr bwMode="auto">
              <a:xfrm rot="-5400000">
                <a:off x="124460" y="1793240"/>
                <a:ext cx="482600" cy="45719"/>
              </a:xfrm>
              <a:prstGeom prst="flowChartDelay">
                <a:avLst/>
              </a:prstGeom>
              <a:solidFill>
                <a:schemeClr val="bg1"/>
              </a:solidFill>
              <a:ln w="9525" algn="ctr">
                <a:solidFill>
                  <a:schemeClr val="tx1"/>
                </a:solidFill>
                <a:round/>
                <a:headEnd/>
                <a:tailEnd/>
              </a:ln>
            </p:spPr>
            <p:txBody>
              <a:bodyPr/>
              <a:lstStyle/>
              <a:p>
                <a:endParaRPr lang="en-US"/>
              </a:p>
            </p:txBody>
          </p:sp>
        </p:grpSp>
      </p:grpSp>
      <p:grpSp>
        <p:nvGrpSpPr>
          <p:cNvPr id="26722" name="Group 156"/>
          <p:cNvGrpSpPr>
            <a:grpSpLocks/>
          </p:cNvGrpSpPr>
          <p:nvPr/>
        </p:nvGrpSpPr>
        <p:grpSpPr bwMode="auto">
          <a:xfrm>
            <a:off x="2147888" y="3644900"/>
            <a:ext cx="214312" cy="411163"/>
            <a:chOff x="2325688" y="5237163"/>
            <a:chExt cx="100012" cy="215900"/>
          </a:xfrm>
        </p:grpSpPr>
        <p:sp>
          <p:nvSpPr>
            <p:cNvPr id="26739" name="Oval 54"/>
            <p:cNvSpPr>
              <a:spLocks noChangeArrowheads="1"/>
            </p:cNvSpPr>
            <p:nvPr/>
          </p:nvSpPr>
          <p:spPr bwMode="auto">
            <a:xfrm>
              <a:off x="2335213" y="5375275"/>
              <a:ext cx="71437" cy="71438"/>
            </a:xfrm>
            <a:prstGeom prst="ellipse">
              <a:avLst/>
            </a:prstGeom>
            <a:gradFill rotWithShape="1">
              <a:gsLst>
                <a:gs pos="0">
                  <a:srgbClr val="66FFFF"/>
                </a:gs>
                <a:gs pos="100000">
                  <a:schemeClr val="accent2"/>
                </a:gs>
              </a:gsLst>
              <a:path path="shape">
                <a:fillToRect l="50000" t="50000" r="50000" b="50000"/>
              </a:path>
            </a:gradFill>
            <a:ln w="9525">
              <a:solidFill>
                <a:schemeClr val="tx1"/>
              </a:solidFill>
              <a:round/>
              <a:headEnd/>
              <a:tailEnd/>
            </a:ln>
          </p:spPr>
          <p:txBody>
            <a:bodyPr wrap="none" anchor="ctr"/>
            <a:lstStyle/>
            <a:p>
              <a:endParaRPr lang="en-US"/>
            </a:p>
          </p:txBody>
        </p:sp>
        <p:sp>
          <p:nvSpPr>
            <p:cNvPr id="26740" name="AutoShape 82"/>
            <p:cNvSpPr>
              <a:spLocks noChangeArrowheads="1"/>
            </p:cNvSpPr>
            <p:nvPr/>
          </p:nvSpPr>
          <p:spPr bwMode="auto">
            <a:xfrm>
              <a:off x="2325688" y="5237163"/>
              <a:ext cx="100012" cy="215900"/>
            </a:xfrm>
            <a:prstGeom prst="roundRect">
              <a:avLst>
                <a:gd name="adj" fmla="val 16667"/>
              </a:avLst>
            </a:prstGeom>
            <a:solidFill>
              <a:schemeClr val="bg1"/>
            </a:solidFill>
            <a:ln w="9525">
              <a:solidFill>
                <a:schemeClr val="tx1"/>
              </a:solidFill>
              <a:round/>
              <a:headEnd/>
              <a:tailEnd/>
            </a:ln>
          </p:spPr>
          <p:txBody>
            <a:bodyPr wrap="none" anchor="ctr"/>
            <a:lstStyle/>
            <a:p>
              <a:endParaRPr lang="en-US"/>
            </a:p>
          </p:txBody>
        </p:sp>
        <p:sp>
          <p:nvSpPr>
            <p:cNvPr id="26741" name="AutoShape 83"/>
            <p:cNvSpPr>
              <a:spLocks noChangeArrowheads="1"/>
            </p:cNvSpPr>
            <p:nvPr/>
          </p:nvSpPr>
          <p:spPr bwMode="auto">
            <a:xfrm>
              <a:off x="2336800" y="5346479"/>
              <a:ext cx="79182" cy="87534"/>
            </a:xfrm>
            <a:prstGeom prst="roundRect">
              <a:avLst>
                <a:gd name="adj" fmla="val 16667"/>
              </a:avLst>
            </a:prstGeom>
            <a:solidFill>
              <a:schemeClr val="bg1"/>
            </a:solidFill>
            <a:ln w="9525">
              <a:solidFill>
                <a:schemeClr val="tx1"/>
              </a:solidFill>
              <a:round/>
              <a:headEnd/>
              <a:tailEnd/>
            </a:ln>
          </p:spPr>
          <p:txBody>
            <a:bodyPr wrap="none" anchor="ctr"/>
            <a:lstStyle/>
            <a:p>
              <a:endParaRPr lang="en-US"/>
            </a:p>
          </p:txBody>
        </p:sp>
        <p:sp>
          <p:nvSpPr>
            <p:cNvPr id="26742" name="Rectangle 84"/>
            <p:cNvSpPr>
              <a:spLocks noChangeArrowheads="1"/>
            </p:cNvSpPr>
            <p:nvPr/>
          </p:nvSpPr>
          <p:spPr bwMode="auto">
            <a:xfrm>
              <a:off x="2359025" y="5305425"/>
              <a:ext cx="33338" cy="17463"/>
            </a:xfrm>
            <a:prstGeom prst="rect">
              <a:avLst/>
            </a:prstGeom>
            <a:solidFill>
              <a:schemeClr val="bg1"/>
            </a:solidFill>
            <a:ln w="9525">
              <a:solidFill>
                <a:schemeClr val="tx1"/>
              </a:solidFill>
              <a:miter lim="800000"/>
              <a:headEnd/>
              <a:tailEnd/>
            </a:ln>
          </p:spPr>
          <p:txBody>
            <a:bodyPr wrap="none" anchor="ctr"/>
            <a:lstStyle/>
            <a:p>
              <a:endParaRPr lang="en-US"/>
            </a:p>
          </p:txBody>
        </p:sp>
      </p:grpSp>
      <p:cxnSp>
        <p:nvCxnSpPr>
          <p:cNvPr id="26723" name="Elbow Connector 150"/>
          <p:cNvCxnSpPr>
            <a:cxnSpLocks noChangeShapeType="1"/>
            <a:stCxn id="26740" idx="2"/>
          </p:cNvCxnSpPr>
          <p:nvPr/>
        </p:nvCxnSpPr>
        <p:spPr bwMode="auto">
          <a:xfrm rot="5400000">
            <a:off x="1718469" y="3564732"/>
            <a:ext cx="46037" cy="1028700"/>
          </a:xfrm>
          <a:prstGeom prst="bentConnector3">
            <a:avLst>
              <a:gd name="adj1" fmla="val 596556"/>
            </a:avLst>
          </a:prstGeom>
          <a:noFill/>
          <a:ln w="9525" algn="ctr">
            <a:solidFill>
              <a:schemeClr val="tx1"/>
            </a:solidFill>
            <a:round/>
            <a:headEnd/>
            <a:tailEnd/>
          </a:ln>
        </p:spPr>
      </p:cxnSp>
      <p:cxnSp>
        <p:nvCxnSpPr>
          <p:cNvPr id="26724" name="Elbow Connector 151"/>
          <p:cNvCxnSpPr>
            <a:cxnSpLocks noChangeShapeType="1"/>
            <a:endCxn id="26743" idx="1"/>
          </p:cNvCxnSpPr>
          <p:nvPr/>
        </p:nvCxnSpPr>
        <p:spPr bwMode="auto">
          <a:xfrm rot="10800000">
            <a:off x="317500" y="3746500"/>
            <a:ext cx="203200" cy="1368425"/>
          </a:xfrm>
          <a:prstGeom prst="bentConnector3">
            <a:avLst>
              <a:gd name="adj1" fmla="val 212500"/>
            </a:avLst>
          </a:prstGeom>
          <a:noFill/>
          <a:ln w="9525" algn="ctr">
            <a:solidFill>
              <a:schemeClr val="tx1"/>
            </a:solidFill>
            <a:round/>
            <a:headEnd/>
            <a:tailEnd/>
          </a:ln>
        </p:spPr>
      </p:cxnSp>
      <p:cxnSp>
        <p:nvCxnSpPr>
          <p:cNvPr id="26725" name="Elbow Connector 153"/>
          <p:cNvCxnSpPr>
            <a:cxnSpLocks noChangeShapeType="1"/>
            <a:stCxn id="26755" idx="1"/>
            <a:endCxn id="26729" idx="2"/>
          </p:cNvCxnSpPr>
          <p:nvPr/>
        </p:nvCxnSpPr>
        <p:spPr bwMode="auto">
          <a:xfrm rot="10800000">
            <a:off x="488950" y="4089400"/>
            <a:ext cx="3736975" cy="685800"/>
          </a:xfrm>
          <a:prstGeom prst="bentConnector2">
            <a:avLst/>
          </a:prstGeom>
          <a:noFill/>
          <a:ln w="9525" algn="ctr">
            <a:solidFill>
              <a:schemeClr val="tx1"/>
            </a:solidFill>
            <a:round/>
            <a:headEnd/>
            <a:tailEnd/>
          </a:ln>
        </p:spPr>
      </p:cxnSp>
      <p:sp>
        <p:nvSpPr>
          <p:cNvPr id="159" name="Rectangle 152"/>
          <p:cNvSpPr>
            <a:spLocks noChangeArrowheads="1"/>
          </p:cNvSpPr>
          <p:nvPr/>
        </p:nvSpPr>
        <p:spPr bwMode="auto">
          <a:xfrm>
            <a:off x="5221288" y="5678488"/>
            <a:ext cx="3975100" cy="276225"/>
          </a:xfrm>
          <a:prstGeom prst="rect">
            <a:avLst/>
          </a:prstGeom>
          <a:noFill/>
          <a:ln w="9525">
            <a:noFill/>
            <a:miter lim="800000"/>
            <a:headEnd/>
            <a:tailEnd/>
          </a:ln>
        </p:spPr>
        <p:txBody>
          <a:bodyPr>
            <a:spAutoFit/>
          </a:bodyPr>
          <a:lstStyle/>
          <a:p>
            <a:r>
              <a:rPr lang="es-MX" sz="1200">
                <a:cs typeface="Arial" charset="0"/>
              </a:rPr>
              <a:t>Señales programa panel vía IP TL260+Panel</a:t>
            </a:r>
            <a:endParaRPr lang="en-US" sz="1200">
              <a:cs typeface="Arial" charset="0"/>
            </a:endParaRPr>
          </a:p>
        </p:txBody>
      </p:sp>
      <p:cxnSp>
        <p:nvCxnSpPr>
          <p:cNvPr id="26727" name="Shape 160"/>
          <p:cNvCxnSpPr>
            <a:cxnSpLocks noChangeShapeType="1"/>
            <a:endCxn id="26743" idx="2"/>
          </p:cNvCxnSpPr>
          <p:nvPr/>
        </p:nvCxnSpPr>
        <p:spPr bwMode="auto">
          <a:xfrm rot="10800000" flipV="1">
            <a:off x="636588" y="3289300"/>
            <a:ext cx="4697412" cy="793750"/>
          </a:xfrm>
          <a:prstGeom prst="bentConnector4">
            <a:avLst>
              <a:gd name="adj1" fmla="val 111"/>
              <a:gd name="adj2" fmla="val 155944"/>
            </a:avLst>
          </a:prstGeom>
          <a:noFill/>
          <a:ln w="9525" algn="ctr">
            <a:solidFill>
              <a:schemeClr val="tx1"/>
            </a:solidFill>
            <a:round/>
            <a:headEnd/>
            <a:tailEnd/>
          </a:ln>
        </p:spPr>
      </p:cxnSp>
      <p:sp>
        <p:nvSpPr>
          <p:cNvPr id="26728" name="Rectangle 175"/>
          <p:cNvSpPr>
            <a:spLocks noChangeArrowheads="1"/>
          </p:cNvSpPr>
          <p:nvPr/>
        </p:nvSpPr>
        <p:spPr bwMode="auto">
          <a:xfrm>
            <a:off x="6470650" y="1060450"/>
            <a:ext cx="2051050" cy="276225"/>
          </a:xfrm>
          <a:prstGeom prst="rect">
            <a:avLst/>
          </a:prstGeom>
          <a:noFill/>
          <a:ln w="9525">
            <a:noFill/>
            <a:miter lim="800000"/>
            <a:headEnd/>
            <a:tailEnd/>
          </a:ln>
        </p:spPr>
        <p:txBody>
          <a:bodyPr wrap="none">
            <a:spAutoFit/>
          </a:bodyPr>
          <a:lstStyle/>
          <a:p>
            <a:pPr algn="ctr" defTabSz="806450" eaLnBrk="0" hangingPunct="0"/>
            <a:r>
              <a:rPr lang="en-US" sz="1200">
                <a:cs typeface="Arial" charset="0"/>
              </a:rPr>
              <a:t>Servicio de envío de SMS</a:t>
            </a:r>
          </a:p>
        </p:txBody>
      </p:sp>
      <p:sp>
        <p:nvSpPr>
          <p:cNvPr id="26729" name="Rectangle 176"/>
          <p:cNvSpPr>
            <a:spLocks noChangeArrowheads="1"/>
          </p:cNvSpPr>
          <p:nvPr/>
        </p:nvSpPr>
        <p:spPr bwMode="auto">
          <a:xfrm>
            <a:off x="457200" y="4013200"/>
            <a:ext cx="63500" cy="76200"/>
          </a:xfrm>
          <a:prstGeom prst="rect">
            <a:avLst/>
          </a:prstGeom>
          <a:noFill/>
          <a:ln w="9525" algn="ctr">
            <a:noFill/>
            <a:round/>
            <a:headEnd/>
            <a:tailEnd/>
          </a:ln>
        </p:spPr>
        <p:txBody>
          <a:bodyPr/>
          <a:lstStyle/>
          <a:p>
            <a:endParaRPr lang="en-US"/>
          </a:p>
        </p:txBody>
      </p:sp>
      <p:sp>
        <p:nvSpPr>
          <p:cNvPr id="26730" name="Rectangle 2"/>
          <p:cNvSpPr>
            <a:spLocks noChangeArrowheads="1"/>
          </p:cNvSpPr>
          <p:nvPr/>
        </p:nvSpPr>
        <p:spPr bwMode="auto">
          <a:xfrm>
            <a:off x="457200" y="228600"/>
            <a:ext cx="8229600" cy="527050"/>
          </a:xfrm>
          <a:prstGeom prst="rect">
            <a:avLst/>
          </a:prstGeom>
          <a:noFill/>
          <a:ln w="9525">
            <a:noFill/>
            <a:miter lim="800000"/>
            <a:headEnd/>
            <a:tailEnd/>
          </a:ln>
        </p:spPr>
        <p:txBody>
          <a:bodyPr anchor="ctr"/>
          <a:lstStyle/>
          <a:p>
            <a:pPr algn="ctr" defTabSz="806450" eaLnBrk="0" hangingPunct="0"/>
            <a:r>
              <a:rPr lang="en-US" sz="2400" dirty="0" err="1">
                <a:solidFill>
                  <a:schemeClr val="bg1"/>
                </a:solidFill>
                <a:latin typeface="Calibri" pitchFamily="34" charset="0"/>
              </a:rPr>
              <a:t>Diagrama</a:t>
            </a:r>
            <a:r>
              <a:rPr lang="en-US" sz="2400" dirty="0">
                <a:solidFill>
                  <a:schemeClr val="bg1"/>
                </a:solidFill>
                <a:latin typeface="Calibri" pitchFamily="34" charset="0"/>
              </a:rPr>
              <a:t> de </a:t>
            </a:r>
            <a:r>
              <a:rPr lang="en-US" sz="2400" dirty="0" err="1">
                <a:solidFill>
                  <a:schemeClr val="bg1"/>
                </a:solidFill>
                <a:latin typeface="Calibri" pitchFamily="34" charset="0"/>
              </a:rPr>
              <a:t>funcionamiento</a:t>
            </a:r>
            <a:r>
              <a:rPr lang="en-US" sz="2400" dirty="0">
                <a:solidFill>
                  <a:schemeClr val="bg1"/>
                </a:solidFill>
                <a:latin typeface="Calibri" pitchFamily="34" charset="0"/>
              </a:rPr>
              <a:t> TL-260GS</a:t>
            </a:r>
          </a:p>
        </p:txBody>
      </p:sp>
      <p:pic>
        <p:nvPicPr>
          <p:cNvPr id="26731" name="Picture 4"/>
          <p:cNvPicPr>
            <a:picLocks noChangeAspect="1" noChangeArrowheads="1"/>
          </p:cNvPicPr>
          <p:nvPr/>
        </p:nvPicPr>
        <p:blipFill>
          <a:blip r:embed="rId26" cstate="print"/>
          <a:srcRect/>
          <a:stretch>
            <a:fillRect/>
          </a:stretch>
        </p:blipFill>
        <p:spPr bwMode="auto">
          <a:xfrm>
            <a:off x="1004888" y="3657600"/>
            <a:ext cx="588962" cy="441325"/>
          </a:xfrm>
          <a:prstGeom prst="rect">
            <a:avLst/>
          </a:prstGeom>
          <a:noFill/>
          <a:ln w="9525">
            <a:noFill/>
            <a:miter lim="800000"/>
            <a:headEnd/>
            <a:tailEnd/>
          </a:ln>
        </p:spPr>
      </p:pic>
      <p:pic>
        <p:nvPicPr>
          <p:cNvPr id="26732" name="Picture 5" descr="LC-100-PI"/>
          <p:cNvPicPr>
            <a:picLocks noChangeAspect="1" noChangeArrowheads="1"/>
          </p:cNvPicPr>
          <p:nvPr/>
        </p:nvPicPr>
        <p:blipFill>
          <a:blip r:embed="rId27" cstate="print"/>
          <a:srcRect/>
          <a:stretch>
            <a:fillRect/>
          </a:stretch>
        </p:blipFill>
        <p:spPr bwMode="auto">
          <a:xfrm>
            <a:off x="2060575" y="3532188"/>
            <a:ext cx="392113" cy="609600"/>
          </a:xfrm>
          <a:prstGeom prst="rect">
            <a:avLst/>
          </a:prstGeom>
          <a:noFill/>
          <a:ln w="9525">
            <a:noFill/>
            <a:miter lim="800000"/>
            <a:headEnd/>
            <a:tailEnd/>
          </a:ln>
        </p:spPr>
      </p:pic>
      <p:pic>
        <p:nvPicPr>
          <p:cNvPr id="26733" name="Picture 36"/>
          <p:cNvPicPr>
            <a:picLocks noChangeAspect="1" noChangeArrowheads="1"/>
          </p:cNvPicPr>
          <p:nvPr/>
        </p:nvPicPr>
        <p:blipFill>
          <a:blip r:embed="rId28" cstate="print"/>
          <a:srcRect/>
          <a:stretch>
            <a:fillRect/>
          </a:stretch>
        </p:blipFill>
        <p:spPr bwMode="auto">
          <a:xfrm>
            <a:off x="244475" y="3403600"/>
            <a:ext cx="742950" cy="717550"/>
          </a:xfrm>
          <a:prstGeom prst="rect">
            <a:avLst/>
          </a:prstGeom>
          <a:noFill/>
          <a:ln w="9525">
            <a:noFill/>
            <a:miter lim="800000"/>
            <a:headEnd/>
            <a:tailEnd/>
          </a:ln>
        </p:spPr>
      </p:pic>
      <p:pic>
        <p:nvPicPr>
          <p:cNvPr id="26734" name="Picture 97"/>
          <p:cNvPicPr>
            <a:picLocks noChangeAspect="1" noChangeArrowheads="1"/>
          </p:cNvPicPr>
          <p:nvPr/>
        </p:nvPicPr>
        <p:blipFill>
          <a:blip r:embed="rId29" cstate="print"/>
          <a:srcRect/>
          <a:stretch>
            <a:fillRect/>
          </a:stretch>
        </p:blipFill>
        <p:spPr bwMode="auto">
          <a:xfrm>
            <a:off x="5327650" y="4186238"/>
            <a:ext cx="995363" cy="728662"/>
          </a:xfrm>
          <a:prstGeom prst="rect">
            <a:avLst/>
          </a:prstGeom>
          <a:noFill/>
          <a:ln w="9525">
            <a:noFill/>
            <a:miter lim="800000"/>
            <a:headEnd/>
            <a:tailEnd/>
          </a:ln>
        </p:spPr>
      </p:pic>
      <p:pic>
        <p:nvPicPr>
          <p:cNvPr id="26735" name="Picture 97"/>
          <p:cNvPicPr>
            <a:picLocks noChangeAspect="1" noChangeArrowheads="1"/>
          </p:cNvPicPr>
          <p:nvPr/>
        </p:nvPicPr>
        <p:blipFill>
          <a:blip r:embed="rId29" cstate="print"/>
          <a:srcRect/>
          <a:stretch>
            <a:fillRect/>
          </a:stretch>
        </p:blipFill>
        <p:spPr bwMode="auto">
          <a:xfrm>
            <a:off x="6294438" y="4198938"/>
            <a:ext cx="995362" cy="728662"/>
          </a:xfrm>
          <a:prstGeom prst="rect">
            <a:avLst/>
          </a:prstGeom>
          <a:noFill/>
          <a:ln w="9525">
            <a:noFill/>
            <a:miter lim="800000"/>
            <a:headEnd/>
            <a:tailEnd/>
          </a:ln>
        </p:spPr>
      </p:pic>
      <p:pic>
        <p:nvPicPr>
          <p:cNvPr id="26736" name="Picture 97"/>
          <p:cNvPicPr>
            <a:picLocks noChangeAspect="1" noChangeArrowheads="1"/>
          </p:cNvPicPr>
          <p:nvPr/>
        </p:nvPicPr>
        <p:blipFill>
          <a:blip r:embed="rId29" cstate="print"/>
          <a:srcRect/>
          <a:stretch>
            <a:fillRect/>
          </a:stretch>
        </p:blipFill>
        <p:spPr bwMode="auto">
          <a:xfrm>
            <a:off x="7208838" y="4198938"/>
            <a:ext cx="995362" cy="728662"/>
          </a:xfrm>
          <a:prstGeom prst="rect">
            <a:avLst/>
          </a:prstGeom>
          <a:noFill/>
          <a:ln w="9525">
            <a:noFill/>
            <a:miter lim="800000"/>
            <a:headEnd/>
            <a:tailEnd/>
          </a:ln>
        </p:spPr>
      </p:pic>
      <p:pic>
        <p:nvPicPr>
          <p:cNvPr id="26737" name="Picture 97"/>
          <p:cNvPicPr>
            <a:picLocks noChangeAspect="1" noChangeArrowheads="1"/>
          </p:cNvPicPr>
          <p:nvPr/>
        </p:nvPicPr>
        <p:blipFill>
          <a:blip r:embed="rId29" cstate="print"/>
          <a:srcRect/>
          <a:stretch>
            <a:fillRect/>
          </a:stretch>
        </p:blipFill>
        <p:spPr bwMode="auto">
          <a:xfrm>
            <a:off x="8110538" y="4173538"/>
            <a:ext cx="993775" cy="728662"/>
          </a:xfrm>
          <a:prstGeom prst="rect">
            <a:avLst/>
          </a:prstGeom>
          <a:noFill/>
          <a:ln w="9525">
            <a:noFill/>
            <a:miter lim="800000"/>
            <a:headEnd/>
            <a:tailEnd/>
          </a:ln>
        </p:spPr>
      </p:pic>
      <p:pic>
        <p:nvPicPr>
          <p:cNvPr id="26738" name="Picture 96"/>
          <p:cNvPicPr>
            <a:picLocks noChangeAspect="1" noChangeArrowheads="1"/>
          </p:cNvPicPr>
          <p:nvPr/>
        </p:nvPicPr>
        <p:blipFill>
          <a:blip r:embed="rId30" cstate="print"/>
          <a:srcRect/>
          <a:stretch>
            <a:fillRect/>
          </a:stretch>
        </p:blipFill>
        <p:spPr bwMode="auto">
          <a:xfrm>
            <a:off x="466725" y="4649788"/>
            <a:ext cx="561975" cy="7874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8009"/>
                                        </p:tgtEl>
                                        <p:attrNameLst>
                                          <p:attrName>style.visibility</p:attrName>
                                        </p:attrNameLst>
                                      </p:cBhvr>
                                      <p:to>
                                        <p:strVal val="visible"/>
                                      </p:to>
                                    </p:set>
                                    <p:animEffect transition="in" filter="blinds(horizontal)">
                                      <p:cBhvr>
                                        <p:cTn id="7" dur="500"/>
                                        <p:tgtEl>
                                          <p:spTgt spid="3800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8013"/>
                                        </p:tgtEl>
                                        <p:attrNameLst>
                                          <p:attrName>style.visibility</p:attrName>
                                        </p:attrNameLst>
                                      </p:cBhvr>
                                      <p:to>
                                        <p:strVal val="visible"/>
                                      </p:to>
                                    </p:set>
                                    <p:animEffect transition="in" filter="blinds(horizontal)">
                                      <p:cBhvr>
                                        <p:cTn id="12" dur="500"/>
                                        <p:tgtEl>
                                          <p:spTgt spid="38013"/>
                                        </p:tgtEl>
                                      </p:cBhvr>
                                    </p:animEffect>
                                  </p:childTnLst>
                                </p:cTn>
                              </p:par>
                            </p:childTnLst>
                          </p:cTn>
                        </p:par>
                      </p:childTnLst>
                    </p:cTn>
                  </p:par>
                  <p:par>
                    <p:cTn id="13" fill="hold">
                      <p:stCondLst>
                        <p:cond delay="indefinite"/>
                      </p:stCondLst>
                      <p:childTnLst>
                        <p:par>
                          <p:cTn id="14" fill="hold">
                            <p:stCondLst>
                              <p:cond delay="0"/>
                            </p:stCondLst>
                            <p:childTnLst>
                              <p:par>
                                <p:cTn id="15" presetID="0" presetClass="path" presetSubtype="0" fill="hold" grpId="0" nodeType="clickEffect">
                                  <p:stCondLst>
                                    <p:cond delay="0"/>
                                  </p:stCondLst>
                                  <p:childTnLst>
                                    <p:animMotion origin="layout" path="M -0.00018 -0.00069 L -0.00018 -0.06875 L 0.06909 -0.06875 L 0.06909 -0.14607 L 0.10659 -0.14607 L 0.10659 -0.32639 " pathEditMode="relative" ptsTypes="AAAAAA">
                                      <p:cBhvr>
                                        <p:cTn id="16" dur="2000" fill="hold"/>
                                        <p:tgtEl>
                                          <p:spTgt spid="38012"/>
                                        </p:tgtEl>
                                        <p:attrNameLst>
                                          <p:attrName>ppt_x</p:attrName>
                                          <p:attrName>ppt_y</p:attrName>
                                        </p:attrNameLst>
                                      </p:cBhvr>
                                    </p:animMotion>
                                  </p:childTnLst>
                                </p:cTn>
                              </p:par>
                            </p:childTnLst>
                          </p:cTn>
                        </p:par>
                        <p:par>
                          <p:cTn id="17" fill="hold">
                            <p:stCondLst>
                              <p:cond delay="2000"/>
                            </p:stCondLst>
                            <p:childTnLst>
                              <p:par>
                                <p:cTn id="18" presetID="1" presetClass="entr" presetSubtype="0" fill="hold" grpId="0" nodeType="afterEffect">
                                  <p:stCondLst>
                                    <p:cond delay="200"/>
                                  </p:stCondLst>
                                  <p:childTnLst>
                                    <p:set>
                                      <p:cBhvr>
                                        <p:cTn id="19" dur="1" fill="hold">
                                          <p:stCondLst>
                                            <p:cond delay="0"/>
                                          </p:stCondLst>
                                        </p:cTn>
                                        <p:tgtEl>
                                          <p:spTgt spid="37921"/>
                                        </p:tgtEl>
                                        <p:attrNameLst>
                                          <p:attrName>style.visibility</p:attrName>
                                        </p:attrNameLst>
                                      </p:cBhvr>
                                      <p:to>
                                        <p:strVal val="visible"/>
                                      </p:to>
                                    </p:set>
                                  </p:childTnLst>
                                </p:cTn>
                              </p:par>
                            </p:childTnLst>
                          </p:cTn>
                        </p:par>
                        <p:par>
                          <p:cTn id="20" fill="hold">
                            <p:stCondLst>
                              <p:cond delay="2200"/>
                            </p:stCondLst>
                            <p:childTnLst>
                              <p:par>
                                <p:cTn id="21" presetID="1" presetClass="entr" presetSubtype="0" fill="hold" grpId="0" nodeType="afterEffect">
                                  <p:stCondLst>
                                    <p:cond delay="200"/>
                                  </p:stCondLst>
                                  <p:childTnLst>
                                    <p:set>
                                      <p:cBhvr>
                                        <p:cTn id="22" dur="1" fill="hold">
                                          <p:stCondLst>
                                            <p:cond delay="0"/>
                                          </p:stCondLst>
                                        </p:cTn>
                                        <p:tgtEl>
                                          <p:spTgt spid="37922"/>
                                        </p:tgtEl>
                                        <p:attrNameLst>
                                          <p:attrName>style.visibility</p:attrName>
                                        </p:attrNameLst>
                                      </p:cBhvr>
                                      <p:to>
                                        <p:strVal val="visible"/>
                                      </p:to>
                                    </p:set>
                                  </p:childTnLst>
                                </p:cTn>
                              </p:par>
                            </p:childTnLst>
                          </p:cTn>
                        </p:par>
                        <p:par>
                          <p:cTn id="23" fill="hold">
                            <p:stCondLst>
                              <p:cond delay="2400"/>
                            </p:stCondLst>
                            <p:childTnLst>
                              <p:par>
                                <p:cTn id="24" presetID="1" presetClass="entr" presetSubtype="0" fill="hold" grpId="0" nodeType="afterEffect">
                                  <p:stCondLst>
                                    <p:cond delay="200"/>
                                  </p:stCondLst>
                                  <p:childTnLst>
                                    <p:set>
                                      <p:cBhvr>
                                        <p:cTn id="25" dur="1" fill="hold">
                                          <p:stCondLst>
                                            <p:cond delay="0"/>
                                          </p:stCondLst>
                                        </p:cTn>
                                        <p:tgtEl>
                                          <p:spTgt spid="37923"/>
                                        </p:tgtEl>
                                        <p:attrNameLst>
                                          <p:attrName>style.visibility</p:attrName>
                                        </p:attrNameLst>
                                      </p:cBhvr>
                                      <p:to>
                                        <p:strVal val="visible"/>
                                      </p:to>
                                    </p:set>
                                  </p:childTnLst>
                                </p:cTn>
                              </p:par>
                            </p:childTnLst>
                          </p:cTn>
                        </p:par>
                        <p:par>
                          <p:cTn id="26" fill="hold">
                            <p:stCondLst>
                              <p:cond delay="2600"/>
                            </p:stCondLst>
                            <p:childTnLst>
                              <p:par>
                                <p:cTn id="27" presetID="1" presetClass="entr" presetSubtype="0" fill="hold" grpId="0" nodeType="afterEffect">
                                  <p:stCondLst>
                                    <p:cond delay="0"/>
                                  </p:stCondLst>
                                  <p:childTnLst>
                                    <p:set>
                                      <p:cBhvr>
                                        <p:cTn id="28" dur="1" fill="hold">
                                          <p:stCondLst>
                                            <p:cond delay="0"/>
                                          </p:stCondLst>
                                        </p:cTn>
                                        <p:tgtEl>
                                          <p:spTgt spid="37924"/>
                                        </p:tgtEl>
                                        <p:attrNameLst>
                                          <p:attrName>style.visibility</p:attrName>
                                        </p:attrNameLst>
                                      </p:cBhvr>
                                      <p:to>
                                        <p:strVal val="visible"/>
                                      </p:to>
                                    </p:set>
                                  </p:childTnLst>
                                </p:cTn>
                              </p:par>
                            </p:childTnLst>
                          </p:cTn>
                        </p:par>
                        <p:par>
                          <p:cTn id="29" fill="hold">
                            <p:stCondLst>
                              <p:cond delay="2600"/>
                            </p:stCondLst>
                            <p:childTnLst>
                              <p:par>
                                <p:cTn id="30" presetID="1" presetClass="entr" presetSubtype="0" fill="hold" grpId="0" nodeType="afterEffect">
                                  <p:stCondLst>
                                    <p:cond delay="200"/>
                                  </p:stCondLst>
                                  <p:childTnLst>
                                    <p:set>
                                      <p:cBhvr>
                                        <p:cTn id="31" dur="1" fill="hold">
                                          <p:stCondLst>
                                            <p:cond delay="0"/>
                                          </p:stCondLst>
                                        </p:cTn>
                                        <p:tgtEl>
                                          <p:spTgt spid="37925"/>
                                        </p:tgtEl>
                                        <p:attrNameLst>
                                          <p:attrName>style.visibility</p:attrName>
                                        </p:attrNameLst>
                                      </p:cBhvr>
                                      <p:to>
                                        <p:strVal val="visible"/>
                                      </p:to>
                                    </p:set>
                                  </p:childTnLst>
                                </p:cTn>
                              </p:par>
                            </p:childTnLst>
                          </p:cTn>
                        </p:par>
                        <p:par>
                          <p:cTn id="32" fill="hold">
                            <p:stCondLst>
                              <p:cond delay="2800"/>
                            </p:stCondLst>
                            <p:childTnLst>
                              <p:par>
                                <p:cTn id="33" presetID="1" presetClass="entr" presetSubtype="0" fill="hold" grpId="0" nodeType="afterEffect">
                                  <p:stCondLst>
                                    <p:cond delay="200"/>
                                  </p:stCondLst>
                                  <p:childTnLst>
                                    <p:set>
                                      <p:cBhvr>
                                        <p:cTn id="34" dur="1" fill="hold">
                                          <p:stCondLst>
                                            <p:cond delay="0"/>
                                          </p:stCondLst>
                                        </p:cTn>
                                        <p:tgtEl>
                                          <p:spTgt spid="37926"/>
                                        </p:tgtEl>
                                        <p:attrNameLst>
                                          <p:attrName>style.visibility</p:attrName>
                                        </p:attrNameLst>
                                      </p:cBhvr>
                                      <p:to>
                                        <p:strVal val="visible"/>
                                      </p:to>
                                    </p:set>
                                  </p:childTnLst>
                                </p:cTn>
                              </p:par>
                            </p:childTnLst>
                          </p:cTn>
                        </p:par>
                        <p:par>
                          <p:cTn id="35" fill="hold">
                            <p:stCondLst>
                              <p:cond delay="3000"/>
                            </p:stCondLst>
                            <p:childTnLst>
                              <p:par>
                                <p:cTn id="36" presetID="1" presetClass="exit" presetSubtype="0" fill="hold" grpId="1" nodeType="afterEffect">
                                  <p:stCondLst>
                                    <p:cond delay="200"/>
                                  </p:stCondLst>
                                  <p:childTnLst>
                                    <p:set>
                                      <p:cBhvr>
                                        <p:cTn id="37" dur="1" fill="hold">
                                          <p:stCondLst>
                                            <p:cond delay="0"/>
                                          </p:stCondLst>
                                        </p:cTn>
                                        <p:tgtEl>
                                          <p:spTgt spid="37921"/>
                                        </p:tgtEl>
                                        <p:attrNameLst>
                                          <p:attrName>style.visibility</p:attrName>
                                        </p:attrNameLst>
                                      </p:cBhvr>
                                      <p:to>
                                        <p:strVal val="hidden"/>
                                      </p:to>
                                    </p:set>
                                  </p:childTnLst>
                                </p:cTn>
                              </p:par>
                            </p:childTnLst>
                          </p:cTn>
                        </p:par>
                        <p:par>
                          <p:cTn id="38" fill="hold">
                            <p:stCondLst>
                              <p:cond delay="3200"/>
                            </p:stCondLst>
                            <p:childTnLst>
                              <p:par>
                                <p:cTn id="39" presetID="1" presetClass="exit" presetSubtype="0" fill="hold" grpId="1" nodeType="afterEffect">
                                  <p:stCondLst>
                                    <p:cond delay="200"/>
                                  </p:stCondLst>
                                  <p:childTnLst>
                                    <p:set>
                                      <p:cBhvr>
                                        <p:cTn id="40" dur="1" fill="hold">
                                          <p:stCondLst>
                                            <p:cond delay="0"/>
                                          </p:stCondLst>
                                        </p:cTn>
                                        <p:tgtEl>
                                          <p:spTgt spid="37922"/>
                                        </p:tgtEl>
                                        <p:attrNameLst>
                                          <p:attrName>style.visibility</p:attrName>
                                        </p:attrNameLst>
                                      </p:cBhvr>
                                      <p:to>
                                        <p:strVal val="hidden"/>
                                      </p:to>
                                    </p:set>
                                  </p:childTnLst>
                                </p:cTn>
                              </p:par>
                            </p:childTnLst>
                          </p:cTn>
                        </p:par>
                        <p:par>
                          <p:cTn id="41" fill="hold">
                            <p:stCondLst>
                              <p:cond delay="3400"/>
                            </p:stCondLst>
                            <p:childTnLst>
                              <p:par>
                                <p:cTn id="42" presetID="1" presetClass="exit" presetSubtype="0" fill="hold" grpId="1" nodeType="afterEffect">
                                  <p:stCondLst>
                                    <p:cond delay="200"/>
                                  </p:stCondLst>
                                  <p:childTnLst>
                                    <p:set>
                                      <p:cBhvr>
                                        <p:cTn id="43" dur="1" fill="hold">
                                          <p:stCondLst>
                                            <p:cond delay="0"/>
                                          </p:stCondLst>
                                        </p:cTn>
                                        <p:tgtEl>
                                          <p:spTgt spid="37923"/>
                                        </p:tgtEl>
                                        <p:attrNameLst>
                                          <p:attrName>style.visibility</p:attrName>
                                        </p:attrNameLst>
                                      </p:cBhvr>
                                      <p:to>
                                        <p:strVal val="hidden"/>
                                      </p:to>
                                    </p:set>
                                  </p:childTnLst>
                                </p:cTn>
                              </p:par>
                            </p:childTnLst>
                          </p:cTn>
                        </p:par>
                        <p:par>
                          <p:cTn id="44" fill="hold">
                            <p:stCondLst>
                              <p:cond delay="3600"/>
                            </p:stCondLst>
                            <p:childTnLst>
                              <p:par>
                                <p:cTn id="45" presetID="1" presetClass="exit" presetSubtype="0" fill="hold" grpId="1" nodeType="afterEffect">
                                  <p:stCondLst>
                                    <p:cond delay="200"/>
                                  </p:stCondLst>
                                  <p:childTnLst>
                                    <p:set>
                                      <p:cBhvr>
                                        <p:cTn id="46" dur="1" fill="hold">
                                          <p:stCondLst>
                                            <p:cond delay="0"/>
                                          </p:stCondLst>
                                        </p:cTn>
                                        <p:tgtEl>
                                          <p:spTgt spid="37924"/>
                                        </p:tgtEl>
                                        <p:attrNameLst>
                                          <p:attrName>style.visibility</p:attrName>
                                        </p:attrNameLst>
                                      </p:cBhvr>
                                      <p:to>
                                        <p:strVal val="hidden"/>
                                      </p:to>
                                    </p:set>
                                  </p:childTnLst>
                                </p:cTn>
                              </p:par>
                            </p:childTnLst>
                          </p:cTn>
                        </p:par>
                        <p:par>
                          <p:cTn id="47" fill="hold">
                            <p:stCondLst>
                              <p:cond delay="3800"/>
                            </p:stCondLst>
                            <p:childTnLst>
                              <p:par>
                                <p:cTn id="48" presetID="1" presetClass="exit" presetSubtype="0" fill="hold" grpId="1" nodeType="afterEffect">
                                  <p:stCondLst>
                                    <p:cond delay="200"/>
                                  </p:stCondLst>
                                  <p:childTnLst>
                                    <p:set>
                                      <p:cBhvr>
                                        <p:cTn id="49" dur="1" fill="hold">
                                          <p:stCondLst>
                                            <p:cond delay="0"/>
                                          </p:stCondLst>
                                        </p:cTn>
                                        <p:tgtEl>
                                          <p:spTgt spid="37925"/>
                                        </p:tgtEl>
                                        <p:attrNameLst>
                                          <p:attrName>style.visibility</p:attrName>
                                        </p:attrNameLst>
                                      </p:cBhvr>
                                      <p:to>
                                        <p:strVal val="hidden"/>
                                      </p:to>
                                    </p:set>
                                  </p:childTnLst>
                                </p:cTn>
                              </p:par>
                            </p:childTnLst>
                          </p:cTn>
                        </p:par>
                        <p:par>
                          <p:cTn id="50" fill="hold">
                            <p:stCondLst>
                              <p:cond delay="4000"/>
                            </p:stCondLst>
                            <p:childTnLst>
                              <p:par>
                                <p:cTn id="51" presetID="1" presetClass="exit" presetSubtype="0" fill="hold" grpId="1" nodeType="afterEffect">
                                  <p:stCondLst>
                                    <p:cond delay="200"/>
                                  </p:stCondLst>
                                  <p:childTnLst>
                                    <p:set>
                                      <p:cBhvr>
                                        <p:cTn id="52" dur="1" fill="hold">
                                          <p:stCondLst>
                                            <p:cond delay="0"/>
                                          </p:stCondLst>
                                        </p:cTn>
                                        <p:tgtEl>
                                          <p:spTgt spid="37926"/>
                                        </p:tgtEl>
                                        <p:attrNameLst>
                                          <p:attrName>style.visibility</p:attrName>
                                        </p:attrNameLst>
                                      </p:cBhvr>
                                      <p:to>
                                        <p:strVal val="hidden"/>
                                      </p:to>
                                    </p:set>
                                  </p:childTnLst>
                                </p:cTn>
                              </p:par>
                            </p:childTnLst>
                          </p:cTn>
                        </p:par>
                        <p:par>
                          <p:cTn id="53" fill="hold">
                            <p:stCondLst>
                              <p:cond delay="4200"/>
                            </p:stCondLst>
                            <p:childTnLst>
                              <p:par>
                                <p:cTn id="54" presetID="1" presetClass="entr" presetSubtype="0" fill="hold" grpId="0" nodeType="afterEffect">
                                  <p:stCondLst>
                                    <p:cond delay="200"/>
                                  </p:stCondLst>
                                  <p:childTnLst>
                                    <p:set>
                                      <p:cBhvr>
                                        <p:cTn id="55" dur="1" fill="hold">
                                          <p:stCondLst>
                                            <p:cond delay="0"/>
                                          </p:stCondLst>
                                        </p:cTn>
                                        <p:tgtEl>
                                          <p:spTgt spid="37915"/>
                                        </p:tgtEl>
                                        <p:attrNameLst>
                                          <p:attrName>style.visibility</p:attrName>
                                        </p:attrNameLst>
                                      </p:cBhvr>
                                      <p:to>
                                        <p:strVal val="visible"/>
                                      </p:to>
                                    </p:set>
                                  </p:childTnLst>
                                </p:cTn>
                              </p:par>
                            </p:childTnLst>
                          </p:cTn>
                        </p:par>
                        <p:par>
                          <p:cTn id="56" fill="hold">
                            <p:stCondLst>
                              <p:cond delay="4400"/>
                            </p:stCondLst>
                            <p:childTnLst>
                              <p:par>
                                <p:cTn id="57" presetID="1" presetClass="entr" presetSubtype="0" fill="hold" grpId="0" nodeType="afterEffect">
                                  <p:stCondLst>
                                    <p:cond delay="200"/>
                                  </p:stCondLst>
                                  <p:childTnLst>
                                    <p:set>
                                      <p:cBhvr>
                                        <p:cTn id="58" dur="1" fill="hold">
                                          <p:stCondLst>
                                            <p:cond delay="0"/>
                                          </p:stCondLst>
                                        </p:cTn>
                                        <p:tgtEl>
                                          <p:spTgt spid="37916"/>
                                        </p:tgtEl>
                                        <p:attrNameLst>
                                          <p:attrName>style.visibility</p:attrName>
                                        </p:attrNameLst>
                                      </p:cBhvr>
                                      <p:to>
                                        <p:strVal val="visible"/>
                                      </p:to>
                                    </p:set>
                                  </p:childTnLst>
                                </p:cTn>
                              </p:par>
                            </p:childTnLst>
                          </p:cTn>
                        </p:par>
                        <p:par>
                          <p:cTn id="59" fill="hold">
                            <p:stCondLst>
                              <p:cond delay="4600"/>
                            </p:stCondLst>
                            <p:childTnLst>
                              <p:par>
                                <p:cTn id="60" presetID="1" presetClass="entr" presetSubtype="0" fill="hold" grpId="0" nodeType="afterEffect">
                                  <p:stCondLst>
                                    <p:cond delay="200"/>
                                  </p:stCondLst>
                                  <p:childTnLst>
                                    <p:set>
                                      <p:cBhvr>
                                        <p:cTn id="61" dur="1" fill="hold">
                                          <p:stCondLst>
                                            <p:cond delay="0"/>
                                          </p:stCondLst>
                                        </p:cTn>
                                        <p:tgtEl>
                                          <p:spTgt spid="37917"/>
                                        </p:tgtEl>
                                        <p:attrNameLst>
                                          <p:attrName>style.visibility</p:attrName>
                                        </p:attrNameLst>
                                      </p:cBhvr>
                                      <p:to>
                                        <p:strVal val="visible"/>
                                      </p:to>
                                    </p:set>
                                  </p:childTnLst>
                                </p:cTn>
                              </p:par>
                            </p:childTnLst>
                          </p:cTn>
                        </p:par>
                        <p:par>
                          <p:cTn id="62" fill="hold">
                            <p:stCondLst>
                              <p:cond delay="4800"/>
                            </p:stCondLst>
                            <p:childTnLst>
                              <p:par>
                                <p:cTn id="63" presetID="1" presetClass="entr" presetSubtype="0" fill="hold" grpId="0" nodeType="afterEffect">
                                  <p:stCondLst>
                                    <p:cond delay="200"/>
                                  </p:stCondLst>
                                  <p:childTnLst>
                                    <p:set>
                                      <p:cBhvr>
                                        <p:cTn id="64" dur="1" fill="hold">
                                          <p:stCondLst>
                                            <p:cond delay="0"/>
                                          </p:stCondLst>
                                        </p:cTn>
                                        <p:tgtEl>
                                          <p:spTgt spid="37918"/>
                                        </p:tgtEl>
                                        <p:attrNameLst>
                                          <p:attrName>style.visibility</p:attrName>
                                        </p:attrNameLst>
                                      </p:cBhvr>
                                      <p:to>
                                        <p:strVal val="visible"/>
                                      </p:to>
                                    </p:set>
                                  </p:childTnLst>
                                </p:cTn>
                              </p:par>
                            </p:childTnLst>
                          </p:cTn>
                        </p:par>
                        <p:par>
                          <p:cTn id="65" fill="hold">
                            <p:stCondLst>
                              <p:cond delay="5000"/>
                            </p:stCondLst>
                            <p:childTnLst>
                              <p:par>
                                <p:cTn id="66" presetID="1" presetClass="entr" presetSubtype="0" fill="hold" grpId="0" nodeType="afterEffect">
                                  <p:stCondLst>
                                    <p:cond delay="200"/>
                                  </p:stCondLst>
                                  <p:childTnLst>
                                    <p:set>
                                      <p:cBhvr>
                                        <p:cTn id="67" dur="1" fill="hold">
                                          <p:stCondLst>
                                            <p:cond delay="0"/>
                                          </p:stCondLst>
                                        </p:cTn>
                                        <p:tgtEl>
                                          <p:spTgt spid="37919"/>
                                        </p:tgtEl>
                                        <p:attrNameLst>
                                          <p:attrName>style.visibility</p:attrName>
                                        </p:attrNameLst>
                                      </p:cBhvr>
                                      <p:to>
                                        <p:strVal val="visible"/>
                                      </p:to>
                                    </p:set>
                                  </p:childTnLst>
                                </p:cTn>
                              </p:par>
                            </p:childTnLst>
                          </p:cTn>
                        </p:par>
                        <p:par>
                          <p:cTn id="68" fill="hold">
                            <p:stCondLst>
                              <p:cond delay="5200"/>
                            </p:stCondLst>
                            <p:childTnLst>
                              <p:par>
                                <p:cTn id="69" presetID="1" presetClass="entr" presetSubtype="0" fill="hold" grpId="0" nodeType="afterEffect">
                                  <p:stCondLst>
                                    <p:cond delay="200"/>
                                  </p:stCondLst>
                                  <p:childTnLst>
                                    <p:set>
                                      <p:cBhvr>
                                        <p:cTn id="70" dur="1" fill="hold">
                                          <p:stCondLst>
                                            <p:cond delay="0"/>
                                          </p:stCondLst>
                                        </p:cTn>
                                        <p:tgtEl>
                                          <p:spTgt spid="37920"/>
                                        </p:tgtEl>
                                        <p:attrNameLst>
                                          <p:attrName>style.visibility</p:attrName>
                                        </p:attrNameLst>
                                      </p:cBhvr>
                                      <p:to>
                                        <p:strVal val="visible"/>
                                      </p:to>
                                    </p:set>
                                  </p:childTnLst>
                                </p:cTn>
                              </p:par>
                            </p:childTnLst>
                          </p:cTn>
                        </p:par>
                        <p:par>
                          <p:cTn id="71" fill="hold">
                            <p:stCondLst>
                              <p:cond delay="5400"/>
                            </p:stCondLst>
                            <p:childTnLst>
                              <p:par>
                                <p:cTn id="72" presetID="1" presetClass="exit" presetSubtype="0" fill="hold" grpId="1" nodeType="afterEffect">
                                  <p:stCondLst>
                                    <p:cond delay="200"/>
                                  </p:stCondLst>
                                  <p:childTnLst>
                                    <p:set>
                                      <p:cBhvr>
                                        <p:cTn id="73" dur="1" fill="hold">
                                          <p:stCondLst>
                                            <p:cond delay="0"/>
                                          </p:stCondLst>
                                        </p:cTn>
                                        <p:tgtEl>
                                          <p:spTgt spid="37915"/>
                                        </p:tgtEl>
                                        <p:attrNameLst>
                                          <p:attrName>style.visibility</p:attrName>
                                        </p:attrNameLst>
                                      </p:cBhvr>
                                      <p:to>
                                        <p:strVal val="hidden"/>
                                      </p:to>
                                    </p:set>
                                  </p:childTnLst>
                                </p:cTn>
                              </p:par>
                            </p:childTnLst>
                          </p:cTn>
                        </p:par>
                        <p:par>
                          <p:cTn id="74" fill="hold">
                            <p:stCondLst>
                              <p:cond delay="5600"/>
                            </p:stCondLst>
                            <p:childTnLst>
                              <p:par>
                                <p:cTn id="75" presetID="1" presetClass="exit" presetSubtype="0" fill="hold" grpId="1" nodeType="afterEffect">
                                  <p:stCondLst>
                                    <p:cond delay="200"/>
                                  </p:stCondLst>
                                  <p:childTnLst>
                                    <p:set>
                                      <p:cBhvr>
                                        <p:cTn id="76" dur="1" fill="hold">
                                          <p:stCondLst>
                                            <p:cond delay="0"/>
                                          </p:stCondLst>
                                        </p:cTn>
                                        <p:tgtEl>
                                          <p:spTgt spid="37916"/>
                                        </p:tgtEl>
                                        <p:attrNameLst>
                                          <p:attrName>style.visibility</p:attrName>
                                        </p:attrNameLst>
                                      </p:cBhvr>
                                      <p:to>
                                        <p:strVal val="hidden"/>
                                      </p:to>
                                    </p:set>
                                  </p:childTnLst>
                                </p:cTn>
                              </p:par>
                            </p:childTnLst>
                          </p:cTn>
                        </p:par>
                        <p:par>
                          <p:cTn id="77" fill="hold">
                            <p:stCondLst>
                              <p:cond delay="5800"/>
                            </p:stCondLst>
                            <p:childTnLst>
                              <p:par>
                                <p:cTn id="78" presetID="1" presetClass="exit" presetSubtype="0" fill="hold" grpId="1" nodeType="afterEffect">
                                  <p:stCondLst>
                                    <p:cond delay="0"/>
                                  </p:stCondLst>
                                  <p:childTnLst>
                                    <p:set>
                                      <p:cBhvr>
                                        <p:cTn id="79" dur="1" fill="hold">
                                          <p:stCondLst>
                                            <p:cond delay="0"/>
                                          </p:stCondLst>
                                        </p:cTn>
                                        <p:tgtEl>
                                          <p:spTgt spid="37917"/>
                                        </p:tgtEl>
                                        <p:attrNameLst>
                                          <p:attrName>style.visibility</p:attrName>
                                        </p:attrNameLst>
                                      </p:cBhvr>
                                      <p:to>
                                        <p:strVal val="hidden"/>
                                      </p:to>
                                    </p:set>
                                  </p:childTnLst>
                                </p:cTn>
                              </p:par>
                            </p:childTnLst>
                          </p:cTn>
                        </p:par>
                        <p:par>
                          <p:cTn id="80" fill="hold">
                            <p:stCondLst>
                              <p:cond delay="5800"/>
                            </p:stCondLst>
                            <p:childTnLst>
                              <p:par>
                                <p:cTn id="81" presetID="1" presetClass="exit" presetSubtype="0" fill="hold" grpId="1" nodeType="afterEffect">
                                  <p:stCondLst>
                                    <p:cond delay="200"/>
                                  </p:stCondLst>
                                  <p:childTnLst>
                                    <p:set>
                                      <p:cBhvr>
                                        <p:cTn id="82" dur="1" fill="hold">
                                          <p:stCondLst>
                                            <p:cond delay="0"/>
                                          </p:stCondLst>
                                        </p:cTn>
                                        <p:tgtEl>
                                          <p:spTgt spid="37918"/>
                                        </p:tgtEl>
                                        <p:attrNameLst>
                                          <p:attrName>style.visibility</p:attrName>
                                        </p:attrNameLst>
                                      </p:cBhvr>
                                      <p:to>
                                        <p:strVal val="hidden"/>
                                      </p:to>
                                    </p:set>
                                  </p:childTnLst>
                                </p:cTn>
                              </p:par>
                            </p:childTnLst>
                          </p:cTn>
                        </p:par>
                        <p:par>
                          <p:cTn id="83" fill="hold">
                            <p:stCondLst>
                              <p:cond delay="6000"/>
                            </p:stCondLst>
                            <p:childTnLst>
                              <p:par>
                                <p:cTn id="84" presetID="1" presetClass="exit" presetSubtype="0" fill="hold" grpId="1" nodeType="afterEffect">
                                  <p:stCondLst>
                                    <p:cond delay="200"/>
                                  </p:stCondLst>
                                  <p:childTnLst>
                                    <p:set>
                                      <p:cBhvr>
                                        <p:cTn id="85" dur="1" fill="hold">
                                          <p:stCondLst>
                                            <p:cond delay="0"/>
                                          </p:stCondLst>
                                        </p:cTn>
                                        <p:tgtEl>
                                          <p:spTgt spid="37919"/>
                                        </p:tgtEl>
                                        <p:attrNameLst>
                                          <p:attrName>style.visibility</p:attrName>
                                        </p:attrNameLst>
                                      </p:cBhvr>
                                      <p:to>
                                        <p:strVal val="hidden"/>
                                      </p:to>
                                    </p:set>
                                  </p:childTnLst>
                                </p:cTn>
                              </p:par>
                            </p:childTnLst>
                          </p:cTn>
                        </p:par>
                        <p:par>
                          <p:cTn id="86" fill="hold">
                            <p:stCondLst>
                              <p:cond delay="6200"/>
                            </p:stCondLst>
                            <p:childTnLst>
                              <p:par>
                                <p:cTn id="87" presetID="1" presetClass="exit" presetSubtype="0" fill="hold" grpId="1" nodeType="afterEffect">
                                  <p:stCondLst>
                                    <p:cond delay="200"/>
                                  </p:stCondLst>
                                  <p:childTnLst>
                                    <p:set>
                                      <p:cBhvr>
                                        <p:cTn id="88" dur="1" fill="hold">
                                          <p:stCondLst>
                                            <p:cond delay="0"/>
                                          </p:stCondLst>
                                        </p:cTn>
                                        <p:tgtEl>
                                          <p:spTgt spid="37920"/>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3" presetClass="entr" presetSubtype="10" fill="hold" grpId="0" nodeType="clickEffect">
                                  <p:stCondLst>
                                    <p:cond delay="0"/>
                                  </p:stCondLst>
                                  <p:childTnLst>
                                    <p:set>
                                      <p:cBhvr>
                                        <p:cTn id="92" dur="1" fill="hold">
                                          <p:stCondLst>
                                            <p:cond delay="0"/>
                                          </p:stCondLst>
                                        </p:cTn>
                                        <p:tgtEl>
                                          <p:spTgt spid="38016"/>
                                        </p:tgtEl>
                                        <p:attrNameLst>
                                          <p:attrName>style.visibility</p:attrName>
                                        </p:attrNameLst>
                                      </p:cBhvr>
                                      <p:to>
                                        <p:strVal val="visible"/>
                                      </p:to>
                                    </p:set>
                                    <p:animEffect transition="in" filter="blinds(horizontal)">
                                      <p:cBhvr>
                                        <p:cTn id="93" dur="500"/>
                                        <p:tgtEl>
                                          <p:spTgt spid="38016"/>
                                        </p:tgtEl>
                                      </p:cBhvr>
                                    </p:animEffect>
                                  </p:childTnLst>
                                </p:cTn>
                              </p:par>
                            </p:childTnLst>
                          </p:cTn>
                        </p:par>
                        <p:par>
                          <p:cTn id="94" fill="hold">
                            <p:stCondLst>
                              <p:cond delay="500"/>
                            </p:stCondLst>
                            <p:childTnLst>
                              <p:par>
                                <p:cTn id="95" presetID="1" presetClass="entr" presetSubtype="0" fill="hold" grpId="0" nodeType="afterEffect">
                                  <p:stCondLst>
                                    <p:cond delay="200"/>
                                  </p:stCondLst>
                                  <p:childTnLst>
                                    <p:set>
                                      <p:cBhvr>
                                        <p:cTn id="96" dur="1" fill="hold">
                                          <p:stCondLst>
                                            <p:cond delay="0"/>
                                          </p:stCondLst>
                                        </p:cTn>
                                        <p:tgtEl>
                                          <p:spTgt spid="38018"/>
                                        </p:tgtEl>
                                        <p:attrNameLst>
                                          <p:attrName>style.visibility</p:attrName>
                                        </p:attrNameLst>
                                      </p:cBhvr>
                                      <p:to>
                                        <p:strVal val="visible"/>
                                      </p:to>
                                    </p:set>
                                  </p:childTnLst>
                                </p:cTn>
                              </p:par>
                            </p:childTnLst>
                          </p:cTn>
                        </p:par>
                        <p:par>
                          <p:cTn id="97" fill="hold">
                            <p:stCondLst>
                              <p:cond delay="700"/>
                            </p:stCondLst>
                            <p:childTnLst>
                              <p:par>
                                <p:cTn id="98" presetID="1" presetClass="entr" presetSubtype="0" fill="hold" grpId="0" nodeType="afterEffect">
                                  <p:stCondLst>
                                    <p:cond delay="200"/>
                                  </p:stCondLst>
                                  <p:childTnLst>
                                    <p:set>
                                      <p:cBhvr>
                                        <p:cTn id="99" dur="1" fill="hold">
                                          <p:stCondLst>
                                            <p:cond delay="0"/>
                                          </p:stCondLst>
                                        </p:cTn>
                                        <p:tgtEl>
                                          <p:spTgt spid="38019"/>
                                        </p:tgtEl>
                                        <p:attrNameLst>
                                          <p:attrName>style.visibility</p:attrName>
                                        </p:attrNameLst>
                                      </p:cBhvr>
                                      <p:to>
                                        <p:strVal val="visible"/>
                                      </p:to>
                                    </p:set>
                                  </p:childTnLst>
                                </p:cTn>
                              </p:par>
                            </p:childTnLst>
                          </p:cTn>
                        </p:par>
                        <p:par>
                          <p:cTn id="100" fill="hold">
                            <p:stCondLst>
                              <p:cond delay="900"/>
                            </p:stCondLst>
                            <p:childTnLst>
                              <p:par>
                                <p:cTn id="101" presetID="1" presetClass="entr" presetSubtype="0" fill="hold" grpId="0" nodeType="afterEffect">
                                  <p:stCondLst>
                                    <p:cond delay="200"/>
                                  </p:stCondLst>
                                  <p:childTnLst>
                                    <p:set>
                                      <p:cBhvr>
                                        <p:cTn id="102" dur="1" fill="hold">
                                          <p:stCondLst>
                                            <p:cond delay="0"/>
                                          </p:stCondLst>
                                        </p:cTn>
                                        <p:tgtEl>
                                          <p:spTgt spid="38020"/>
                                        </p:tgtEl>
                                        <p:attrNameLst>
                                          <p:attrName>style.visibility</p:attrName>
                                        </p:attrNameLst>
                                      </p:cBhvr>
                                      <p:to>
                                        <p:strVal val="visible"/>
                                      </p:to>
                                    </p:set>
                                  </p:childTnLst>
                                </p:cTn>
                              </p:par>
                            </p:childTnLst>
                          </p:cTn>
                        </p:par>
                        <p:par>
                          <p:cTn id="103" fill="hold">
                            <p:stCondLst>
                              <p:cond delay="1100"/>
                            </p:stCondLst>
                            <p:childTnLst>
                              <p:par>
                                <p:cTn id="104" presetID="1" presetClass="entr" presetSubtype="0" fill="hold" grpId="0" nodeType="afterEffect">
                                  <p:stCondLst>
                                    <p:cond delay="200"/>
                                  </p:stCondLst>
                                  <p:childTnLst>
                                    <p:set>
                                      <p:cBhvr>
                                        <p:cTn id="105" dur="1" fill="hold">
                                          <p:stCondLst>
                                            <p:cond delay="0"/>
                                          </p:stCondLst>
                                        </p:cTn>
                                        <p:tgtEl>
                                          <p:spTgt spid="38021"/>
                                        </p:tgtEl>
                                        <p:attrNameLst>
                                          <p:attrName>style.visibility</p:attrName>
                                        </p:attrNameLst>
                                      </p:cBhvr>
                                      <p:to>
                                        <p:strVal val="visible"/>
                                      </p:to>
                                    </p:set>
                                  </p:childTnLst>
                                </p:cTn>
                              </p:par>
                            </p:childTnLst>
                          </p:cTn>
                        </p:par>
                        <p:par>
                          <p:cTn id="106" fill="hold">
                            <p:stCondLst>
                              <p:cond delay="1300"/>
                            </p:stCondLst>
                            <p:childTnLst>
                              <p:par>
                                <p:cTn id="107" presetID="1" presetClass="entr" presetSubtype="0" fill="hold" grpId="0" nodeType="afterEffect">
                                  <p:stCondLst>
                                    <p:cond delay="200"/>
                                  </p:stCondLst>
                                  <p:childTnLst>
                                    <p:set>
                                      <p:cBhvr>
                                        <p:cTn id="108" dur="1" fill="hold">
                                          <p:stCondLst>
                                            <p:cond delay="0"/>
                                          </p:stCondLst>
                                        </p:cTn>
                                        <p:tgtEl>
                                          <p:spTgt spid="38022"/>
                                        </p:tgtEl>
                                        <p:attrNameLst>
                                          <p:attrName>style.visibility</p:attrName>
                                        </p:attrNameLst>
                                      </p:cBhvr>
                                      <p:to>
                                        <p:strVal val="visible"/>
                                      </p:to>
                                    </p:set>
                                  </p:childTnLst>
                                </p:cTn>
                              </p:par>
                            </p:childTnLst>
                          </p:cTn>
                        </p:par>
                        <p:par>
                          <p:cTn id="109" fill="hold">
                            <p:stCondLst>
                              <p:cond delay="1500"/>
                            </p:stCondLst>
                            <p:childTnLst>
                              <p:par>
                                <p:cTn id="110" presetID="1" presetClass="entr" presetSubtype="0" fill="hold" grpId="0" nodeType="afterEffect">
                                  <p:stCondLst>
                                    <p:cond delay="200"/>
                                  </p:stCondLst>
                                  <p:childTnLst>
                                    <p:set>
                                      <p:cBhvr>
                                        <p:cTn id="111" dur="1" fill="hold">
                                          <p:stCondLst>
                                            <p:cond delay="0"/>
                                          </p:stCondLst>
                                        </p:cTn>
                                        <p:tgtEl>
                                          <p:spTgt spid="38023"/>
                                        </p:tgtEl>
                                        <p:attrNameLst>
                                          <p:attrName>style.visibility</p:attrName>
                                        </p:attrNameLst>
                                      </p:cBhvr>
                                      <p:to>
                                        <p:strVal val="visible"/>
                                      </p:to>
                                    </p:set>
                                  </p:childTnLst>
                                </p:cTn>
                              </p:par>
                            </p:childTnLst>
                          </p:cTn>
                        </p:par>
                        <p:par>
                          <p:cTn id="112" fill="hold">
                            <p:stCondLst>
                              <p:cond delay="1700"/>
                            </p:stCondLst>
                            <p:childTnLst>
                              <p:par>
                                <p:cTn id="113" presetID="1" presetClass="exit" presetSubtype="0" fill="hold" grpId="1" nodeType="afterEffect">
                                  <p:stCondLst>
                                    <p:cond delay="200"/>
                                  </p:stCondLst>
                                  <p:childTnLst>
                                    <p:set>
                                      <p:cBhvr>
                                        <p:cTn id="114" dur="1" fill="hold">
                                          <p:stCondLst>
                                            <p:cond delay="0"/>
                                          </p:stCondLst>
                                        </p:cTn>
                                        <p:tgtEl>
                                          <p:spTgt spid="38018"/>
                                        </p:tgtEl>
                                        <p:attrNameLst>
                                          <p:attrName>style.visibility</p:attrName>
                                        </p:attrNameLst>
                                      </p:cBhvr>
                                      <p:to>
                                        <p:strVal val="hidden"/>
                                      </p:to>
                                    </p:set>
                                  </p:childTnLst>
                                </p:cTn>
                              </p:par>
                            </p:childTnLst>
                          </p:cTn>
                        </p:par>
                        <p:par>
                          <p:cTn id="115" fill="hold">
                            <p:stCondLst>
                              <p:cond delay="1900"/>
                            </p:stCondLst>
                            <p:childTnLst>
                              <p:par>
                                <p:cTn id="116" presetID="1" presetClass="exit" presetSubtype="0" fill="hold" grpId="1" nodeType="afterEffect">
                                  <p:stCondLst>
                                    <p:cond delay="200"/>
                                  </p:stCondLst>
                                  <p:childTnLst>
                                    <p:set>
                                      <p:cBhvr>
                                        <p:cTn id="117" dur="1" fill="hold">
                                          <p:stCondLst>
                                            <p:cond delay="0"/>
                                          </p:stCondLst>
                                        </p:cTn>
                                        <p:tgtEl>
                                          <p:spTgt spid="38019"/>
                                        </p:tgtEl>
                                        <p:attrNameLst>
                                          <p:attrName>style.visibility</p:attrName>
                                        </p:attrNameLst>
                                      </p:cBhvr>
                                      <p:to>
                                        <p:strVal val="hidden"/>
                                      </p:to>
                                    </p:set>
                                  </p:childTnLst>
                                </p:cTn>
                              </p:par>
                            </p:childTnLst>
                          </p:cTn>
                        </p:par>
                        <p:par>
                          <p:cTn id="118" fill="hold">
                            <p:stCondLst>
                              <p:cond delay="2100"/>
                            </p:stCondLst>
                            <p:childTnLst>
                              <p:par>
                                <p:cTn id="119" presetID="1" presetClass="exit" presetSubtype="0" fill="hold" grpId="1" nodeType="afterEffect">
                                  <p:stCondLst>
                                    <p:cond delay="200"/>
                                  </p:stCondLst>
                                  <p:childTnLst>
                                    <p:set>
                                      <p:cBhvr>
                                        <p:cTn id="120" dur="1" fill="hold">
                                          <p:stCondLst>
                                            <p:cond delay="0"/>
                                          </p:stCondLst>
                                        </p:cTn>
                                        <p:tgtEl>
                                          <p:spTgt spid="38020"/>
                                        </p:tgtEl>
                                        <p:attrNameLst>
                                          <p:attrName>style.visibility</p:attrName>
                                        </p:attrNameLst>
                                      </p:cBhvr>
                                      <p:to>
                                        <p:strVal val="hidden"/>
                                      </p:to>
                                    </p:set>
                                  </p:childTnLst>
                                </p:cTn>
                              </p:par>
                            </p:childTnLst>
                          </p:cTn>
                        </p:par>
                        <p:par>
                          <p:cTn id="121" fill="hold">
                            <p:stCondLst>
                              <p:cond delay="2300"/>
                            </p:stCondLst>
                            <p:childTnLst>
                              <p:par>
                                <p:cTn id="122" presetID="1" presetClass="exit" presetSubtype="0" fill="hold" grpId="1" nodeType="afterEffect">
                                  <p:stCondLst>
                                    <p:cond delay="200"/>
                                  </p:stCondLst>
                                  <p:childTnLst>
                                    <p:set>
                                      <p:cBhvr>
                                        <p:cTn id="123" dur="1" fill="hold">
                                          <p:stCondLst>
                                            <p:cond delay="0"/>
                                          </p:stCondLst>
                                        </p:cTn>
                                        <p:tgtEl>
                                          <p:spTgt spid="38021"/>
                                        </p:tgtEl>
                                        <p:attrNameLst>
                                          <p:attrName>style.visibility</p:attrName>
                                        </p:attrNameLst>
                                      </p:cBhvr>
                                      <p:to>
                                        <p:strVal val="hidden"/>
                                      </p:to>
                                    </p:set>
                                  </p:childTnLst>
                                </p:cTn>
                              </p:par>
                            </p:childTnLst>
                          </p:cTn>
                        </p:par>
                        <p:par>
                          <p:cTn id="124" fill="hold">
                            <p:stCondLst>
                              <p:cond delay="2500"/>
                            </p:stCondLst>
                            <p:childTnLst>
                              <p:par>
                                <p:cTn id="125" presetID="1" presetClass="exit" presetSubtype="0" fill="hold" grpId="1" nodeType="afterEffect">
                                  <p:stCondLst>
                                    <p:cond delay="200"/>
                                  </p:stCondLst>
                                  <p:childTnLst>
                                    <p:set>
                                      <p:cBhvr>
                                        <p:cTn id="126" dur="1" fill="hold">
                                          <p:stCondLst>
                                            <p:cond delay="0"/>
                                          </p:stCondLst>
                                        </p:cTn>
                                        <p:tgtEl>
                                          <p:spTgt spid="38022"/>
                                        </p:tgtEl>
                                        <p:attrNameLst>
                                          <p:attrName>style.visibility</p:attrName>
                                        </p:attrNameLst>
                                      </p:cBhvr>
                                      <p:to>
                                        <p:strVal val="hidden"/>
                                      </p:to>
                                    </p:set>
                                  </p:childTnLst>
                                </p:cTn>
                              </p:par>
                            </p:childTnLst>
                          </p:cTn>
                        </p:par>
                        <p:par>
                          <p:cTn id="127" fill="hold">
                            <p:stCondLst>
                              <p:cond delay="2700"/>
                            </p:stCondLst>
                            <p:childTnLst>
                              <p:par>
                                <p:cTn id="128" presetID="1" presetClass="exit" presetSubtype="0" fill="hold" grpId="1" nodeType="afterEffect">
                                  <p:stCondLst>
                                    <p:cond delay="200"/>
                                  </p:stCondLst>
                                  <p:childTnLst>
                                    <p:set>
                                      <p:cBhvr>
                                        <p:cTn id="129" dur="1" fill="hold">
                                          <p:stCondLst>
                                            <p:cond delay="0"/>
                                          </p:stCondLst>
                                        </p:cTn>
                                        <p:tgtEl>
                                          <p:spTgt spid="38023"/>
                                        </p:tgtEl>
                                        <p:attrNameLst>
                                          <p:attrName>style.visibility</p:attrName>
                                        </p:attrNameLst>
                                      </p:cBhvr>
                                      <p:to>
                                        <p:strVal val="hidden"/>
                                      </p:to>
                                    </p:set>
                                  </p:childTnLst>
                                </p:cTn>
                              </p:par>
                            </p:childTnLst>
                          </p:cTn>
                        </p:par>
                        <p:par>
                          <p:cTn id="130" fill="hold">
                            <p:stCondLst>
                              <p:cond delay="2900"/>
                            </p:stCondLst>
                            <p:childTnLst>
                              <p:par>
                                <p:cTn id="131" presetID="0" presetClass="path" presetSubtype="0" fill="hold" grpId="0" nodeType="afterEffect">
                                  <p:stCondLst>
                                    <p:cond delay="500"/>
                                  </p:stCondLst>
                                  <p:childTnLst>
                                    <p:animMotion origin="layout" path="M -5.55556E-6 1.11111E-6 L 0.00225 0.20301 L 0.03298 0.20301 L 0.03298 0.23333 L 0.07725 0.23333 L 0.07725 0.14838 L 0.28975 0.14838 L 0.28975 0.17731 L 0.32603 0.17731 L 0.32603 0.25301 L 0.25676 0.25301 L 0.25676 0.3213 " pathEditMode="relative" ptsTypes="AAAAAAAAAAAA">
                                      <p:cBhvr>
                                        <p:cTn id="132" dur="3000" fill="hold"/>
                                        <p:tgtEl>
                                          <p:spTgt spid="38011"/>
                                        </p:tgtEl>
                                        <p:attrNameLst>
                                          <p:attrName>ppt_x</p:attrName>
                                          <p:attrName>ppt_y</p:attrName>
                                        </p:attrNameLst>
                                      </p:cBhvr>
                                    </p:animMotion>
                                  </p:childTnLst>
                                </p:cTn>
                              </p:par>
                            </p:childTnLst>
                          </p:cTn>
                        </p:par>
                      </p:childTnLst>
                    </p:cTn>
                  </p:par>
                  <p:par>
                    <p:cTn id="133" fill="hold">
                      <p:stCondLst>
                        <p:cond delay="indefinite"/>
                      </p:stCondLst>
                      <p:childTnLst>
                        <p:par>
                          <p:cTn id="134" fill="hold">
                            <p:stCondLst>
                              <p:cond delay="0"/>
                            </p:stCondLst>
                            <p:childTnLst>
                              <p:par>
                                <p:cTn id="135" presetID="3" presetClass="entr" presetSubtype="10" fill="hold" grpId="0" nodeType="clickEffect">
                                  <p:stCondLst>
                                    <p:cond delay="0"/>
                                  </p:stCondLst>
                                  <p:childTnLst>
                                    <p:set>
                                      <p:cBhvr>
                                        <p:cTn id="136" dur="1" fill="hold">
                                          <p:stCondLst>
                                            <p:cond delay="0"/>
                                          </p:stCondLst>
                                        </p:cTn>
                                        <p:tgtEl>
                                          <p:spTgt spid="38024"/>
                                        </p:tgtEl>
                                        <p:attrNameLst>
                                          <p:attrName>style.visibility</p:attrName>
                                        </p:attrNameLst>
                                      </p:cBhvr>
                                      <p:to>
                                        <p:strVal val="visible"/>
                                      </p:to>
                                    </p:set>
                                    <p:animEffect transition="in" filter="blinds(horizontal)">
                                      <p:cBhvr>
                                        <p:cTn id="137" dur="500"/>
                                        <p:tgtEl>
                                          <p:spTgt spid="38024"/>
                                        </p:tgtEl>
                                      </p:cBhvr>
                                    </p:animEffect>
                                  </p:childTnLst>
                                </p:cTn>
                              </p:par>
                            </p:childTnLst>
                          </p:cTn>
                        </p:par>
                        <p:par>
                          <p:cTn id="138" fill="hold">
                            <p:stCondLst>
                              <p:cond delay="500"/>
                            </p:stCondLst>
                            <p:childTnLst>
                              <p:par>
                                <p:cTn id="139" presetID="0" presetClass="path" presetSubtype="0" fill="hold" grpId="0" nodeType="afterEffect">
                                  <p:stCondLst>
                                    <p:cond delay="0"/>
                                  </p:stCondLst>
                                  <p:childTnLst>
                                    <p:animMotion origin="layout" path="M 2.5E-6 3.80204E-6 L 0.00139 -0.06753 L 0.06806 -0.07332 L 0.06806 -0.14478 L 0.03194 -0.14478 L 0.03194 -0.17577 L -0.1783 -0.17577 L -0.17969 -0.09066 L -0.22326 -0.08881 L -0.22465 -0.1198 L -0.25503 -0.1198 L -0.25503 -0.33002 L -0.25503 -0.34552 L -0.28403 -0.33974 L -0.28264 -0.25671 L -0.32326 -0.25671 L -0.32326 -0.32054 " pathEditMode="relative" ptsTypes="AAAAAAAAAAAAAAAAA">
                                      <p:cBhvr>
                                        <p:cTn id="140" dur="3000" fill="hold"/>
                                        <p:tgtEl>
                                          <p:spTgt spid="165"/>
                                        </p:tgtEl>
                                        <p:attrNameLst>
                                          <p:attrName>ppt_x</p:attrName>
                                          <p:attrName>ppt_y</p:attrName>
                                        </p:attrNameLst>
                                      </p:cBhvr>
                                    </p:animMotion>
                                  </p:childTnLst>
                                </p:cTn>
                              </p:par>
                            </p:childTnLst>
                          </p:cTn>
                        </p:par>
                        <p:par>
                          <p:cTn id="141" fill="hold">
                            <p:stCondLst>
                              <p:cond delay="3500"/>
                            </p:stCondLst>
                            <p:childTnLst>
                              <p:par>
                                <p:cTn id="142" presetID="1" presetClass="entr" presetSubtype="0" fill="hold" grpId="0" nodeType="afterEffect">
                                  <p:stCondLst>
                                    <p:cond delay="200"/>
                                  </p:stCondLst>
                                  <p:childTnLst>
                                    <p:set>
                                      <p:cBhvr>
                                        <p:cTn id="143" dur="1" fill="hold">
                                          <p:stCondLst>
                                            <p:cond delay="0"/>
                                          </p:stCondLst>
                                        </p:cTn>
                                        <p:tgtEl>
                                          <p:spTgt spid="38039"/>
                                        </p:tgtEl>
                                        <p:attrNameLst>
                                          <p:attrName>style.visibility</p:attrName>
                                        </p:attrNameLst>
                                      </p:cBhvr>
                                      <p:to>
                                        <p:strVal val="visible"/>
                                      </p:to>
                                    </p:set>
                                  </p:childTnLst>
                                </p:cTn>
                              </p:par>
                            </p:childTnLst>
                          </p:cTn>
                        </p:par>
                        <p:par>
                          <p:cTn id="144" fill="hold">
                            <p:stCondLst>
                              <p:cond delay="3700"/>
                            </p:stCondLst>
                            <p:childTnLst>
                              <p:par>
                                <p:cTn id="145" presetID="1" presetClass="entr" presetSubtype="0" fill="hold" grpId="0" nodeType="afterEffect">
                                  <p:stCondLst>
                                    <p:cond delay="200"/>
                                  </p:stCondLst>
                                  <p:childTnLst>
                                    <p:set>
                                      <p:cBhvr>
                                        <p:cTn id="146" dur="1" fill="hold">
                                          <p:stCondLst>
                                            <p:cond delay="0"/>
                                          </p:stCondLst>
                                        </p:cTn>
                                        <p:tgtEl>
                                          <p:spTgt spid="38034"/>
                                        </p:tgtEl>
                                        <p:attrNameLst>
                                          <p:attrName>style.visibility</p:attrName>
                                        </p:attrNameLst>
                                      </p:cBhvr>
                                      <p:to>
                                        <p:strVal val="visible"/>
                                      </p:to>
                                    </p:set>
                                  </p:childTnLst>
                                </p:cTn>
                              </p:par>
                            </p:childTnLst>
                          </p:cTn>
                        </p:par>
                        <p:par>
                          <p:cTn id="147" fill="hold">
                            <p:stCondLst>
                              <p:cond delay="3900"/>
                            </p:stCondLst>
                            <p:childTnLst>
                              <p:par>
                                <p:cTn id="148" presetID="1" presetClass="entr" presetSubtype="0" fill="hold" grpId="0" nodeType="afterEffect">
                                  <p:stCondLst>
                                    <p:cond delay="200"/>
                                  </p:stCondLst>
                                  <p:childTnLst>
                                    <p:set>
                                      <p:cBhvr>
                                        <p:cTn id="149" dur="1" fill="hold">
                                          <p:stCondLst>
                                            <p:cond delay="0"/>
                                          </p:stCondLst>
                                        </p:cTn>
                                        <p:tgtEl>
                                          <p:spTgt spid="38035"/>
                                        </p:tgtEl>
                                        <p:attrNameLst>
                                          <p:attrName>style.visibility</p:attrName>
                                        </p:attrNameLst>
                                      </p:cBhvr>
                                      <p:to>
                                        <p:strVal val="visible"/>
                                      </p:to>
                                    </p:set>
                                  </p:childTnLst>
                                </p:cTn>
                              </p:par>
                            </p:childTnLst>
                          </p:cTn>
                        </p:par>
                        <p:par>
                          <p:cTn id="150" fill="hold">
                            <p:stCondLst>
                              <p:cond delay="4100"/>
                            </p:stCondLst>
                            <p:childTnLst>
                              <p:par>
                                <p:cTn id="151" presetID="1" presetClass="entr" presetSubtype="0" fill="hold" grpId="0" nodeType="afterEffect">
                                  <p:stCondLst>
                                    <p:cond delay="200"/>
                                  </p:stCondLst>
                                  <p:childTnLst>
                                    <p:set>
                                      <p:cBhvr>
                                        <p:cTn id="152" dur="1" fill="hold">
                                          <p:stCondLst>
                                            <p:cond delay="0"/>
                                          </p:stCondLst>
                                        </p:cTn>
                                        <p:tgtEl>
                                          <p:spTgt spid="38036"/>
                                        </p:tgtEl>
                                        <p:attrNameLst>
                                          <p:attrName>style.visibility</p:attrName>
                                        </p:attrNameLst>
                                      </p:cBhvr>
                                      <p:to>
                                        <p:strVal val="visible"/>
                                      </p:to>
                                    </p:set>
                                  </p:childTnLst>
                                </p:cTn>
                              </p:par>
                            </p:childTnLst>
                          </p:cTn>
                        </p:par>
                        <p:par>
                          <p:cTn id="153" fill="hold">
                            <p:stCondLst>
                              <p:cond delay="4300"/>
                            </p:stCondLst>
                            <p:childTnLst>
                              <p:par>
                                <p:cTn id="154" presetID="1" presetClass="entr" presetSubtype="0" fill="hold" grpId="0" nodeType="afterEffect">
                                  <p:stCondLst>
                                    <p:cond delay="200"/>
                                  </p:stCondLst>
                                  <p:childTnLst>
                                    <p:set>
                                      <p:cBhvr>
                                        <p:cTn id="155" dur="1" fill="hold">
                                          <p:stCondLst>
                                            <p:cond delay="0"/>
                                          </p:stCondLst>
                                        </p:cTn>
                                        <p:tgtEl>
                                          <p:spTgt spid="38037"/>
                                        </p:tgtEl>
                                        <p:attrNameLst>
                                          <p:attrName>style.visibility</p:attrName>
                                        </p:attrNameLst>
                                      </p:cBhvr>
                                      <p:to>
                                        <p:strVal val="visible"/>
                                      </p:to>
                                    </p:set>
                                  </p:childTnLst>
                                </p:cTn>
                              </p:par>
                            </p:childTnLst>
                          </p:cTn>
                        </p:par>
                        <p:par>
                          <p:cTn id="156" fill="hold">
                            <p:stCondLst>
                              <p:cond delay="4500"/>
                            </p:stCondLst>
                            <p:childTnLst>
                              <p:par>
                                <p:cTn id="157" presetID="1" presetClass="entr" presetSubtype="0" fill="hold" grpId="0" nodeType="afterEffect">
                                  <p:stCondLst>
                                    <p:cond delay="200"/>
                                  </p:stCondLst>
                                  <p:childTnLst>
                                    <p:set>
                                      <p:cBhvr>
                                        <p:cTn id="158" dur="1" fill="hold">
                                          <p:stCondLst>
                                            <p:cond delay="0"/>
                                          </p:stCondLst>
                                        </p:cTn>
                                        <p:tgtEl>
                                          <p:spTgt spid="38038"/>
                                        </p:tgtEl>
                                        <p:attrNameLst>
                                          <p:attrName>style.visibility</p:attrName>
                                        </p:attrNameLst>
                                      </p:cBhvr>
                                      <p:to>
                                        <p:strVal val="visible"/>
                                      </p:to>
                                    </p:set>
                                  </p:childTnLst>
                                </p:cTn>
                              </p:par>
                            </p:childTnLst>
                          </p:cTn>
                        </p:par>
                        <p:par>
                          <p:cTn id="159" fill="hold">
                            <p:stCondLst>
                              <p:cond delay="4700"/>
                            </p:stCondLst>
                            <p:childTnLst>
                              <p:par>
                                <p:cTn id="160" presetID="1" presetClass="exit" presetSubtype="0" fill="hold" grpId="1" nodeType="afterEffect">
                                  <p:stCondLst>
                                    <p:cond delay="200"/>
                                  </p:stCondLst>
                                  <p:childTnLst>
                                    <p:set>
                                      <p:cBhvr>
                                        <p:cTn id="161" dur="1" fill="hold">
                                          <p:stCondLst>
                                            <p:cond delay="0"/>
                                          </p:stCondLst>
                                        </p:cTn>
                                        <p:tgtEl>
                                          <p:spTgt spid="38039"/>
                                        </p:tgtEl>
                                        <p:attrNameLst>
                                          <p:attrName>style.visibility</p:attrName>
                                        </p:attrNameLst>
                                      </p:cBhvr>
                                      <p:to>
                                        <p:strVal val="hidden"/>
                                      </p:to>
                                    </p:set>
                                  </p:childTnLst>
                                </p:cTn>
                              </p:par>
                            </p:childTnLst>
                          </p:cTn>
                        </p:par>
                        <p:par>
                          <p:cTn id="162" fill="hold">
                            <p:stCondLst>
                              <p:cond delay="4900"/>
                            </p:stCondLst>
                            <p:childTnLst>
                              <p:par>
                                <p:cTn id="163" presetID="1" presetClass="exit" presetSubtype="0" fill="hold" grpId="1" nodeType="afterEffect">
                                  <p:stCondLst>
                                    <p:cond delay="200"/>
                                  </p:stCondLst>
                                  <p:childTnLst>
                                    <p:set>
                                      <p:cBhvr>
                                        <p:cTn id="164" dur="1" fill="hold">
                                          <p:stCondLst>
                                            <p:cond delay="0"/>
                                          </p:stCondLst>
                                        </p:cTn>
                                        <p:tgtEl>
                                          <p:spTgt spid="38034"/>
                                        </p:tgtEl>
                                        <p:attrNameLst>
                                          <p:attrName>style.visibility</p:attrName>
                                        </p:attrNameLst>
                                      </p:cBhvr>
                                      <p:to>
                                        <p:strVal val="hidden"/>
                                      </p:to>
                                    </p:set>
                                  </p:childTnLst>
                                </p:cTn>
                              </p:par>
                            </p:childTnLst>
                          </p:cTn>
                        </p:par>
                        <p:par>
                          <p:cTn id="165" fill="hold">
                            <p:stCondLst>
                              <p:cond delay="5100"/>
                            </p:stCondLst>
                            <p:childTnLst>
                              <p:par>
                                <p:cTn id="166" presetID="1" presetClass="exit" presetSubtype="0" fill="hold" grpId="1" nodeType="afterEffect">
                                  <p:stCondLst>
                                    <p:cond delay="0"/>
                                  </p:stCondLst>
                                  <p:childTnLst>
                                    <p:set>
                                      <p:cBhvr>
                                        <p:cTn id="167" dur="1" fill="hold">
                                          <p:stCondLst>
                                            <p:cond delay="0"/>
                                          </p:stCondLst>
                                        </p:cTn>
                                        <p:tgtEl>
                                          <p:spTgt spid="38035"/>
                                        </p:tgtEl>
                                        <p:attrNameLst>
                                          <p:attrName>style.visibility</p:attrName>
                                        </p:attrNameLst>
                                      </p:cBhvr>
                                      <p:to>
                                        <p:strVal val="hidden"/>
                                      </p:to>
                                    </p:set>
                                  </p:childTnLst>
                                </p:cTn>
                              </p:par>
                            </p:childTnLst>
                          </p:cTn>
                        </p:par>
                        <p:par>
                          <p:cTn id="168" fill="hold">
                            <p:stCondLst>
                              <p:cond delay="5100"/>
                            </p:stCondLst>
                            <p:childTnLst>
                              <p:par>
                                <p:cTn id="169" presetID="1" presetClass="exit" presetSubtype="0" fill="hold" grpId="1" nodeType="afterEffect">
                                  <p:stCondLst>
                                    <p:cond delay="200"/>
                                  </p:stCondLst>
                                  <p:childTnLst>
                                    <p:set>
                                      <p:cBhvr>
                                        <p:cTn id="170" dur="1" fill="hold">
                                          <p:stCondLst>
                                            <p:cond delay="0"/>
                                          </p:stCondLst>
                                        </p:cTn>
                                        <p:tgtEl>
                                          <p:spTgt spid="38036"/>
                                        </p:tgtEl>
                                        <p:attrNameLst>
                                          <p:attrName>style.visibility</p:attrName>
                                        </p:attrNameLst>
                                      </p:cBhvr>
                                      <p:to>
                                        <p:strVal val="hidden"/>
                                      </p:to>
                                    </p:set>
                                  </p:childTnLst>
                                </p:cTn>
                              </p:par>
                            </p:childTnLst>
                          </p:cTn>
                        </p:par>
                        <p:par>
                          <p:cTn id="171" fill="hold">
                            <p:stCondLst>
                              <p:cond delay="5300"/>
                            </p:stCondLst>
                            <p:childTnLst>
                              <p:par>
                                <p:cTn id="172" presetID="1" presetClass="exit" presetSubtype="0" fill="hold" grpId="1" nodeType="afterEffect">
                                  <p:stCondLst>
                                    <p:cond delay="200"/>
                                  </p:stCondLst>
                                  <p:childTnLst>
                                    <p:set>
                                      <p:cBhvr>
                                        <p:cTn id="173" dur="1" fill="hold">
                                          <p:stCondLst>
                                            <p:cond delay="0"/>
                                          </p:stCondLst>
                                        </p:cTn>
                                        <p:tgtEl>
                                          <p:spTgt spid="38037"/>
                                        </p:tgtEl>
                                        <p:attrNameLst>
                                          <p:attrName>style.visibility</p:attrName>
                                        </p:attrNameLst>
                                      </p:cBhvr>
                                      <p:to>
                                        <p:strVal val="hidden"/>
                                      </p:to>
                                    </p:set>
                                  </p:childTnLst>
                                </p:cTn>
                              </p:par>
                            </p:childTnLst>
                          </p:cTn>
                        </p:par>
                        <p:par>
                          <p:cTn id="174" fill="hold">
                            <p:stCondLst>
                              <p:cond delay="5500"/>
                            </p:stCondLst>
                            <p:childTnLst>
                              <p:par>
                                <p:cTn id="175" presetID="1" presetClass="exit" presetSubtype="0" fill="hold" grpId="1" nodeType="afterEffect">
                                  <p:stCondLst>
                                    <p:cond delay="200"/>
                                  </p:stCondLst>
                                  <p:childTnLst>
                                    <p:set>
                                      <p:cBhvr>
                                        <p:cTn id="176" dur="1" fill="hold">
                                          <p:stCondLst>
                                            <p:cond delay="0"/>
                                          </p:stCondLst>
                                        </p:cTn>
                                        <p:tgtEl>
                                          <p:spTgt spid="38038"/>
                                        </p:tgtEl>
                                        <p:attrNameLst>
                                          <p:attrName>style.visibility</p:attrName>
                                        </p:attrNameLst>
                                      </p:cBhvr>
                                      <p:to>
                                        <p:strVal val="hidden"/>
                                      </p:to>
                                    </p:set>
                                  </p:childTnLst>
                                </p:cTn>
                              </p:par>
                            </p:childTnLst>
                          </p:cTn>
                        </p:par>
                      </p:childTnLst>
                    </p:cTn>
                  </p:par>
                  <p:par>
                    <p:cTn id="177" fill="hold">
                      <p:stCondLst>
                        <p:cond delay="indefinite"/>
                      </p:stCondLst>
                      <p:childTnLst>
                        <p:par>
                          <p:cTn id="178" fill="hold">
                            <p:stCondLst>
                              <p:cond delay="0"/>
                            </p:stCondLst>
                            <p:childTnLst>
                              <p:par>
                                <p:cTn id="179" presetID="16" presetClass="entr" presetSubtype="26" fill="hold" grpId="0" nodeType="clickEffect">
                                  <p:stCondLst>
                                    <p:cond delay="0"/>
                                  </p:stCondLst>
                                  <p:childTnLst>
                                    <p:set>
                                      <p:cBhvr>
                                        <p:cTn id="180" dur="1" fill="hold">
                                          <p:stCondLst>
                                            <p:cond delay="0"/>
                                          </p:stCondLst>
                                        </p:cTn>
                                        <p:tgtEl>
                                          <p:spTgt spid="159"/>
                                        </p:tgtEl>
                                        <p:attrNameLst>
                                          <p:attrName>style.visibility</p:attrName>
                                        </p:attrNameLst>
                                      </p:cBhvr>
                                      <p:to>
                                        <p:strVal val="visible"/>
                                      </p:to>
                                    </p:set>
                                    <p:animEffect transition="in" filter="barn(inHorizontal)">
                                      <p:cBhvr>
                                        <p:cTn id="181" dur="500"/>
                                        <p:tgtEl>
                                          <p:spTgt spid="159"/>
                                        </p:tgtEl>
                                      </p:cBhvr>
                                    </p:animEffect>
                                  </p:childTnLst>
                                </p:cTn>
                              </p:par>
                            </p:childTnLst>
                          </p:cTn>
                        </p:par>
                        <p:par>
                          <p:cTn id="182" fill="hold">
                            <p:stCondLst>
                              <p:cond delay="500"/>
                            </p:stCondLst>
                            <p:childTnLst>
                              <p:par>
                                <p:cTn id="183" presetID="0" presetClass="path" presetSubtype="0" fill="hold" grpId="0" nodeType="afterEffect">
                                  <p:stCondLst>
                                    <p:cond delay="0"/>
                                  </p:stCondLst>
                                  <p:childTnLst>
                                    <p:animMotion origin="layout" path="M 0.00139 0.00694 L -0.00017 -0.14362 L -0.0349 -0.14362 L -0.03785 -0.17646 L -0.1901 -0.16883 L -0.19149 0.04348 L -0.70295 0.04556 L -0.70295 -0.03747 " pathEditMode="relative" ptsTypes="AAAAAAAA">
                                      <p:cBhvr>
                                        <p:cTn id="184" dur="3000" fill="hold"/>
                                        <p:tgtEl>
                                          <p:spTgt spid="173"/>
                                        </p:tgtEl>
                                        <p:attrNameLst>
                                          <p:attrName>ppt_x</p:attrName>
                                          <p:attrName>ppt_y</p:attrName>
                                        </p:attrNameLst>
                                      </p:cBhvr>
                                    </p:animMotion>
                                  </p:childTnLst>
                                </p:cTn>
                              </p:par>
                            </p:childTnLst>
                          </p:cTn>
                        </p:par>
                        <p:par>
                          <p:cTn id="185" fill="hold">
                            <p:stCondLst>
                              <p:cond delay="3500"/>
                            </p:stCondLst>
                            <p:childTnLst>
                              <p:par>
                                <p:cTn id="186" presetID="0" presetClass="path" presetSubtype="0" fill="hold" grpId="0" nodeType="afterEffect">
                                  <p:stCondLst>
                                    <p:cond delay="0"/>
                                  </p:stCondLst>
                                  <p:childTnLst>
                                    <p:animMotion origin="layout" path="M 3.61111E-6 -7.74283E-6 L 0.00156 0.08302 L 0.51302 0.08094 L 0.51458 -0.13137 L 0.66961 -0.13715 L 0.671 -0.10431 L 0.7059 -0.10431 L 0.70729 0.0444 " pathEditMode="relative" ptsTypes="AAAAAAAA">
                                      <p:cBhvr>
                                        <p:cTn id="187" dur="3000" fill="hold"/>
                                        <p:tgtEl>
                                          <p:spTgt spid="174"/>
                                        </p:tgtEl>
                                        <p:attrNameLst>
                                          <p:attrName>ppt_x</p:attrName>
                                          <p:attrName>ppt_y</p:attrName>
                                        </p:attrNameLst>
                                      </p:cBhvr>
                                    </p:animMotion>
                                  </p:childTnLst>
                                </p:cTn>
                              </p:par>
                            </p:childTnLst>
                          </p:cTn>
                        </p:par>
                      </p:childTnLst>
                    </p:cTn>
                  </p:par>
                  <p:par>
                    <p:cTn id="188" fill="hold">
                      <p:stCondLst>
                        <p:cond delay="indefinite"/>
                      </p:stCondLst>
                      <p:childTnLst>
                        <p:par>
                          <p:cTn id="189" fill="hold">
                            <p:stCondLst>
                              <p:cond delay="0"/>
                            </p:stCondLst>
                            <p:childTnLst>
                              <p:par>
                                <p:cTn id="190" presetID="16" presetClass="entr" presetSubtype="26" fill="hold" grpId="0" nodeType="clickEffect">
                                  <p:stCondLst>
                                    <p:cond delay="0"/>
                                  </p:stCondLst>
                                  <p:childTnLst>
                                    <p:set>
                                      <p:cBhvr>
                                        <p:cTn id="191" dur="1" fill="hold">
                                          <p:stCondLst>
                                            <p:cond delay="0"/>
                                          </p:stCondLst>
                                        </p:cTn>
                                        <p:tgtEl>
                                          <p:spTgt spid="38040"/>
                                        </p:tgtEl>
                                        <p:attrNameLst>
                                          <p:attrName>style.visibility</p:attrName>
                                        </p:attrNameLst>
                                      </p:cBhvr>
                                      <p:to>
                                        <p:strVal val="visible"/>
                                      </p:to>
                                    </p:set>
                                    <p:animEffect transition="in" filter="barn(inHorizontal)">
                                      <p:cBhvr>
                                        <p:cTn id="192" dur="500"/>
                                        <p:tgtEl>
                                          <p:spTgt spid="38040"/>
                                        </p:tgtEl>
                                      </p:cBhvr>
                                    </p:animEffect>
                                  </p:childTnLst>
                                </p:cTn>
                              </p:par>
                            </p:childTnLst>
                          </p:cTn>
                        </p:par>
                        <p:par>
                          <p:cTn id="193" fill="hold">
                            <p:stCondLst>
                              <p:cond delay="500"/>
                            </p:stCondLst>
                            <p:childTnLst>
                              <p:par>
                                <p:cTn id="194" presetID="0" presetClass="path" presetSubtype="0" fill="hold" grpId="0" nodeType="afterEffect">
                                  <p:stCondLst>
                                    <p:cond delay="0"/>
                                  </p:stCondLst>
                                  <p:childTnLst>
                                    <p:animMotion origin="layout" path="M 5.55556E-6 -1.12858E-6 L 5.55556E-6 0.108 L -0.20885 0.108 L -0.20885 0.02498 L -0.70433 0.02706 L -0.70728 -0.08696 " pathEditMode="relative" ptsTypes="AAAAAA">
                                      <p:cBhvr>
                                        <p:cTn id="195" dur="3000" fill="hold"/>
                                        <p:tgtEl>
                                          <p:spTgt spid="131"/>
                                        </p:tgtEl>
                                        <p:attrNameLst>
                                          <p:attrName>ppt_x</p:attrName>
                                          <p:attrName>ppt_y</p:attrName>
                                        </p:attrNameLst>
                                      </p:cBhvr>
                                    </p:animMotion>
                                  </p:childTnLst>
                                </p:cTn>
                              </p:par>
                            </p:childTnLst>
                          </p:cTn>
                        </p:par>
                        <p:par>
                          <p:cTn id="196" fill="hold">
                            <p:stCondLst>
                              <p:cond delay="3500"/>
                            </p:stCondLst>
                            <p:childTnLst>
                              <p:par>
                                <p:cTn id="197" presetID="0" presetClass="path" presetSubtype="0" fill="hold" grpId="0" nodeType="afterEffect">
                                  <p:stCondLst>
                                    <p:cond delay="0"/>
                                  </p:stCondLst>
                                  <p:childTnLst>
                                    <p:animMotion origin="layout" path="M 0.00295 -0.00833 L 0.00434 0.10962 L 0.50277 0.10962 L 0.50138 0.19264 L 0.71024 0.19056 L 0.70729 0.08256 " pathEditMode="relative" ptsTypes="AAAAAA">
                                      <p:cBhvr>
                                        <p:cTn id="198" dur="3000" fill="hold"/>
                                        <p:tgtEl>
                                          <p:spTgt spid="17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animBg="1"/>
      <p:bldP spid="38012" grpId="0" animBg="1"/>
      <p:bldP spid="165" grpId="0" animBg="1"/>
      <p:bldP spid="173" grpId="0" animBg="1"/>
      <p:bldP spid="174" grpId="0" animBg="1"/>
      <p:bldP spid="175" grpId="0" animBg="1"/>
      <p:bldP spid="38011" grpId="0" animBg="1"/>
      <p:bldP spid="37916" grpId="0" animBg="1"/>
      <p:bldP spid="37916" grpId="1" animBg="1"/>
      <p:bldP spid="37917" grpId="0" animBg="1"/>
      <p:bldP spid="37917" grpId="1" animBg="1"/>
      <p:bldP spid="37918" grpId="0" animBg="1"/>
      <p:bldP spid="37918" grpId="1" animBg="1"/>
      <p:bldP spid="37919" grpId="0" animBg="1"/>
      <p:bldP spid="37919" grpId="1" animBg="1"/>
      <p:bldP spid="37920" grpId="0" animBg="1"/>
      <p:bldP spid="37920" grpId="1" animBg="1"/>
      <p:bldP spid="37915" grpId="0" animBg="1"/>
      <p:bldP spid="37915" grpId="1" animBg="1"/>
      <p:bldP spid="38009" grpId="0"/>
      <p:bldP spid="37921" grpId="0" animBg="1"/>
      <p:bldP spid="37921" grpId="1" animBg="1"/>
      <p:bldP spid="37922" grpId="0" animBg="1"/>
      <p:bldP spid="37922" grpId="1" animBg="1"/>
      <p:bldP spid="37923" grpId="0" animBg="1"/>
      <p:bldP spid="37923" grpId="1" animBg="1"/>
      <p:bldP spid="37924" grpId="0" animBg="1"/>
      <p:bldP spid="37924" grpId="1" animBg="1"/>
      <p:bldP spid="37925" grpId="0" animBg="1"/>
      <p:bldP spid="37925" grpId="1" animBg="1"/>
      <p:bldP spid="37926" grpId="0" animBg="1"/>
      <p:bldP spid="37926" grpId="1" animBg="1"/>
      <p:bldP spid="38013" grpId="0"/>
      <p:bldP spid="38016" grpId="0"/>
      <p:bldP spid="38018" grpId="0" animBg="1"/>
      <p:bldP spid="38018" grpId="1" animBg="1"/>
      <p:bldP spid="38019" grpId="0" animBg="1"/>
      <p:bldP spid="38019" grpId="1" animBg="1"/>
      <p:bldP spid="38020" grpId="0" animBg="1"/>
      <p:bldP spid="38020" grpId="1" animBg="1"/>
      <p:bldP spid="38021" grpId="0" animBg="1"/>
      <p:bldP spid="38021" grpId="1" animBg="1"/>
      <p:bldP spid="38022" grpId="0" animBg="1"/>
      <p:bldP spid="38022" grpId="1" animBg="1"/>
      <p:bldP spid="38023" grpId="0" animBg="1"/>
      <p:bldP spid="38023" grpId="1" animBg="1"/>
      <p:bldP spid="38024" grpId="0"/>
      <p:bldP spid="38034" grpId="0" animBg="1"/>
      <p:bldP spid="38034" grpId="1" animBg="1"/>
      <p:bldP spid="38035" grpId="0" animBg="1"/>
      <p:bldP spid="38035" grpId="1" animBg="1"/>
      <p:bldP spid="38036" grpId="0" animBg="1"/>
      <p:bldP spid="38036" grpId="1" animBg="1"/>
      <p:bldP spid="38037" grpId="0" animBg="1"/>
      <p:bldP spid="38037" grpId="1" animBg="1"/>
      <p:bldP spid="38038" grpId="0" animBg="1"/>
      <p:bldP spid="38038" grpId="1" animBg="1"/>
      <p:bldP spid="38039" grpId="0" animBg="1"/>
      <p:bldP spid="38039" grpId="1" animBg="1"/>
      <p:bldP spid="38040" grpId="0"/>
      <p:bldP spid="159" grpId="0"/>
    </p:bldLst>
  </p:timing>
</p:sld>
</file>

<file path=ppt/tags/tag1.xml><?xml version="1.0" encoding="utf-8"?>
<p:tagLst xmlns:a="http://schemas.openxmlformats.org/drawingml/2006/main" xmlns:r="http://schemas.openxmlformats.org/officeDocument/2006/relationships" xmlns:p="http://schemas.openxmlformats.org/presentationml/2006/main">
  <p:tag name="COLORSETCLASSNAME" val="ColorSet1"/>
  <p:tag name="COLORS" val="-2;-2;-2;-2;-1"/>
</p:tagLst>
</file>

<file path=ppt/tags/tag10.xml><?xml version="1.0" encoding="utf-8"?>
<p:tagLst xmlns:a="http://schemas.openxmlformats.org/drawingml/2006/main" xmlns:r="http://schemas.openxmlformats.org/officeDocument/2006/relationships" xmlns:p="http://schemas.openxmlformats.org/presentationml/2006/main">
  <p:tag name="COLORS" val="-2;-2;Black426;White;-1"/>
  <p:tag name="COLORSETCLASSNAME" val="ColorSet1"/>
</p:tagLst>
</file>

<file path=ppt/tags/tag11.xml><?xml version="1.0" encoding="utf-8"?>
<p:tagLst xmlns:a="http://schemas.openxmlformats.org/drawingml/2006/main" xmlns:r="http://schemas.openxmlformats.org/officeDocument/2006/relationships" xmlns:p="http://schemas.openxmlformats.org/presentationml/2006/main">
  <p:tag name="COLORS" val="-2;-2;Black426;White;-1"/>
  <p:tag name="COLORSETCLASSNAME" val="ColorSet1"/>
</p:tagLst>
</file>

<file path=ppt/tags/tag12.xml><?xml version="1.0" encoding="utf-8"?>
<p:tagLst xmlns:a="http://schemas.openxmlformats.org/drawingml/2006/main" xmlns:r="http://schemas.openxmlformats.org/officeDocument/2006/relationships" xmlns:p="http://schemas.openxmlformats.org/presentationml/2006/main">
  <p:tag name="COLORS" val="-2;-2;Black426;White;-1"/>
  <p:tag name="COLORSETCLASSNAME" val="ColorSet1"/>
</p:tagLst>
</file>

<file path=ppt/tags/tag13.xml><?xml version="1.0" encoding="utf-8"?>
<p:tagLst xmlns:a="http://schemas.openxmlformats.org/drawingml/2006/main" xmlns:r="http://schemas.openxmlformats.org/officeDocument/2006/relationships" xmlns:p="http://schemas.openxmlformats.org/presentationml/2006/main">
  <p:tag name="COLORS" val="-2;-2;Black426;White;-1"/>
  <p:tag name="COLORSETCLASSNAME" val="ColorSet1"/>
</p:tagLst>
</file>

<file path=ppt/tags/tag14.xml><?xml version="1.0" encoding="utf-8"?>
<p:tagLst xmlns:a="http://schemas.openxmlformats.org/drawingml/2006/main" xmlns:r="http://schemas.openxmlformats.org/officeDocument/2006/relationships" xmlns:p="http://schemas.openxmlformats.org/presentationml/2006/main">
  <p:tag name="COLORSETCLASSNAME" val="ColorSet1"/>
  <p:tag name="COLORS" val="-2;-2;Blue3;White;-1"/>
</p:tagLst>
</file>

<file path=ppt/tags/tag15.xml><?xml version="1.0" encoding="utf-8"?>
<p:tagLst xmlns:a="http://schemas.openxmlformats.org/drawingml/2006/main" xmlns:r="http://schemas.openxmlformats.org/officeDocument/2006/relationships" xmlns:p="http://schemas.openxmlformats.org/presentationml/2006/main">
  <p:tag name="COLORS" val="-2;-2;-2;-2;-1"/>
  <p:tag name="COLORSETCLASSNAME" val="ColorSet1"/>
</p:tagLst>
</file>

<file path=ppt/tags/tag16.xml><?xml version="1.0" encoding="utf-8"?>
<p:tagLst xmlns:a="http://schemas.openxmlformats.org/drawingml/2006/main" xmlns:r="http://schemas.openxmlformats.org/officeDocument/2006/relationships" xmlns:p="http://schemas.openxmlformats.org/presentationml/2006/main">
  <p:tag name="COLORS" val="White;White;Black426;White;-1"/>
  <p:tag name="COLORSETCLASSNAME" val="ColorSet1"/>
</p:tagLst>
</file>

<file path=ppt/tags/tag17.xml><?xml version="1.0" encoding="utf-8"?>
<p:tagLst xmlns:a="http://schemas.openxmlformats.org/drawingml/2006/main" xmlns:r="http://schemas.openxmlformats.org/officeDocument/2006/relationships" xmlns:p="http://schemas.openxmlformats.org/presentationml/2006/main">
  <p:tag name="COLORS" val="-2;-2;-2;-2;-1"/>
  <p:tag name="COLORSETCLASSNAME" val="ColorSet1"/>
</p:tagLst>
</file>

<file path=ppt/tags/tag18.xml><?xml version="1.0" encoding="utf-8"?>
<p:tagLst xmlns:a="http://schemas.openxmlformats.org/drawingml/2006/main" xmlns:r="http://schemas.openxmlformats.org/officeDocument/2006/relationships" xmlns:p="http://schemas.openxmlformats.org/presentationml/2006/main">
  <p:tag name="COLORS" val="-2;-2;-2;-2;-1"/>
  <p:tag name="COLORSETCLASSNAME" val="ColorSet1"/>
</p:tagLst>
</file>

<file path=ppt/tags/tag19.xml><?xml version="1.0" encoding="utf-8"?>
<p:tagLst xmlns:a="http://schemas.openxmlformats.org/drawingml/2006/main" xmlns:r="http://schemas.openxmlformats.org/officeDocument/2006/relationships" xmlns:p="http://schemas.openxmlformats.org/presentationml/2006/main">
  <p:tag name="COLORS" val="-2;-2;Black426;White;-1"/>
  <p:tag name="COLORSETCLASSNAME" val="ColorSet1"/>
</p:tagLst>
</file>

<file path=ppt/tags/tag2.xml><?xml version="1.0" encoding="utf-8"?>
<p:tagLst xmlns:a="http://schemas.openxmlformats.org/drawingml/2006/main" xmlns:r="http://schemas.openxmlformats.org/officeDocument/2006/relationships" xmlns:p="http://schemas.openxmlformats.org/presentationml/2006/main">
  <p:tag name="COLORS" val="White;White;Black426;White;-1"/>
  <p:tag name="COLORSETCLASSNAME" val="ColorSet1"/>
</p:tagLst>
</file>

<file path=ppt/tags/tag20.xml><?xml version="1.0" encoding="utf-8"?>
<p:tagLst xmlns:a="http://schemas.openxmlformats.org/drawingml/2006/main" xmlns:r="http://schemas.openxmlformats.org/officeDocument/2006/relationships" xmlns:p="http://schemas.openxmlformats.org/presentationml/2006/main">
  <p:tag name="COLORS" val="-2;-2;Black426;White;-1"/>
  <p:tag name="COLORSETCLASSNAME" val="ColorSet1"/>
</p:tagLst>
</file>

<file path=ppt/tags/tag21.xml><?xml version="1.0" encoding="utf-8"?>
<p:tagLst xmlns:a="http://schemas.openxmlformats.org/drawingml/2006/main" xmlns:r="http://schemas.openxmlformats.org/officeDocument/2006/relationships" xmlns:p="http://schemas.openxmlformats.org/presentationml/2006/main">
  <p:tag name="COLORS" val="-2;-2;-2;-2;-1"/>
  <p:tag name="COLORSETCLASSNAME" val="ColorSet1"/>
</p:tagLst>
</file>

<file path=ppt/tags/tag22.xml><?xml version="1.0" encoding="utf-8"?>
<p:tagLst xmlns:a="http://schemas.openxmlformats.org/drawingml/2006/main" xmlns:r="http://schemas.openxmlformats.org/officeDocument/2006/relationships" xmlns:p="http://schemas.openxmlformats.org/presentationml/2006/main">
  <p:tag name="COLORS" val="-2;-2;-2;-2;-1"/>
  <p:tag name="COLORSETCLASSNAME" val="ColorSet1"/>
</p:tagLst>
</file>

<file path=ppt/tags/tag23.xml><?xml version="1.0" encoding="utf-8"?>
<p:tagLst xmlns:a="http://schemas.openxmlformats.org/drawingml/2006/main" xmlns:r="http://schemas.openxmlformats.org/officeDocument/2006/relationships" xmlns:p="http://schemas.openxmlformats.org/presentationml/2006/main">
  <p:tag name="COLORS" val="-2;-2;-2;-2;-1"/>
  <p:tag name="COLORSETCLASSNAME" val="ColorSet1"/>
</p:tagLst>
</file>

<file path=ppt/tags/tag24.xml><?xml version="1.0" encoding="utf-8"?>
<p:tagLst xmlns:a="http://schemas.openxmlformats.org/drawingml/2006/main" xmlns:r="http://schemas.openxmlformats.org/officeDocument/2006/relationships" xmlns:p="http://schemas.openxmlformats.org/presentationml/2006/main">
  <p:tag name="COLORSETCLASSNAME" val="ColorSet1"/>
  <p:tag name="COLORS" val="-2;-2;-2;-2;Blue3"/>
</p:tagLst>
</file>

<file path=ppt/tags/tag25.xml><?xml version="1.0" encoding="utf-8"?>
<p:tagLst xmlns:a="http://schemas.openxmlformats.org/drawingml/2006/main" xmlns:r="http://schemas.openxmlformats.org/officeDocument/2006/relationships" xmlns:p="http://schemas.openxmlformats.org/presentationml/2006/main">
  <p:tag name="COLORSETCLASSNAME" val="ColorSet1"/>
  <p:tag name="COLORS" val="-2;-2;-2;-2;Blue3"/>
</p:tagLst>
</file>

<file path=ppt/tags/tag26.xml><?xml version="1.0" encoding="utf-8"?>
<p:tagLst xmlns:a="http://schemas.openxmlformats.org/drawingml/2006/main" xmlns:r="http://schemas.openxmlformats.org/officeDocument/2006/relationships" xmlns:p="http://schemas.openxmlformats.org/presentationml/2006/main">
  <p:tag name="COLORS" val="-2;-2;Black426;White;-1"/>
  <p:tag name="COLORSETCLASSNAME" val="ColorSet1"/>
</p:tagLst>
</file>

<file path=ppt/tags/tag27.xml><?xml version="1.0" encoding="utf-8"?>
<p:tagLst xmlns:a="http://schemas.openxmlformats.org/drawingml/2006/main" xmlns:r="http://schemas.openxmlformats.org/officeDocument/2006/relationships" xmlns:p="http://schemas.openxmlformats.org/presentationml/2006/main">
  <p:tag name="COLORS" val="-2;-2;Black426;White;-1"/>
  <p:tag name="COLORSETCLASSNAME" val="ColorSet1"/>
</p:tagLst>
</file>

<file path=ppt/tags/tag28.xml><?xml version="1.0" encoding="utf-8"?>
<p:tagLst xmlns:a="http://schemas.openxmlformats.org/drawingml/2006/main" xmlns:r="http://schemas.openxmlformats.org/officeDocument/2006/relationships" xmlns:p="http://schemas.openxmlformats.org/presentationml/2006/main">
  <p:tag name="COLORS" val="-2;-2;Black426;White;-1"/>
  <p:tag name="COLORSETCLASSNAME" val="ColorSet1"/>
</p:tagLst>
</file>

<file path=ppt/tags/tag29.xml><?xml version="1.0" encoding="utf-8"?>
<p:tagLst xmlns:a="http://schemas.openxmlformats.org/drawingml/2006/main" xmlns:r="http://schemas.openxmlformats.org/officeDocument/2006/relationships" xmlns:p="http://schemas.openxmlformats.org/presentationml/2006/main">
  <p:tag name="COLORS" val="-2;-2;Black426;White;-1"/>
  <p:tag name="COLORSETCLASSNAME" val="ColorSet1"/>
</p:tagLst>
</file>

<file path=ppt/tags/tag3.xml><?xml version="1.0" encoding="utf-8"?>
<p:tagLst xmlns:a="http://schemas.openxmlformats.org/drawingml/2006/main" xmlns:r="http://schemas.openxmlformats.org/officeDocument/2006/relationships" xmlns:p="http://schemas.openxmlformats.org/presentationml/2006/main">
  <p:tag name="COLORS" val="-2;-2;Black426;White;-1"/>
  <p:tag name="COLORSETCLASSNAME" val="ColorSet1"/>
</p:tagLst>
</file>

<file path=ppt/tags/tag30.xml><?xml version="1.0" encoding="utf-8"?>
<p:tagLst xmlns:a="http://schemas.openxmlformats.org/drawingml/2006/main" xmlns:r="http://schemas.openxmlformats.org/officeDocument/2006/relationships" xmlns:p="http://schemas.openxmlformats.org/presentationml/2006/main">
  <p:tag name="COLORS" val="-2;-2;Black426;White;-1"/>
  <p:tag name="COLORSETCLASSNAME" val="ColorSet1"/>
</p:tagLst>
</file>

<file path=ppt/tags/tag31.xml><?xml version="1.0" encoding="utf-8"?>
<p:tagLst xmlns:a="http://schemas.openxmlformats.org/drawingml/2006/main" xmlns:r="http://schemas.openxmlformats.org/officeDocument/2006/relationships" xmlns:p="http://schemas.openxmlformats.org/presentationml/2006/main">
  <p:tag name="COLORSETCLASSNAME" val="ColorSet1"/>
  <p:tag name="COLORS" val="-2;-2;Blue3;White;-1"/>
</p:tagLst>
</file>

<file path=ppt/tags/tag32.xml><?xml version="1.0" encoding="utf-8"?>
<p:tagLst xmlns:a="http://schemas.openxmlformats.org/drawingml/2006/main" xmlns:r="http://schemas.openxmlformats.org/officeDocument/2006/relationships" xmlns:p="http://schemas.openxmlformats.org/presentationml/2006/main">
  <p:tag name="COLORS" val="-2;-2;-2;-2;-1"/>
  <p:tag name="COLORSETCLASSNAME" val="ColorSet1"/>
</p:tagLst>
</file>

<file path=ppt/tags/tag33.xml><?xml version="1.0" encoding="utf-8"?>
<p:tagLst xmlns:a="http://schemas.openxmlformats.org/drawingml/2006/main" xmlns:r="http://schemas.openxmlformats.org/officeDocument/2006/relationships" xmlns:p="http://schemas.openxmlformats.org/presentationml/2006/main">
  <p:tag name="COLORS" val="-2;-2;-2;-2;-1"/>
  <p:tag name="COLORSETCLASSNAME" val="ColorSet1"/>
</p:tagLst>
</file>

<file path=ppt/tags/tag34.xml><?xml version="1.0" encoding="utf-8"?>
<p:tagLst xmlns:a="http://schemas.openxmlformats.org/drawingml/2006/main" xmlns:r="http://schemas.openxmlformats.org/officeDocument/2006/relationships" xmlns:p="http://schemas.openxmlformats.org/presentationml/2006/main">
  <p:tag name="COLORS" val="-1;White;-1;White;-1"/>
  <p:tag name="COLORSETCLASSNAME" val="ColorSet1"/>
</p:tagLst>
</file>

<file path=ppt/tags/tag35.xml><?xml version="1.0" encoding="utf-8"?>
<p:tagLst xmlns:a="http://schemas.openxmlformats.org/drawingml/2006/main" xmlns:r="http://schemas.openxmlformats.org/officeDocument/2006/relationships" xmlns:p="http://schemas.openxmlformats.org/presentationml/2006/main">
  <p:tag name="COLORS" val="-1;White;-1;White;-1"/>
  <p:tag name="COLORSETCLASSNAME" val="ColorSet1"/>
</p:tagLst>
</file>

<file path=ppt/tags/tag36.xml><?xml version="1.0" encoding="utf-8"?>
<p:tagLst xmlns:a="http://schemas.openxmlformats.org/drawingml/2006/main" xmlns:r="http://schemas.openxmlformats.org/officeDocument/2006/relationships" xmlns:p="http://schemas.openxmlformats.org/presentationml/2006/main">
  <p:tag name="COLORS" val="-2;-2;Black426;White;-1"/>
  <p:tag name="COLORSETCLASSNAME" val="ColorSet1"/>
</p:tagLst>
</file>

<file path=ppt/tags/tag37.xml><?xml version="1.0" encoding="utf-8"?>
<p:tagLst xmlns:a="http://schemas.openxmlformats.org/drawingml/2006/main" xmlns:r="http://schemas.openxmlformats.org/officeDocument/2006/relationships" xmlns:p="http://schemas.openxmlformats.org/presentationml/2006/main">
  <p:tag name="COLORS" val="-2;-2;Black426;White;-1"/>
  <p:tag name="COLORSETCLASSNAME" val="ColorSet1"/>
</p:tagLst>
</file>

<file path=ppt/tags/tag38.xml><?xml version="1.0" encoding="utf-8"?>
<p:tagLst xmlns:a="http://schemas.openxmlformats.org/drawingml/2006/main" xmlns:r="http://schemas.openxmlformats.org/officeDocument/2006/relationships" xmlns:p="http://schemas.openxmlformats.org/presentationml/2006/main">
  <p:tag name="COLORS" val="-2;-2;Black426;White;-1"/>
  <p:tag name="COLORSETCLASSNAME" val="ColorSet1"/>
</p:tagLst>
</file>

<file path=ppt/tags/tag4.xml><?xml version="1.0" encoding="utf-8"?>
<p:tagLst xmlns:a="http://schemas.openxmlformats.org/drawingml/2006/main" xmlns:r="http://schemas.openxmlformats.org/officeDocument/2006/relationships" xmlns:p="http://schemas.openxmlformats.org/presentationml/2006/main">
  <p:tag name="COLORS" val="-2;-2;Black426;White;-1"/>
  <p:tag name="COLORSETCLASSNAME" val="ColorSet1"/>
</p:tagLst>
</file>

<file path=ppt/tags/tag5.xml><?xml version="1.0" encoding="utf-8"?>
<p:tagLst xmlns:a="http://schemas.openxmlformats.org/drawingml/2006/main" xmlns:r="http://schemas.openxmlformats.org/officeDocument/2006/relationships" xmlns:p="http://schemas.openxmlformats.org/presentationml/2006/main">
  <p:tag name="COLORS" val="-2;-2;-2;-2;-1"/>
  <p:tag name="COLORSETCLASSNAME" val="ColorSet1"/>
</p:tagLst>
</file>

<file path=ppt/tags/tag6.xml><?xml version="1.0" encoding="utf-8"?>
<p:tagLst xmlns:a="http://schemas.openxmlformats.org/drawingml/2006/main" xmlns:r="http://schemas.openxmlformats.org/officeDocument/2006/relationships" xmlns:p="http://schemas.openxmlformats.org/presentationml/2006/main">
  <p:tag name="COLORS" val="-2;-2;-2;-2;-1"/>
  <p:tag name="COLORSETCLASSNAME" val="ColorSet1"/>
</p:tagLst>
</file>

<file path=ppt/tags/tag7.xml><?xml version="1.0" encoding="utf-8"?>
<p:tagLst xmlns:a="http://schemas.openxmlformats.org/drawingml/2006/main" xmlns:r="http://schemas.openxmlformats.org/officeDocument/2006/relationships" xmlns:p="http://schemas.openxmlformats.org/presentationml/2006/main">
  <p:tag name="COLORSETCLASSNAME" val="ColorSet1"/>
  <p:tag name="COLORS" val="-2;-2;-2;-2;Blue3"/>
</p:tagLst>
</file>

<file path=ppt/tags/tag8.xml><?xml version="1.0" encoding="utf-8"?>
<p:tagLst xmlns:a="http://schemas.openxmlformats.org/drawingml/2006/main" xmlns:r="http://schemas.openxmlformats.org/officeDocument/2006/relationships" xmlns:p="http://schemas.openxmlformats.org/presentationml/2006/main">
  <p:tag name="COLORSETCLASSNAME" val="ColorSet1"/>
  <p:tag name="COLORS" val="-2;-2;-2;-2;Blue3"/>
</p:tagLst>
</file>

<file path=ppt/tags/tag9.xml><?xml version="1.0" encoding="utf-8"?>
<p:tagLst xmlns:a="http://schemas.openxmlformats.org/drawingml/2006/main" xmlns:r="http://schemas.openxmlformats.org/officeDocument/2006/relationships" xmlns:p="http://schemas.openxmlformats.org/presentationml/2006/main">
  <p:tag name="COLORS" val="-2;-2;Black426;White;-1"/>
  <p:tag name="COLORSETCLASSNAME" val="ColorSet1"/>
</p:tagLst>
</file>

<file path=ppt/theme/theme1.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6324</TotalTime>
  <Words>5129</Words>
  <Application>Microsoft Office PowerPoint</Application>
  <PresentationFormat>On-screen Show (4:3)</PresentationFormat>
  <Paragraphs>1078</Paragraphs>
  <Slides>109</Slides>
  <Notes>72</Notes>
  <HiddenSlides>29</HiddenSlides>
  <MMClips>2</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109</vt:i4>
      </vt:variant>
    </vt:vector>
  </HeadingPairs>
  <TitlesOfParts>
    <vt:vector size="113" baseType="lpstr">
      <vt:lpstr>2_Default Design</vt:lpstr>
      <vt:lpstr>Worksheet</vt:lpstr>
      <vt:lpstr>VISIO</vt:lpstr>
      <vt:lpstr>Visio</vt:lpstr>
      <vt:lpstr>Slide 1</vt:lpstr>
      <vt:lpstr>Slide 2</vt:lpstr>
      <vt:lpstr>Qué es Internet?</vt:lpstr>
      <vt:lpstr>Penetración global de internet </vt:lpstr>
      <vt:lpstr>Penetración de Internet por países|</vt:lpstr>
      <vt:lpstr>¿Son confiables las comunicaciones IP?</vt:lpstr>
      <vt:lpstr>Slide 7</vt:lpstr>
      <vt:lpstr>Penetración</vt:lpstr>
      <vt:lpstr>Uso de IP para envío de señales de alarma</vt:lpstr>
      <vt:lpstr>Protocolos IP: UDP vs. TCP</vt:lpstr>
      <vt:lpstr>Slide 11</vt:lpstr>
      <vt:lpstr>Slide 12</vt:lpstr>
      <vt:lpstr>Slide 13</vt:lpstr>
      <vt:lpstr>Protocolos IP: UDP vs. TCP</vt:lpstr>
      <vt:lpstr>Protocolos IP: UDP vs. TCP</vt:lpstr>
      <vt:lpstr>Slide 16</vt:lpstr>
      <vt:lpstr>Slide 17</vt:lpstr>
      <vt:lpstr>Slide 18</vt:lpstr>
      <vt:lpstr>Slide 19</vt:lpstr>
      <vt:lpstr>Uso de TPBC para envío de señales de alarma </vt:lpstr>
      <vt:lpstr>Uso de IP para envío de señales de alarma</vt:lpstr>
      <vt:lpstr>Obtenga beneficios para su negocio</vt:lpstr>
      <vt:lpstr>Familia de productos DSC T-Link</vt:lpstr>
      <vt:lpstr>Slide 24</vt:lpstr>
      <vt:lpstr>Slide 25</vt:lpstr>
      <vt:lpstr>Slide 26</vt:lpstr>
      <vt:lpstr>Slide 27</vt:lpstr>
      <vt:lpstr>Slide 28</vt:lpstr>
      <vt:lpstr>Ancho de Banda</vt:lpstr>
      <vt:lpstr>Ancho de banda en cifras</vt:lpstr>
      <vt:lpstr>El T-Link TL250 en la red</vt:lpstr>
      <vt:lpstr>Slide 32</vt:lpstr>
      <vt:lpstr>Programación con Console de T-Link</vt:lpstr>
      <vt:lpstr>Slide 34</vt:lpstr>
      <vt:lpstr>Programación</vt:lpstr>
      <vt:lpstr>Pruebe sus productos T-Link</vt:lpstr>
      <vt:lpstr>Slide 37</vt:lpstr>
      <vt:lpstr>Casos de  Estudio </vt:lpstr>
      <vt:lpstr>Estudio de casos </vt:lpstr>
      <vt:lpstr>Casos de Estudio</vt:lpstr>
      <vt:lpstr>Beneficios principales de T-Link TL250/TL300</vt:lpstr>
      <vt:lpstr>Beneficios principales de T-Link TL250/TL300</vt:lpstr>
      <vt:lpstr>Beneficios adicionales</vt:lpstr>
      <vt:lpstr>Comunicador de alarmas IP DSC T-Link</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GS-3055</vt:lpstr>
      <vt:lpstr>Slide 67</vt:lpstr>
      <vt:lpstr>Slide 68</vt:lpstr>
      <vt:lpstr>Nuevos Comunicadores</vt:lpstr>
      <vt:lpstr>GS2060/TL260GS/TL260  Entrenamiento técnico de producto</vt:lpstr>
      <vt:lpstr>GS2060/TL260GS  – Descripción del producto</vt:lpstr>
      <vt:lpstr>Slide 72</vt:lpstr>
      <vt:lpstr>Slide 73</vt:lpstr>
      <vt:lpstr>Slide 74</vt:lpstr>
      <vt:lpstr>Slide 75</vt:lpstr>
      <vt:lpstr>Slide 76</vt:lpstr>
      <vt:lpstr>Slide 77</vt:lpstr>
      <vt:lpstr>Slide 78</vt:lpstr>
      <vt:lpstr>GS2060/TL260GS  – Instalación y programación</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GS2060/TL260GS  – Aplicaciones</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Preguntas?</vt:lpstr>
    </vt:vector>
  </TitlesOfParts>
  <Company>TSP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ScholzH</dc:creator>
  <dc:description>Translated by FEDERICO VIOLI</dc:description>
  <cp:lastModifiedBy>sanrivera</cp:lastModifiedBy>
  <cp:revision>385</cp:revision>
  <dcterms:created xsi:type="dcterms:W3CDTF">2006-06-10T12:02:18Z</dcterms:created>
  <dcterms:modified xsi:type="dcterms:W3CDTF">2011-04-08T11:30:23Z</dcterms:modified>
</cp:coreProperties>
</file>