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8"/>
  </p:notesMasterIdLst>
  <p:sldIdLst>
    <p:sldId id="529" r:id="rId5"/>
    <p:sldId id="531" r:id="rId6"/>
    <p:sldId id="537" r:id="rId7"/>
  </p:sldIdLst>
  <p:sldSz cx="9144000" cy="6858000" type="screen4x3"/>
  <p:notesSz cx="7099300" cy="102346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5050"/>
    <a:srgbClr val="053C79"/>
    <a:srgbClr val="F3FFFF"/>
    <a:srgbClr val="EFFF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155" autoAdjust="0"/>
    <p:restoredTop sz="94660"/>
  </p:normalViewPr>
  <p:slideViewPr>
    <p:cSldViewPr snapToGrid="0">
      <p:cViewPr varScale="1">
        <p:scale>
          <a:sx n="79" d="100"/>
          <a:sy n="79" d="100"/>
        </p:scale>
        <p:origin x="-1050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>
                <a:latin typeface="Arial" charset="0"/>
                <a:ea typeface="ＭＳ Ｐゴシック" pitchFamily="26" charset="-128"/>
                <a:cs typeface="+mn-cs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>
                <a:latin typeface="Arial" charset="0"/>
                <a:ea typeface="ＭＳ Ｐゴシック" pitchFamily="26" charset="-128"/>
                <a:cs typeface="+mn-cs"/>
              </a:defRPr>
            </a:lvl1pPr>
          </a:lstStyle>
          <a:p>
            <a:pPr>
              <a:defRPr/>
            </a:pPr>
            <a:fld id="{1F905E31-673F-42C0-8383-10899DF65064}" type="datetimeFigureOut">
              <a:rPr lang="fr-FR"/>
              <a:pPr>
                <a:defRPr/>
              </a:pPr>
              <a:t>11/12/2012</a:t>
            </a:fld>
            <a:endParaRPr lang="fr-CA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pPr lvl="0"/>
            <a:endParaRPr lang="fr-CA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fr-CA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>
                <a:latin typeface="Arial" charset="0"/>
                <a:ea typeface="ＭＳ Ｐゴシック" pitchFamily="26" charset="-128"/>
                <a:cs typeface="+mn-cs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>
                <a:latin typeface="Arial" charset="0"/>
                <a:ea typeface="ＭＳ Ｐゴシック" pitchFamily="26" charset="-128"/>
                <a:cs typeface="+mn-cs"/>
              </a:defRPr>
            </a:lvl1pPr>
          </a:lstStyle>
          <a:p>
            <a:pPr>
              <a:defRPr/>
            </a:pPr>
            <a:fld id="{402F91C0-F0AB-4879-85AE-D941B0CB5D6B}" type="slidenum">
              <a:rPr lang="fr-CA"/>
              <a:pPr>
                <a:defRPr/>
              </a:pPr>
              <a:t>‹#›</a:t>
            </a:fld>
            <a:endParaRPr lang="fr-CA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 txBox="1">
            <a:spLocks noGrp="1" noChangeArrowheads="1"/>
          </p:cNvSpPr>
          <p:nvPr/>
        </p:nvSpPr>
        <p:spPr bwMode="auto">
          <a:xfrm>
            <a:off x="4021294" y="9720785"/>
            <a:ext cx="3076363" cy="5120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8993" tIns="49497" rIns="98993" bIns="49497" anchor="b"/>
          <a:lstStyle/>
          <a:p>
            <a:pPr algn="r"/>
            <a:fld id="{6F5F63DE-FE8B-428E-8CF2-36F57089E4BA}" type="slidenum">
              <a:rPr lang="en-US" sz="1300"/>
              <a:pPr algn="r"/>
              <a:t>1</a:t>
            </a:fld>
            <a:endParaRPr lang="en-US" sz="1300" dirty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92188" y="765175"/>
            <a:ext cx="5116512" cy="383857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6574" y="4862141"/>
            <a:ext cx="5206153" cy="4606974"/>
          </a:xfrm>
          <a:noFill/>
        </p:spPr>
        <p:txBody>
          <a:bodyPr wrap="square" lIns="98993" tIns="49497" rIns="98993" bIns="49497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Tyco Security Products template LR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95263"/>
            <a:ext cx="9155113" cy="70739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80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7305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ctrTitle"/>
          </p:nvPr>
        </p:nvSpPr>
        <p:spPr>
          <a:xfrm>
            <a:off x="685800" y="974725"/>
            <a:ext cx="7772400" cy="1470025"/>
          </a:xfrm>
        </p:spPr>
        <p:txBody>
          <a:bodyPr/>
          <a:lstStyle>
            <a:lvl1pPr algn="ctr">
              <a:defRPr sz="30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6936CB-1EF3-40A4-9964-6257F2F4AFB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84950" y="663575"/>
            <a:ext cx="2082800" cy="55086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3375" y="663575"/>
            <a:ext cx="6099175" cy="55086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5E9EF6-B912-4EE9-80F5-D77D466E81C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D9B7D5-E5E4-4D7F-9A3A-6F4DEC9023A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FA8A66-4AAE-4518-A15B-AB2258D31B2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33375" y="1790700"/>
            <a:ext cx="4090988" cy="4381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6763" y="1790700"/>
            <a:ext cx="4090987" cy="4381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6AF97A-EA76-4EF4-9B8C-D7A192B4064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5A1400-B1CD-45B1-84BF-2886CE302BC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DE2A90-F20E-4D72-9C74-5FFD84FB7C6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FCCAD1-94C8-46C1-B423-3DE4A7075F2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5D1A8C-7DC3-4867-8378-A8A1A2142BC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CA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2E85F3-1B4E-4AC6-A414-91169259027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333375" y="1790700"/>
            <a:ext cx="8334375" cy="438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4572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7411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666750" y="663575"/>
            <a:ext cx="7985125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808413" y="6402388"/>
            <a:ext cx="495300" cy="303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9" tIns="45714" rIns="91429" bIns="45714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000">
                <a:solidFill>
                  <a:srgbClr val="96AFCE"/>
                </a:solidFill>
                <a:latin typeface="Arial" charset="0"/>
                <a:ea typeface="ＭＳ Ｐゴシック" pitchFamily="26" charset="-128"/>
                <a:cs typeface="+mn-cs"/>
              </a:defRPr>
            </a:lvl1pPr>
          </a:lstStyle>
          <a:p>
            <a:pPr>
              <a:defRPr/>
            </a:pPr>
            <a:fld id="{7822F22C-D051-4F17-90AD-C820FB9820F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7413" name="Picture 5" descr="insd temp top.jpg"/>
          <p:cNvPicPr>
            <a:picLocks noChangeAspect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104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4" name="Picture 6" descr="inside template btm.jpg"/>
          <p:cNvPicPr>
            <a:picLocks noChangeAspect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9525" y="6156325"/>
            <a:ext cx="910431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562" r:id="rId1"/>
    <p:sldLayoutId id="2147484541" r:id="rId2"/>
    <p:sldLayoutId id="2147484542" r:id="rId3"/>
    <p:sldLayoutId id="2147484543" r:id="rId4"/>
    <p:sldLayoutId id="2147484544" r:id="rId5"/>
    <p:sldLayoutId id="2147484545" r:id="rId6"/>
    <p:sldLayoutId id="2147484546" r:id="rId7"/>
    <p:sldLayoutId id="2147484547" r:id="rId8"/>
    <p:sldLayoutId id="2147484548" r:id="rId9"/>
    <p:sldLayoutId id="2147484549" r:id="rId10"/>
    <p:sldLayoutId id="214748455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53C79"/>
          </a:solidFill>
          <a:latin typeface="+mj-lt"/>
          <a:ea typeface="ＭＳ Ｐゴシック" pitchFamily="26" charset="-128"/>
          <a:cs typeface="ＭＳ Ｐゴシック" pitchFamily="26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53C79"/>
          </a:solidFill>
          <a:latin typeface="Verdana" pitchFamily="34" charset="0"/>
          <a:ea typeface="ＭＳ Ｐゴシック" pitchFamily="26" charset="-128"/>
          <a:cs typeface="ＭＳ Ｐゴシック" pitchFamily="26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53C79"/>
          </a:solidFill>
          <a:latin typeface="Verdana" pitchFamily="34" charset="0"/>
          <a:ea typeface="ＭＳ Ｐゴシック" pitchFamily="26" charset="-128"/>
          <a:cs typeface="ＭＳ Ｐゴシック" pitchFamily="26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53C79"/>
          </a:solidFill>
          <a:latin typeface="Verdana" pitchFamily="34" charset="0"/>
          <a:ea typeface="ＭＳ Ｐゴシック" pitchFamily="26" charset="-128"/>
          <a:cs typeface="ＭＳ Ｐゴシック" pitchFamily="26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53C79"/>
          </a:solidFill>
          <a:latin typeface="Verdana" pitchFamily="34" charset="0"/>
          <a:ea typeface="ＭＳ Ｐゴシック" pitchFamily="26" charset="-128"/>
          <a:cs typeface="ＭＳ Ｐゴシック" pitchFamily="26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053C79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053C79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053C79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053C79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26" charset="-128"/>
          <a:cs typeface="ＭＳ Ｐゴシック" pitchFamily="26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ＭＳ Ｐゴシック" pitchFamily="26" charset="-128"/>
          <a:cs typeface="ＭＳ Ｐゴシック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26" charset="-128"/>
          <a:cs typeface="ＭＳ Ｐゴシック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ＭＳ Ｐゴシック" pitchFamily="26" charset="-128"/>
          <a:cs typeface="ＭＳ Ｐゴシック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ea typeface="ＭＳ Ｐゴシック" pitchFamily="26" charset="-128"/>
          <a:cs typeface="ＭＳ Ｐゴシック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2"/>
          <p:cNvSpPr txBox="1">
            <a:spLocks noGrp="1"/>
          </p:cNvSpPr>
          <p:nvPr/>
        </p:nvSpPr>
        <p:spPr bwMode="auto">
          <a:xfrm>
            <a:off x="3962400" y="6526464"/>
            <a:ext cx="20637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45679" rIns="0" bIns="45679"/>
          <a:lstStyle/>
          <a:p>
            <a:pPr algn="r"/>
            <a:fld id="{E67C3038-AE1C-44BF-8658-59E6AE708F2E}" type="slidenum">
              <a:rPr lang="en-US" sz="1000">
                <a:solidFill>
                  <a:srgbClr val="FFFFFF"/>
                </a:solidFill>
              </a:rPr>
              <a:pPr algn="r"/>
              <a:t>1</a:t>
            </a:fld>
            <a:endParaRPr lang="en-US" sz="1000" dirty="0">
              <a:solidFill>
                <a:srgbClr val="FFFFFF"/>
              </a:solidFill>
            </a:endParaRPr>
          </a:p>
        </p:txBody>
      </p:sp>
      <p:sp>
        <p:nvSpPr>
          <p:cNvPr id="8" name="Rectangle 8"/>
          <p:cNvSpPr txBox="1">
            <a:spLocks noChangeArrowheads="1"/>
          </p:cNvSpPr>
          <p:nvPr/>
        </p:nvSpPr>
        <p:spPr>
          <a:xfrm>
            <a:off x="521368" y="649287"/>
            <a:ext cx="7839995" cy="979487"/>
          </a:xfrm>
          <a:prstGeom prst="rect">
            <a:avLst/>
          </a:prstGeom>
          <a:noFill/>
        </p:spPr>
        <p:txBody>
          <a:bodyPr bIns="16617"/>
          <a:lstStyle/>
          <a:p>
            <a:pPr eaLnBrk="0" hangingPunct="0">
              <a:defRPr/>
            </a:pPr>
            <a:r>
              <a:rPr lang="en-US" sz="2800" b="1" dirty="0" smtClean="0">
                <a:solidFill>
                  <a:srgbClr val="053C79"/>
                </a:solidFill>
                <a:latin typeface="+mj-lt"/>
                <a:ea typeface="+mj-ea"/>
                <a:cs typeface="+mj-cs"/>
              </a:rPr>
              <a:t>Power Series v4.6, RFK5564 y PK/RFK5500 v1.3 	</a:t>
            </a:r>
            <a:endParaRPr lang="en-US" sz="2800" b="1" dirty="0">
              <a:solidFill>
                <a:srgbClr val="053C79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3317" name="Rectangle 13"/>
          <p:cNvSpPr>
            <a:spLocks noChangeArrowheads="1"/>
          </p:cNvSpPr>
          <p:nvPr/>
        </p:nvSpPr>
        <p:spPr bwMode="auto">
          <a:xfrm>
            <a:off x="4537075" y="2009775"/>
            <a:ext cx="4419600" cy="411329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tIns="0" rIns="91346" bIns="45675"/>
          <a:lstStyle/>
          <a:p>
            <a:pPr marL="114300" indent="-114300">
              <a:lnSpc>
                <a:spcPct val="110000"/>
              </a:lnSpc>
              <a:spcBef>
                <a:spcPct val="20000"/>
              </a:spcBef>
              <a:spcAft>
                <a:spcPct val="30000"/>
              </a:spcAft>
              <a:buSzPct val="75000"/>
            </a:pPr>
            <a:r>
              <a:rPr lang="es-AR" sz="1400" b="1" u="sng" dirty="0" smtClean="0"/>
              <a:t>CARACTERISTICAS </a:t>
            </a:r>
          </a:p>
          <a:p>
            <a:pPr marL="114300" indent="-114300">
              <a:lnSpc>
                <a:spcPct val="110000"/>
              </a:lnSpc>
              <a:spcBef>
                <a:spcPct val="20000"/>
              </a:spcBef>
              <a:spcAft>
                <a:spcPct val="30000"/>
              </a:spcAft>
              <a:buSzPct val="75000"/>
              <a:buFontTx/>
              <a:buChar char="•"/>
            </a:pPr>
            <a:r>
              <a:rPr lang="es-AR" sz="1600" dirty="0" smtClean="0"/>
              <a:t>Soporta 64 zonas inalámbricas con PC1864</a:t>
            </a:r>
          </a:p>
          <a:p>
            <a:pPr marL="114300" indent="-114300">
              <a:lnSpc>
                <a:spcPct val="110000"/>
              </a:lnSpc>
              <a:spcBef>
                <a:spcPct val="20000"/>
              </a:spcBef>
              <a:spcAft>
                <a:spcPct val="30000"/>
              </a:spcAft>
              <a:buSzPct val="75000"/>
              <a:buFontTx/>
              <a:buChar char="•"/>
            </a:pPr>
            <a:r>
              <a:rPr lang="es-AR" sz="1600" dirty="0" smtClean="0"/>
              <a:t>Librería de etiquetas pre-cargadas en Ingles, Español y Portugués</a:t>
            </a:r>
          </a:p>
          <a:p>
            <a:pPr marL="114300" lvl="1" indent="-114300">
              <a:lnSpc>
                <a:spcPct val="110000"/>
              </a:lnSpc>
              <a:spcBef>
                <a:spcPct val="20000"/>
              </a:spcBef>
              <a:spcAft>
                <a:spcPct val="30000"/>
              </a:spcAft>
              <a:buSzPct val="75000"/>
              <a:buFontTx/>
              <a:buChar char="•"/>
            </a:pPr>
            <a:r>
              <a:rPr lang="es-AR" sz="1600" dirty="0" smtClean="0"/>
              <a:t>Sencillo proceso de enrolamiento de zonas inalámbricas !</a:t>
            </a:r>
          </a:p>
        </p:txBody>
      </p:sp>
      <p:sp>
        <p:nvSpPr>
          <p:cNvPr id="13318" name="Rectangle 13"/>
          <p:cNvSpPr>
            <a:spLocks noChangeArrowheads="1"/>
          </p:cNvSpPr>
          <p:nvPr/>
        </p:nvSpPr>
        <p:spPr bwMode="auto">
          <a:xfrm>
            <a:off x="407988" y="2047875"/>
            <a:ext cx="4152900" cy="44894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tIns="0" rIns="91346" bIns="45675"/>
          <a:lstStyle/>
          <a:p>
            <a:pPr marL="114300" indent="-114300">
              <a:lnSpc>
                <a:spcPct val="110000"/>
              </a:lnSpc>
              <a:spcBef>
                <a:spcPct val="20000"/>
              </a:spcBef>
              <a:spcAft>
                <a:spcPct val="30000"/>
              </a:spcAft>
              <a:buSzPct val="75000"/>
            </a:pPr>
            <a:r>
              <a:rPr lang="es-AR" sz="1400" b="1" u="sng" dirty="0" smtClean="0"/>
              <a:t>BENEFICIOS</a:t>
            </a:r>
          </a:p>
          <a:p>
            <a:pPr marL="114300" indent="-114300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SzPct val="75000"/>
              <a:buFont typeface="Arial" charset="0"/>
              <a:buChar char="•"/>
            </a:pPr>
            <a:r>
              <a:rPr lang="es-AR" sz="1600" dirty="0" smtClean="0"/>
              <a:t>Mayor cantidad de zonas inalámbricas !</a:t>
            </a:r>
          </a:p>
          <a:p>
            <a:pPr marL="114300" indent="-114300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SzPct val="75000"/>
              <a:buFont typeface="Arial" charset="0"/>
              <a:buChar char="•"/>
            </a:pPr>
            <a:r>
              <a:rPr lang="es-AR" sz="1600" dirty="0" smtClean="0"/>
              <a:t>Simplifica la programación !</a:t>
            </a:r>
          </a:p>
          <a:p>
            <a:pPr marL="114300" indent="-114300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SzPct val="75000"/>
              <a:buFont typeface="Arial" charset="0"/>
              <a:buChar char="•"/>
            </a:pPr>
            <a:r>
              <a:rPr lang="es-AR" sz="1600" dirty="0" smtClean="0"/>
              <a:t>Instalación rápida !</a:t>
            </a:r>
          </a:p>
          <a:p>
            <a:pPr marL="114300" indent="-114300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SzPct val="75000"/>
              <a:buFont typeface="Arial" charset="0"/>
              <a:buChar char="•"/>
            </a:pPr>
            <a:endParaRPr lang="es-AR" sz="1400" dirty="0" smtClean="0"/>
          </a:p>
          <a:p>
            <a:pPr marL="114300" indent="-114300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SzPct val="75000"/>
              <a:buFont typeface="Arial" charset="0"/>
              <a:buChar char="•"/>
            </a:pPr>
            <a:endParaRPr lang="es-AR" sz="1400" dirty="0" smtClean="0"/>
          </a:p>
          <a:p>
            <a:pPr marL="114300" indent="-114300">
              <a:lnSpc>
                <a:spcPct val="110000"/>
              </a:lnSpc>
              <a:spcBef>
                <a:spcPct val="20000"/>
              </a:spcBef>
              <a:spcAft>
                <a:spcPct val="30000"/>
              </a:spcAft>
              <a:buSzPct val="75000"/>
              <a:buFontTx/>
              <a:buChar char="•"/>
            </a:pPr>
            <a:endParaRPr lang="es-AR" sz="1400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79021D9-D0FB-D745-A28F-164F8BC08368}" type="slidenum">
              <a:rPr lang="en-US" smtClean="0"/>
              <a:pPr/>
              <a:t>1</a:t>
            </a:fld>
            <a:endParaRPr lang="en-US"/>
          </a:p>
        </p:txBody>
      </p:sp>
      <p:pic>
        <p:nvPicPr>
          <p:cNvPr id="7" name="Picture 6" descr="PC1864_PK550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69914" y="3636601"/>
            <a:ext cx="2323544" cy="2371736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6750" y="436998"/>
            <a:ext cx="7985125" cy="990600"/>
          </a:xfrm>
        </p:spPr>
        <p:txBody>
          <a:bodyPr/>
          <a:lstStyle/>
          <a:p>
            <a:r>
              <a:rPr lang="es-AR" dirty="0" smtClean="0"/>
              <a:t>Notas  de Aplicación</a:t>
            </a:r>
            <a:endParaRPr lang="es-A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3375" y="1266853"/>
            <a:ext cx="8334375" cy="5006947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s-AR" sz="1600" dirty="0" smtClean="0"/>
              <a:t>Soporta 33-64 zonas inalámbricas con PC1864 solamente usando RFK5564</a:t>
            </a:r>
          </a:p>
          <a:p>
            <a:pPr>
              <a:lnSpc>
                <a:spcPct val="150000"/>
              </a:lnSpc>
            </a:pPr>
            <a:r>
              <a:rPr lang="es-AR" sz="1600" dirty="0" smtClean="0"/>
              <a:t>RFK5564 funcionara normalmente con PC1616 y PC1832, pero solo soportará 32 zonas inalámbricas.</a:t>
            </a:r>
          </a:p>
          <a:p>
            <a:pPr>
              <a:lnSpc>
                <a:spcPct val="150000"/>
              </a:lnSpc>
            </a:pPr>
            <a:r>
              <a:rPr lang="es-AR" sz="1600" dirty="0" smtClean="0"/>
              <a:t>RFK5564 incluye 64 zonas inalámbricas, Librería de etiquetas y programación inalámbrica fácil.</a:t>
            </a:r>
          </a:p>
          <a:p>
            <a:pPr>
              <a:lnSpc>
                <a:spcPct val="150000"/>
              </a:lnSpc>
            </a:pPr>
            <a:r>
              <a:rPr lang="es-AR" sz="1600" dirty="0" smtClean="0"/>
              <a:t>RFK5500 incluye Librería de etiquetas y programación inalámbrica fácil.</a:t>
            </a:r>
          </a:p>
          <a:p>
            <a:pPr>
              <a:lnSpc>
                <a:spcPct val="150000"/>
              </a:lnSpc>
            </a:pPr>
            <a:r>
              <a:rPr lang="es-AR" sz="1600" dirty="0" smtClean="0"/>
              <a:t>PK5500 incluye Librería de etiquetas.</a:t>
            </a:r>
          </a:p>
          <a:p>
            <a:pPr>
              <a:lnSpc>
                <a:spcPct val="150000"/>
              </a:lnSpc>
            </a:pPr>
            <a:r>
              <a:rPr lang="es-AR" sz="1600" dirty="0" smtClean="0"/>
              <a:t>Nuevo drivers para DLS IV son requeridos. Solo soportado por DLS IV. Para RFK5564, Ud. debe seleccionar PK5500 v1.3 and RFK5164 v5.4. Para RFK5500, por favor seleccione RF5132 v5.4</a:t>
            </a:r>
          </a:p>
          <a:p>
            <a:r>
              <a:rPr lang="es-AR" sz="1600" dirty="0" smtClean="0"/>
              <a:t>Etiquetas de Zonas son totalmente configurables manteniendo las ya </a:t>
            </a:r>
            <a:r>
              <a:rPr lang="es-AR" sz="1600" dirty="0" err="1" smtClean="0"/>
              <a:t>esxistentes</a:t>
            </a:r>
            <a:r>
              <a:rPr lang="es-AR" sz="1600" dirty="0" smtClean="0"/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6750" y="436998"/>
            <a:ext cx="7985125" cy="990600"/>
          </a:xfrm>
        </p:spPr>
        <p:txBody>
          <a:bodyPr/>
          <a:lstStyle/>
          <a:p>
            <a:r>
              <a:rPr lang="es-AR" dirty="0" smtClean="0"/>
              <a:t>Notas  de Aplicación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3375" y="1266853"/>
            <a:ext cx="8334375" cy="5006947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s-AR" sz="1600" dirty="0" err="1" smtClean="0"/>
              <a:t>Stickers</a:t>
            </a:r>
            <a:r>
              <a:rPr lang="es-AR" sz="1600" dirty="0" smtClean="0"/>
              <a:t> color AMARILLOS con nueva versión 1.3 han sido aplicados a las cajas de productos y cajas maestras.</a:t>
            </a:r>
          </a:p>
          <a:p>
            <a:pPr>
              <a:lnSpc>
                <a:spcPct val="150000"/>
              </a:lnSpc>
            </a:pPr>
            <a:r>
              <a:rPr lang="es-AR" sz="1600" dirty="0" smtClean="0"/>
              <a:t>Si usa teclado versión V1.2 o menor en </a:t>
            </a:r>
            <a:r>
              <a:rPr lang="es-AR" sz="1600" dirty="0" err="1" smtClean="0"/>
              <a:t>PowerSeries</a:t>
            </a:r>
            <a:r>
              <a:rPr lang="es-AR" sz="1600" dirty="0" smtClean="0"/>
              <a:t> V4.6, programación inalámbrica serán de 2 dígitos. Entre secciones [01]-[99], permite 64 zonas inalámbricas.  Para secciones [100]+ debe usar un teclado RFK5564.</a:t>
            </a:r>
          </a:p>
          <a:p>
            <a:pPr>
              <a:lnSpc>
                <a:spcPct val="150000"/>
              </a:lnSpc>
            </a:pPr>
            <a:r>
              <a:rPr lang="es-AR" sz="1600" dirty="0" smtClean="0"/>
              <a:t>Programación por plantillas– Entre “0” para el prime digito para asegurar la programación de las primeras 8 zonas. Misma funcionalidad que el SCW.</a:t>
            </a:r>
          </a:p>
          <a:p>
            <a:pPr>
              <a:lnSpc>
                <a:spcPct val="150000"/>
              </a:lnSpc>
            </a:pPr>
            <a:r>
              <a:rPr lang="es-AR" sz="1600" dirty="0" smtClean="0"/>
              <a:t>Características Removidas: formatos de comunicación : </a:t>
            </a:r>
            <a:r>
              <a:rPr lang="es-AR" sz="1600" dirty="0" err="1" smtClean="0"/>
              <a:t>Robophone</a:t>
            </a:r>
            <a:r>
              <a:rPr lang="es-AR" sz="1600" dirty="0" smtClean="0"/>
              <a:t>, </a:t>
            </a:r>
            <a:r>
              <a:rPr lang="es-AR" sz="1600" dirty="0" err="1" smtClean="0"/>
              <a:t>Private</a:t>
            </a:r>
            <a:r>
              <a:rPr lang="es-AR" sz="1600" dirty="0" smtClean="0"/>
              <a:t> line y </a:t>
            </a:r>
            <a:r>
              <a:rPr lang="es-AR" sz="1600" dirty="0" err="1" smtClean="0"/>
              <a:t>Scantronics</a:t>
            </a:r>
            <a:r>
              <a:rPr lang="es-AR" sz="1600" dirty="0" smtClean="0"/>
              <a:t>. Código de Mantenimiento. PGM 32 – Apertura después de Alarma y PGM 33- Estado de Sirena &amp; Salida de acceso a Programación.</a:t>
            </a:r>
          </a:p>
          <a:p>
            <a:r>
              <a:rPr lang="es-AR" sz="1600" dirty="0" smtClean="0"/>
              <a:t>Mejoras al RFK – Teste de ubicación de Recibidores y Repetidores.</a:t>
            </a:r>
          </a:p>
          <a:p>
            <a:endParaRPr lang="es-AR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Unknown Document Type" ma:contentTypeID="0x010104" ma:contentTypeVersion="0" ma:contentTypeDescription="" ma:contentTypeScope="" ma:versionID="279c20c3caf3300dae6b438536eb8c56">
  <xsd:schema xmlns:xsd="http://www.w3.org/2001/XMLSchema" xmlns:p="http://schemas.microsoft.com/office/2006/metadata/properties" targetNamespace="http://schemas.microsoft.com/office/2006/metadata/properties" ma:root="true" ma:fieldsID="0d2e1ca116041f9e11471c52c4c9d60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439A4DD0-D909-408D-A0A5-D6C808C41AA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CE354F4-C63B-4062-BE1C-C77395CB2E83}">
  <ds:schemaRefs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F00EEDED-782D-4E0A-B3B5-60B3BA4D865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9170</TotalTime>
  <Words>294</Words>
  <Application>Microsoft Office PowerPoint</Application>
  <PresentationFormat>On-screen Show (4:3)</PresentationFormat>
  <Paragraphs>27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Default Design</vt:lpstr>
      <vt:lpstr>Slide 1</vt:lpstr>
      <vt:lpstr>Notas  de Aplicación</vt:lpstr>
      <vt:lpstr>Notas  de Aplicación</vt:lpstr>
    </vt:vector>
  </TitlesOfParts>
  <Company>DSC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tycole</dc:creator>
  <cp:lastModifiedBy>Windows User</cp:lastModifiedBy>
  <cp:revision>716</cp:revision>
  <dcterms:created xsi:type="dcterms:W3CDTF">2010-03-08T15:19:36Z</dcterms:created>
  <dcterms:modified xsi:type="dcterms:W3CDTF">2012-12-11T16:41:23Z</dcterms:modified>
</cp:coreProperties>
</file>