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comments/comment4.xml" ContentType="application/vnd.openxmlformats-officedocument.presentationml.comments+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notesSlides/notesSlide13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129.xml" ContentType="application/vnd.openxmlformats-officedocument.presentationml.notesSlide+xml"/>
  <Override PartName="/ppt/slides/slide108.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Default Extension="wmf" ContentType="image/x-wmf"/>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comments/comment2.xml" ContentType="application/vnd.openxmlformats-officedocument.presentationml.comments+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notesSlides/notesSlide137.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26.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notesSlides/notesSlide13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comments/comment3.xml" ContentType="application/vnd.openxmlformats-officedocument.presentationml.comments+xml"/>
  <Override PartName="/ppt/notesSlides/notesSlide80.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notesSlides/notesSlide134.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notesSlides/notesSlide125.xml" ContentType="application/vnd.openxmlformats-officedocument.presentationml.notesSlide+xml"/>
  <Override PartName="/ppt/notesSlides/notesSlide136.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43"/>
  </p:notesMasterIdLst>
  <p:sldIdLst>
    <p:sldId id="257" r:id="rId3"/>
    <p:sldId id="264" r:id="rId4"/>
    <p:sldId id="292" r:id="rId5"/>
    <p:sldId id="285" r:id="rId6"/>
    <p:sldId id="373" r:id="rId7"/>
    <p:sldId id="374" r:id="rId8"/>
    <p:sldId id="436" r:id="rId9"/>
    <p:sldId id="375" r:id="rId10"/>
    <p:sldId id="376" r:id="rId11"/>
    <p:sldId id="377" r:id="rId12"/>
    <p:sldId id="286" r:id="rId13"/>
    <p:sldId id="381" r:id="rId14"/>
    <p:sldId id="382" r:id="rId15"/>
    <p:sldId id="383" r:id="rId16"/>
    <p:sldId id="384" r:id="rId17"/>
    <p:sldId id="437" r:id="rId18"/>
    <p:sldId id="434" r:id="rId19"/>
    <p:sldId id="288" r:id="rId20"/>
    <p:sldId id="289" r:id="rId21"/>
    <p:sldId id="395" r:id="rId22"/>
    <p:sldId id="398" r:id="rId23"/>
    <p:sldId id="435" r:id="rId24"/>
    <p:sldId id="291" r:id="rId25"/>
    <p:sldId id="293" r:id="rId26"/>
    <p:sldId id="336" r:id="rId27"/>
    <p:sldId id="294" r:id="rId28"/>
    <p:sldId id="388" r:id="rId29"/>
    <p:sldId id="331" r:id="rId30"/>
    <p:sldId id="338" r:id="rId31"/>
    <p:sldId id="339" r:id="rId32"/>
    <p:sldId id="332" r:id="rId33"/>
    <p:sldId id="297" r:id="rId34"/>
    <p:sldId id="298" r:id="rId35"/>
    <p:sldId id="299" r:id="rId36"/>
    <p:sldId id="337" r:id="rId37"/>
    <p:sldId id="300" r:id="rId38"/>
    <p:sldId id="333" r:id="rId39"/>
    <p:sldId id="302" r:id="rId40"/>
    <p:sldId id="301" r:id="rId41"/>
    <p:sldId id="303" r:id="rId42"/>
    <p:sldId id="385" r:id="rId43"/>
    <p:sldId id="387" r:id="rId44"/>
    <p:sldId id="304" r:id="rId45"/>
    <p:sldId id="404" r:id="rId46"/>
    <p:sldId id="405" r:id="rId47"/>
    <p:sldId id="406" r:id="rId48"/>
    <p:sldId id="407" r:id="rId49"/>
    <p:sldId id="408" r:id="rId50"/>
    <p:sldId id="409" r:id="rId51"/>
    <p:sldId id="410" r:id="rId52"/>
    <p:sldId id="411" r:id="rId53"/>
    <p:sldId id="412" r:id="rId54"/>
    <p:sldId id="413" r:id="rId55"/>
    <p:sldId id="414" r:id="rId56"/>
    <p:sldId id="415" r:id="rId57"/>
    <p:sldId id="416" r:id="rId58"/>
    <p:sldId id="372" r:id="rId59"/>
    <p:sldId id="307" r:id="rId60"/>
    <p:sldId id="308" r:id="rId61"/>
    <p:sldId id="309" r:id="rId62"/>
    <p:sldId id="399" r:id="rId63"/>
    <p:sldId id="310" r:id="rId64"/>
    <p:sldId id="417" r:id="rId65"/>
    <p:sldId id="418" r:id="rId66"/>
    <p:sldId id="419" r:id="rId67"/>
    <p:sldId id="420" r:id="rId68"/>
    <p:sldId id="421" r:id="rId69"/>
    <p:sldId id="422" r:id="rId70"/>
    <p:sldId id="312" r:id="rId71"/>
    <p:sldId id="313" r:id="rId72"/>
    <p:sldId id="423" r:id="rId73"/>
    <p:sldId id="314" r:id="rId74"/>
    <p:sldId id="378" r:id="rId75"/>
    <p:sldId id="428" r:id="rId76"/>
    <p:sldId id="438" r:id="rId77"/>
    <p:sldId id="315" r:id="rId78"/>
    <p:sldId id="316" r:id="rId79"/>
    <p:sldId id="429" r:id="rId80"/>
    <p:sldId id="430" r:id="rId81"/>
    <p:sldId id="431" r:id="rId82"/>
    <p:sldId id="345" r:id="rId83"/>
    <p:sldId id="346" r:id="rId84"/>
    <p:sldId id="347" r:id="rId85"/>
    <p:sldId id="432" r:id="rId86"/>
    <p:sldId id="440" r:id="rId87"/>
    <p:sldId id="348" r:id="rId88"/>
    <p:sldId id="349" r:id="rId89"/>
    <p:sldId id="350" r:id="rId90"/>
    <p:sldId id="351" r:id="rId91"/>
    <p:sldId id="352" r:id="rId92"/>
    <p:sldId id="353" r:id="rId93"/>
    <p:sldId id="354" r:id="rId94"/>
    <p:sldId id="355" r:id="rId95"/>
    <p:sldId id="357" r:id="rId96"/>
    <p:sldId id="358" r:id="rId97"/>
    <p:sldId id="359" r:id="rId98"/>
    <p:sldId id="317" r:id="rId99"/>
    <p:sldId id="360" r:id="rId100"/>
    <p:sldId id="433" r:id="rId101"/>
    <p:sldId id="362" r:id="rId102"/>
    <p:sldId id="363" r:id="rId103"/>
    <p:sldId id="364" r:id="rId104"/>
    <p:sldId id="366" r:id="rId105"/>
    <p:sldId id="365" r:id="rId106"/>
    <p:sldId id="318" r:id="rId107"/>
    <p:sldId id="319" r:id="rId108"/>
    <p:sldId id="335" r:id="rId109"/>
    <p:sldId id="400" r:id="rId110"/>
    <p:sldId id="427" r:id="rId111"/>
    <p:sldId id="320" r:id="rId112"/>
    <p:sldId id="424" r:id="rId113"/>
    <p:sldId id="425" r:id="rId114"/>
    <p:sldId id="426" r:id="rId115"/>
    <p:sldId id="322" r:id="rId116"/>
    <p:sldId id="323" r:id="rId117"/>
    <p:sldId id="324" r:id="rId118"/>
    <p:sldId id="325" r:id="rId119"/>
    <p:sldId id="326" r:id="rId120"/>
    <p:sldId id="327" r:id="rId121"/>
    <p:sldId id="328" r:id="rId122"/>
    <p:sldId id="439" r:id="rId123"/>
    <p:sldId id="329" r:id="rId124"/>
    <p:sldId id="330" r:id="rId125"/>
    <p:sldId id="340" r:id="rId126"/>
    <p:sldId id="341" r:id="rId127"/>
    <p:sldId id="342" r:id="rId128"/>
    <p:sldId id="343" r:id="rId129"/>
    <p:sldId id="344" r:id="rId130"/>
    <p:sldId id="367" r:id="rId131"/>
    <p:sldId id="397" r:id="rId132"/>
    <p:sldId id="368" r:id="rId133"/>
    <p:sldId id="443" r:id="rId134"/>
    <p:sldId id="441" r:id="rId135"/>
    <p:sldId id="369" r:id="rId136"/>
    <p:sldId id="386" r:id="rId137"/>
    <p:sldId id="389" r:id="rId138"/>
    <p:sldId id="402" r:id="rId139"/>
    <p:sldId id="444" r:id="rId140"/>
    <p:sldId id="445" r:id="rId141"/>
    <p:sldId id="283" r:id="rId1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BARROS"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65" autoAdjust="0"/>
    <p:restoredTop sz="94660"/>
  </p:normalViewPr>
  <p:slideViewPr>
    <p:cSldViewPr snapToGrid="0">
      <p:cViewPr>
        <p:scale>
          <a:sx n="90" d="100"/>
          <a:sy n="90" d="100"/>
        </p:scale>
        <p:origin x="-34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commentAuthors" Target="commentAuthor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notesMaster" Target="notesMasters/notesMaster1.xml"/><Relationship Id="rId14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7-15T16:07:00.078" idx="1">
    <p:pos x="5085" y="2791"/>
    <p:text>1 pulse every seconds
Is that correct or is there a number missing?</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4-07-15T16:13:00.406" idx="2">
    <p:pos x="5354" y="2701"/>
    <p:text>Can you please explain the meaning of "Zone and PGM Definitions auto advance entries"?</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4-07-17T15:58:23.390" idx="3">
    <p:pos x="10" y="10"/>
    <p:text>Can you please confirm that the second paragraph on the right should read Lots instead of Lost?</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4-07-17T19:14:45.375" idx="4">
    <p:pos x="10" y="10"/>
    <p:text>Can you please explain the sentence in red?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9C80E19-B285-459C-8651-D88C162789AE}" type="datetimeFigureOut">
              <a:rPr lang="en-US"/>
              <a:pPr>
                <a:defRPr/>
              </a:pPr>
              <a:t>7/30/2014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F8C02BF-C3F5-4D2E-8C9F-43ADEC59A9BE}"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E7D4AE-1D71-4760-B16E-713D45B6BFC8}"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789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32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2323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2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2528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73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2733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93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2937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14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142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34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347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552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75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757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96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961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16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4166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993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37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437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7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457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78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4781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98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498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19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519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39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539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560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80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580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00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600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21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621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4198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41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641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662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82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6829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033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033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23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238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44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443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4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648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85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853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05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057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26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262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4403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46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467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672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87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8877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08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081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28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286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49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49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69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10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010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4608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4813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5017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5222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5427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5632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5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5837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6041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6246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645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665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6861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06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27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47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68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35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788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Confidential</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808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829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849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870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901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921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9421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962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983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56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003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024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44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044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064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85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085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05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105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26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126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1469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673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1673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87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1878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76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08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2083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28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2288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49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2493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69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2697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90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2902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3107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3312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51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3517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72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3721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92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3926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96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13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413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3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433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54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4541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474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95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495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15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515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536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56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556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76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576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97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597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17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617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638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58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6589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793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6793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99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6998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20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7203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0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7408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61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7613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817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7817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022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8022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37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8227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2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8432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637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8637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841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8841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046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9046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25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9251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9456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66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9661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865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19865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070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0070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358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275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0275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0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0480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685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0685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889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088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094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09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299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2995"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5043"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70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7091"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913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1913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118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
        <p:nvSpPr>
          <p:cNvPr id="22118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t>Confidencial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12A613D-C3D4-4781-AE3D-86A1FC1E9E0C}"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7B5BA4-42B2-4C77-94D6-751C692E3849}"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31CCD2-57CF-435D-B281-163B231FD7C7}"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FB437A-6C80-4912-8ED9-CC1814229096}"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979CCB-E630-4E35-BB62-11FAEB8BA029}"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869EFC1-887B-46CC-B666-8DDFF0B8B627}"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10"/>
          <p:cNvSpPr txBox="1">
            <a:spLocks/>
          </p:cNvSpPr>
          <p:nvPr userDrawn="1"/>
        </p:nvSpPr>
        <p:spPr>
          <a:xfrm>
            <a:off x="4800600" y="6356350"/>
            <a:ext cx="358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en-US" sz="800">
                <a:solidFill>
                  <a:schemeClr val="bg1"/>
                </a:solidFill>
                <a:latin typeface="Arial"/>
                <a:cs typeface="Arial"/>
              </a:rPr>
              <a:t>Confidencial de la compañía</a:t>
            </a:r>
          </a:p>
        </p:txBody>
      </p:sp>
      <p:pic>
        <p:nvPicPr>
          <p:cNvPr id="3" name="Picture 6" descr="tyco_sp_hz_wht_rev_rgb.png"/>
          <p:cNvPicPr>
            <a:picLocks noChangeAspect="1"/>
          </p:cNvPicPr>
          <p:nvPr userDrawn="1"/>
        </p:nvPicPr>
        <p:blipFill>
          <a:blip r:embed="rId2"/>
          <a:srcRect/>
          <a:stretch>
            <a:fillRect/>
          </a:stretch>
        </p:blipFill>
        <p:spPr bwMode="auto">
          <a:xfrm>
            <a:off x="4876800" y="3743325"/>
            <a:ext cx="3948113" cy="1166813"/>
          </a:xfrm>
          <a:prstGeom prst="rect">
            <a:avLst/>
          </a:prstGeom>
          <a:noFill/>
          <a:ln w="9525">
            <a:noFill/>
            <a:miter lim="800000"/>
            <a:headEnd/>
            <a:tailEnd/>
          </a:ln>
        </p:spPr>
      </p:pic>
      <p:pic>
        <p:nvPicPr>
          <p:cNvPr id="4" name="Picture 4" descr="template4-1.jpg"/>
          <p:cNvPicPr>
            <a:picLocks noChangeAspect="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400"/>
            </a:lvl1pPr>
            <a:lvl2pPr>
              <a:defRPr sz="1100"/>
            </a:lvl2pPr>
            <a:lvl3pPr>
              <a:defRPr sz="1100"/>
            </a:lvl3pPr>
            <a:lvl4pPr>
              <a:defRPr sz="1100"/>
            </a:lvl4pPr>
            <a:lvl5pP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0617FD38-EBBD-4757-AED5-7759C9AB7B2A}" type="slidenum">
              <a:rPr lang="en-US"/>
              <a:pPr>
                <a:defRPr/>
              </a:pPr>
              <a:t>‹Nº›</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Company Confidential</a:t>
            </a:r>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solidFill>
                  <a:srgbClr val="000000"/>
                </a:solidFill>
                <a:latin typeface="+mn-lt"/>
              </a:defRPr>
            </a:lvl1pPr>
          </a:lstStyle>
          <a:p>
            <a:pPr>
              <a:defRPr/>
            </a:pPr>
            <a:fld id="{676CD761-05DF-4182-BAED-B389FE97A6E1}"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solidFill>
                  <a:srgbClr val="000000"/>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000000"/>
                </a:solidFill>
              </a:defRPr>
            </a:lvl1pPr>
          </a:lstStyle>
          <a:p>
            <a:pPr>
              <a:defRPr/>
            </a:pPr>
            <a:fld id="{633FE8BD-526F-4AC9-9E8D-E3D4652B0267}"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8510A7-3F2E-40FE-9820-92FCF224529C}"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ACC0B8-0B04-49C8-A9D6-57FB2C098610}"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25901A8-0E86-424B-A5B4-AA5FD8D726D5}" type="datetimeFigureOut">
              <a:rPr lang="en-US"/>
              <a:pPr>
                <a:defRPr/>
              </a:pPr>
              <a:t>7/30/2014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8AE0B9-8C62-481E-B291-E86BFE152A7F}"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F198FC0-9524-4B86-8DE8-8C5F48DF489E}" type="datetimeFigureOut">
              <a:rPr lang="en-US"/>
              <a:pPr>
                <a:defRPr/>
              </a:pPr>
              <a:t>7/30/2014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2335F1-C4BC-4544-89B1-1C08FB9F3866}"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F98FDCD-72B1-4A46-B393-B8FB7697DC88}" type="datetimeFigureOut">
              <a:rPr lang="en-US"/>
              <a:pPr>
                <a:defRPr/>
              </a:pPr>
              <a:t>7/30/2014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FFE8792-54CA-4072-A60D-057487F81F9D}"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4858222-4E65-46E1-ADB2-9E44DF427BCD}" type="datetimeFigureOut">
              <a:rPr lang="en-US"/>
              <a:pPr>
                <a:defRPr/>
              </a:pPr>
              <a:t>7/30/2014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A0BD28D-BE63-4777-93A4-8ABEBDF2B1E1}"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8D66E52-448E-4332-A5F7-CA22E21FDD37}" type="datetimeFigureOut">
              <a:rPr lang="en-US"/>
              <a:pPr>
                <a:defRPr/>
              </a:pPr>
              <a:t>7/30/2014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481587B-DA6F-4BCA-ACE1-06FC689DC246}"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B4FEF9-D586-41A4-A4F1-29EED8821AEA}" type="datetimeFigureOut">
              <a:rPr lang="en-US"/>
              <a:pPr>
                <a:defRPr/>
              </a:pPr>
              <a:t>7/30/2014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31BF2D-A6F8-4B7A-84C7-6B5D426B8E3F}"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A04093-0553-4826-A2DC-B251320C4346}" type="datetimeFigureOut">
              <a:rPr lang="en-US"/>
              <a:pPr>
                <a:defRPr/>
              </a:pPr>
              <a:t>7/30/2014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25D9FF-ADBF-48BB-A8D5-8F01E3593307}"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Click to edit Master text styles</a:t>
            </a:r>
          </a:p>
          <a:p>
            <a:pPr lvl="1"/>
            <a:r>
              <a:rPr lang="es-ES" smtClean="0"/>
              <a:t>Second level</a:t>
            </a:r>
          </a:p>
          <a:p>
            <a:pPr lvl="2"/>
            <a:r>
              <a:rPr lang="es-ES" smtClean="0"/>
              <a:t>Third level</a:t>
            </a:r>
          </a:p>
          <a:p>
            <a:pPr lvl="3"/>
            <a:r>
              <a:rPr lang="es-ES" smtClean="0"/>
              <a:t>Fourth level</a:t>
            </a:r>
          </a:p>
          <a:p>
            <a:pPr lvl="4"/>
            <a:r>
              <a:rPr lang="es-E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9FD675B-18D6-4149-AFAE-879E6C58D7CA}" type="datetimeFigureOut">
              <a:rPr lang="en-US"/>
              <a:pPr>
                <a:defRPr/>
              </a:pPr>
              <a:t>7/30/2014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FD11610-A54D-47EC-A753-6C0233BDE87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3"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 id="214748367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706438" y="274638"/>
            <a:ext cx="798036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Click to edit Master title style</a:t>
            </a:r>
            <a:br>
              <a:rPr lang="es-ES" smtClean="0"/>
            </a:br>
            <a:r>
              <a:rPr lang="es-ES" smtClean="0"/>
              <a:t>Click to edit Master title style</a:t>
            </a:r>
          </a:p>
        </p:txBody>
      </p:sp>
      <p:sp>
        <p:nvSpPr>
          <p:cNvPr id="14339" name="Text Placeholder 2"/>
          <p:cNvSpPr>
            <a:spLocks noGrp="1"/>
          </p:cNvSpPr>
          <p:nvPr>
            <p:ph type="body" idx="1"/>
          </p:nvPr>
        </p:nvSpPr>
        <p:spPr bwMode="auto">
          <a:xfrm>
            <a:off x="762000" y="1600200"/>
            <a:ext cx="79248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Click to edit Master text styles</a:t>
            </a:r>
          </a:p>
          <a:p>
            <a:pPr lvl="1"/>
            <a:r>
              <a:rPr lang="es-ES" smtClean="0"/>
              <a:t>Second level</a:t>
            </a:r>
          </a:p>
          <a:p>
            <a:pPr lvl="2"/>
            <a:r>
              <a:rPr lang="es-ES" smtClean="0"/>
              <a:t>Third level</a:t>
            </a:r>
          </a:p>
          <a:p>
            <a:pPr lvl="3"/>
            <a:r>
              <a:rPr lang="es-ES" smtClean="0"/>
              <a:t>Fourth level</a:t>
            </a:r>
          </a:p>
          <a:p>
            <a:pPr lvl="4"/>
            <a:r>
              <a:rPr lang="es-ES" smtClean="0"/>
              <a:t>Fifth level</a:t>
            </a:r>
          </a:p>
        </p:txBody>
      </p:sp>
      <p:sp>
        <p:nvSpPr>
          <p:cNvPr id="6" name="Slide Number Placeholder 5"/>
          <p:cNvSpPr>
            <a:spLocks noGrp="1"/>
          </p:cNvSpPr>
          <p:nvPr>
            <p:ph type="sldNum" sz="quarter" idx="4"/>
          </p:nvPr>
        </p:nvSpPr>
        <p:spPr>
          <a:xfrm>
            <a:off x="8458200" y="6356350"/>
            <a:ext cx="457200" cy="365125"/>
          </a:xfrm>
          <a:prstGeom prst="rect">
            <a:avLst/>
          </a:prstGeom>
        </p:spPr>
        <p:txBody>
          <a:bodyPr vert="horz" lIns="91440" tIns="45720" rIns="91440" bIns="45720" rtlCol="0" anchor="ctr"/>
          <a:lstStyle>
            <a:lvl1pPr algn="r" fontAlgn="auto">
              <a:spcBef>
                <a:spcPts val="0"/>
              </a:spcBef>
              <a:spcAft>
                <a:spcPts val="0"/>
              </a:spcAft>
              <a:defRPr sz="800" b="0">
                <a:solidFill>
                  <a:srgbClr val="0057A6"/>
                </a:solidFill>
                <a:latin typeface="Arial" pitchFamily="34" charset="0"/>
                <a:cs typeface="Arial" pitchFamily="34" charset="0"/>
              </a:defRPr>
            </a:lvl1pPr>
          </a:lstStyle>
          <a:p>
            <a:pPr>
              <a:defRPr/>
            </a:pPr>
            <a:fld id="{B734E6E2-5843-4624-98E4-39818BC1E8CA}" type="slidenum">
              <a:rPr lang="en-US"/>
              <a:pPr>
                <a:defRPr/>
              </a:pPr>
              <a:t>‹Nº›</a:t>
            </a:fld>
            <a:endParaRPr lang="en-US" dirty="0"/>
          </a:p>
        </p:txBody>
      </p:sp>
      <p:pic>
        <p:nvPicPr>
          <p:cNvPr id="14341" name="Picture 4" descr="Tyco Bullet Blue.png"/>
          <p:cNvPicPr>
            <a:picLocks noChangeAspect="1"/>
          </p:cNvPicPr>
          <p:nvPr userDrawn="1"/>
        </p:nvPicPr>
        <p:blipFill>
          <a:blip r:embed="rId4"/>
          <a:srcRect/>
          <a:stretch>
            <a:fillRect/>
          </a:stretch>
        </p:blipFill>
        <p:spPr bwMode="auto">
          <a:xfrm>
            <a:off x="228600" y="457200"/>
            <a:ext cx="477838" cy="728663"/>
          </a:xfrm>
          <a:prstGeom prst="rect">
            <a:avLst/>
          </a:prstGeom>
          <a:noFill/>
          <a:ln w="9525">
            <a:noFill/>
            <a:miter lim="800000"/>
            <a:headEnd/>
            <a:tailEnd/>
          </a:ln>
        </p:spPr>
      </p:pic>
      <p:cxnSp>
        <p:nvCxnSpPr>
          <p:cNvPr id="9" name="Straight Connector 8"/>
          <p:cNvCxnSpPr/>
          <p:nvPr userDrawn="1"/>
        </p:nvCxnSpPr>
        <p:spPr>
          <a:xfrm>
            <a:off x="228600" y="6261100"/>
            <a:ext cx="8610600" cy="0"/>
          </a:xfrm>
          <a:prstGeom prst="line">
            <a:avLst/>
          </a:prstGeom>
          <a:ln w="12700">
            <a:solidFill>
              <a:srgbClr val="FFAF00"/>
            </a:solidFill>
          </a:ln>
        </p:spPr>
        <p:style>
          <a:lnRef idx="1">
            <a:schemeClr val="accent1"/>
          </a:lnRef>
          <a:fillRef idx="0">
            <a:schemeClr val="accent1"/>
          </a:fillRef>
          <a:effectRef idx="0">
            <a:schemeClr val="accent1"/>
          </a:effectRef>
          <a:fontRef idx="minor">
            <a:schemeClr val="tx1"/>
          </a:fontRef>
        </p:style>
      </p:cxn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800">
                <a:solidFill>
                  <a:srgbClr val="0057A6"/>
                </a:solidFill>
                <a:latin typeface="Arial" pitchFamily="34" charset="0"/>
                <a:cs typeface="Arial" pitchFamily="34" charset="0"/>
              </a:defRPr>
            </a:lvl1pPr>
          </a:lstStyle>
          <a:p>
            <a:pPr>
              <a:defRPr/>
            </a:pPr>
            <a:r>
              <a:rPr lang="en-US"/>
              <a:t>Company Confidential</a:t>
            </a:r>
          </a:p>
        </p:txBody>
      </p:sp>
      <p:pic>
        <p:nvPicPr>
          <p:cNvPr id="14344" name="Picture 10" descr="tyco_sp_hz_blue_rgb.jpg"/>
          <p:cNvPicPr>
            <a:picLocks noChangeAspect="1"/>
          </p:cNvPicPr>
          <p:nvPr userDrawn="1"/>
        </p:nvPicPr>
        <p:blipFill>
          <a:blip r:embed="rId5"/>
          <a:srcRect/>
          <a:stretch>
            <a:fillRect/>
          </a:stretch>
        </p:blipFill>
        <p:spPr bwMode="auto">
          <a:xfrm>
            <a:off x="212725" y="6343650"/>
            <a:ext cx="1371600" cy="4048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5" r:id="rId1"/>
    <p:sldLayoutId id="2147483677" r:id="rId2"/>
  </p:sldLayoutIdLst>
  <p:transition spd="med">
    <p:fade/>
  </p:transition>
  <p:timing>
    <p:tnLst>
      <p:par>
        <p:cTn id="1" dur="indefinite" restart="never" nodeType="tmRoot"/>
      </p:par>
    </p:tnLst>
  </p:timing>
  <p:hf sldNum="0" hdr="0" dt="0"/>
  <p:txStyles>
    <p:titleStyle>
      <a:lvl1pPr algn="l" rtl="0" eaLnBrk="0" fontAlgn="base" hangingPunct="0">
        <a:spcBef>
          <a:spcPct val="0"/>
        </a:spcBef>
        <a:spcAft>
          <a:spcPct val="0"/>
        </a:spcAft>
        <a:defRPr lang="en-US" sz="2400" kern="1200">
          <a:solidFill>
            <a:srgbClr val="0057A6"/>
          </a:solidFill>
          <a:latin typeface="Arial" pitchFamily="34" charset="0"/>
          <a:ea typeface="+mj-ea"/>
          <a:cs typeface="Arial" pitchFamily="34" charset="0"/>
        </a:defRPr>
      </a:lvl1pPr>
      <a:lvl2pPr algn="l" rtl="0" eaLnBrk="0" fontAlgn="base" hangingPunct="0">
        <a:spcBef>
          <a:spcPct val="0"/>
        </a:spcBef>
        <a:spcAft>
          <a:spcPct val="0"/>
        </a:spcAft>
        <a:defRPr sz="2400">
          <a:solidFill>
            <a:srgbClr val="0057A6"/>
          </a:solidFill>
          <a:latin typeface="Arial" charset="0"/>
          <a:cs typeface="Arial" charset="0"/>
        </a:defRPr>
      </a:lvl2pPr>
      <a:lvl3pPr algn="l" rtl="0" eaLnBrk="0" fontAlgn="base" hangingPunct="0">
        <a:spcBef>
          <a:spcPct val="0"/>
        </a:spcBef>
        <a:spcAft>
          <a:spcPct val="0"/>
        </a:spcAft>
        <a:defRPr sz="2400">
          <a:solidFill>
            <a:srgbClr val="0057A6"/>
          </a:solidFill>
          <a:latin typeface="Arial" charset="0"/>
          <a:cs typeface="Arial" charset="0"/>
        </a:defRPr>
      </a:lvl3pPr>
      <a:lvl4pPr algn="l" rtl="0" eaLnBrk="0" fontAlgn="base" hangingPunct="0">
        <a:spcBef>
          <a:spcPct val="0"/>
        </a:spcBef>
        <a:spcAft>
          <a:spcPct val="0"/>
        </a:spcAft>
        <a:defRPr sz="2400">
          <a:solidFill>
            <a:srgbClr val="0057A6"/>
          </a:solidFill>
          <a:latin typeface="Arial" charset="0"/>
          <a:cs typeface="Arial" charset="0"/>
        </a:defRPr>
      </a:lvl4pPr>
      <a:lvl5pPr algn="l" rtl="0" eaLnBrk="0" fontAlgn="base" hangingPunct="0">
        <a:spcBef>
          <a:spcPct val="0"/>
        </a:spcBef>
        <a:spcAft>
          <a:spcPct val="0"/>
        </a:spcAft>
        <a:defRPr sz="2400">
          <a:solidFill>
            <a:srgbClr val="0057A6"/>
          </a:solidFill>
          <a:latin typeface="Arial" charset="0"/>
          <a:cs typeface="Arial" charset="0"/>
        </a:defRPr>
      </a:lvl5pPr>
      <a:lvl6pPr marL="457200" algn="l" rtl="0" fontAlgn="base">
        <a:spcBef>
          <a:spcPct val="0"/>
        </a:spcBef>
        <a:spcAft>
          <a:spcPct val="0"/>
        </a:spcAft>
        <a:defRPr sz="2400">
          <a:solidFill>
            <a:srgbClr val="0057A6"/>
          </a:solidFill>
          <a:latin typeface="Arial" charset="0"/>
          <a:cs typeface="Arial" charset="0"/>
        </a:defRPr>
      </a:lvl6pPr>
      <a:lvl7pPr marL="914400" algn="l" rtl="0" fontAlgn="base">
        <a:spcBef>
          <a:spcPct val="0"/>
        </a:spcBef>
        <a:spcAft>
          <a:spcPct val="0"/>
        </a:spcAft>
        <a:defRPr sz="2400">
          <a:solidFill>
            <a:srgbClr val="0057A6"/>
          </a:solidFill>
          <a:latin typeface="Arial" charset="0"/>
          <a:cs typeface="Arial" charset="0"/>
        </a:defRPr>
      </a:lvl7pPr>
      <a:lvl8pPr marL="1371600" algn="l" rtl="0" fontAlgn="base">
        <a:spcBef>
          <a:spcPct val="0"/>
        </a:spcBef>
        <a:spcAft>
          <a:spcPct val="0"/>
        </a:spcAft>
        <a:defRPr sz="2400">
          <a:solidFill>
            <a:srgbClr val="0057A6"/>
          </a:solidFill>
          <a:latin typeface="Arial" charset="0"/>
          <a:cs typeface="Arial" charset="0"/>
        </a:defRPr>
      </a:lvl8pPr>
      <a:lvl9pPr marL="1828800" algn="l" rtl="0" fontAlgn="base">
        <a:spcBef>
          <a:spcPct val="0"/>
        </a:spcBef>
        <a:spcAft>
          <a:spcPct val="0"/>
        </a:spcAft>
        <a:defRPr sz="2400">
          <a:solidFill>
            <a:srgbClr val="0057A6"/>
          </a:solidFill>
          <a:latin typeface="Arial" charset="0"/>
          <a:cs typeface="Arial" charset="0"/>
        </a:defRPr>
      </a:lvl9pPr>
    </p:titleStyle>
    <p:bodyStyle>
      <a:lvl1pPr marL="119063" indent="-119063" algn="l" rtl="0" eaLnBrk="0" fontAlgn="base" hangingPunct="0">
        <a:spcBef>
          <a:spcPct val="20000"/>
        </a:spcBef>
        <a:spcAft>
          <a:spcPct val="0"/>
        </a:spcAft>
        <a:buBlip>
          <a:blip r:embed="rId6"/>
        </a:buBlip>
        <a:defRPr sz="1400" kern="1200">
          <a:solidFill>
            <a:srgbClr val="262626"/>
          </a:solidFill>
          <a:latin typeface="Arial" pitchFamily="34" charset="0"/>
          <a:ea typeface="+mn-ea"/>
          <a:cs typeface="Arial" pitchFamily="34" charset="0"/>
        </a:defRPr>
      </a:lvl1pPr>
      <a:lvl2pPr marL="576263" indent="-119063" algn="l" rtl="0" eaLnBrk="0" fontAlgn="base" hangingPunct="0">
        <a:spcBef>
          <a:spcPct val="20000"/>
        </a:spcBef>
        <a:spcAft>
          <a:spcPct val="0"/>
        </a:spcAft>
        <a:buClr>
          <a:srgbClr val="FFAF00"/>
        </a:buClr>
        <a:buFont typeface="Arial" charset="0"/>
        <a:buChar char="•"/>
        <a:defRPr sz="1100" kern="1200">
          <a:solidFill>
            <a:srgbClr val="262626"/>
          </a:solidFill>
          <a:latin typeface="Arial" pitchFamily="34" charset="0"/>
          <a:ea typeface="+mn-ea"/>
          <a:cs typeface="Arial" pitchFamily="34" charset="0"/>
        </a:defRPr>
      </a:lvl2pPr>
      <a:lvl3pPr marL="1033463" indent="-119063" algn="l" rtl="0" eaLnBrk="0" fontAlgn="base" hangingPunct="0">
        <a:spcBef>
          <a:spcPct val="20000"/>
        </a:spcBef>
        <a:spcAft>
          <a:spcPct val="0"/>
        </a:spcAft>
        <a:buClr>
          <a:srgbClr val="FFAF00"/>
        </a:buClr>
        <a:buFont typeface="Arial" charset="0"/>
        <a:buChar char="•"/>
        <a:defRPr sz="1100" kern="1200">
          <a:solidFill>
            <a:srgbClr val="262626"/>
          </a:solidFill>
          <a:latin typeface="Arial" pitchFamily="34" charset="0"/>
          <a:ea typeface="+mn-ea"/>
          <a:cs typeface="Arial" pitchFamily="34" charset="0"/>
        </a:defRPr>
      </a:lvl3pPr>
      <a:lvl4pPr marL="1490663" indent="-119063" algn="l" rtl="0" eaLnBrk="0" fontAlgn="base" hangingPunct="0">
        <a:spcBef>
          <a:spcPct val="20000"/>
        </a:spcBef>
        <a:spcAft>
          <a:spcPct val="0"/>
        </a:spcAft>
        <a:buClr>
          <a:srgbClr val="FFAF00"/>
        </a:buClr>
        <a:buFont typeface="Arial" charset="0"/>
        <a:buChar char="•"/>
        <a:defRPr sz="1100" kern="1200">
          <a:solidFill>
            <a:srgbClr val="262626"/>
          </a:solidFill>
          <a:latin typeface="Arial" pitchFamily="34" charset="0"/>
          <a:ea typeface="+mn-ea"/>
          <a:cs typeface="Arial" pitchFamily="34" charset="0"/>
        </a:defRPr>
      </a:lvl4pPr>
      <a:lvl5pPr marL="1947863" indent="-119063" algn="l" rtl="0" eaLnBrk="0" fontAlgn="base" hangingPunct="0">
        <a:spcBef>
          <a:spcPct val="20000"/>
        </a:spcBef>
        <a:spcAft>
          <a:spcPct val="0"/>
        </a:spcAft>
        <a:buClr>
          <a:srgbClr val="FFAF00"/>
        </a:buClr>
        <a:buFont typeface="Arial" charset="0"/>
        <a:buChar char="•"/>
        <a:defRPr sz="1100" kern="1200">
          <a:solidFill>
            <a:srgbClr val="262626"/>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9.xml"/><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0.xml"/><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1.xml"/><Relationship Id="rId1" Type="http://schemas.openxmlformats.org/officeDocument/2006/relationships/slideLayout" Target="../slideLayouts/slideLayout1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3.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3.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3.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3.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1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13.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1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3.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3.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13.xml"/></Relationships>
</file>

<file path=ppt/slides/_rels/slide134.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33.xml"/><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13.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13.xml"/></Relationships>
</file>

<file path=ppt/slides/_rels/slide1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6.xml"/><Relationship Id="rId1" Type="http://schemas.openxmlformats.org/officeDocument/2006/relationships/slideLayout" Target="../slideLayouts/slideLayout13.xml"/></Relationships>
</file>

<file path=ppt/slides/_rels/slide1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6.xml"/><Relationship Id="rId1" Type="http://schemas.openxmlformats.org/officeDocument/2006/relationships/slideLayout" Target="../slideLayouts/slideLayout13.xml"/><Relationship Id="rId4" Type="http://schemas.openxmlformats.org/officeDocument/2006/relationships/comments" Target="../comments/commen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5.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8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6.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7.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8.xml"/><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9.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0.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7.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p:cNvSpPr>
          <p:nvPr/>
        </p:nvSpPr>
        <p:spPr bwMode="auto">
          <a:xfrm>
            <a:off x="1143000" y="3657600"/>
            <a:ext cx="3048000" cy="1844675"/>
          </a:xfrm>
          <a:prstGeom prst="parallelogram">
            <a:avLst>
              <a:gd name="adj" fmla="val 24999"/>
            </a:avLst>
          </a:prstGeom>
          <a:noFill/>
          <a:ln w="9525">
            <a:noFill/>
            <a:miter lim="800000"/>
            <a:headEnd/>
            <a:tailEnd/>
          </a:ln>
        </p:spPr>
        <p:txBody>
          <a:bodyPr/>
          <a:lstStyle/>
          <a:p>
            <a:pPr>
              <a:lnSpc>
                <a:spcPct val="80000"/>
              </a:lnSpc>
            </a:pPr>
            <a:endParaRPr lang="en-US" sz="1000">
              <a:solidFill>
                <a:schemeClr val="bg1"/>
              </a:solidFill>
              <a:cs typeface="Arial" charset="0"/>
            </a:endParaRPr>
          </a:p>
          <a:p>
            <a:pPr>
              <a:lnSpc>
                <a:spcPct val="80000"/>
              </a:lnSpc>
            </a:pPr>
            <a:r>
              <a:rPr lang="es-ES" sz="1700">
                <a:solidFill>
                  <a:schemeClr val="bg1"/>
                </a:solidFill>
                <a:cs typeface="Arial" charset="0"/>
              </a:rPr>
              <a:t>PowerSeries Capacitación técnica de </a:t>
            </a:r>
            <a:br>
              <a:rPr lang="es-ES" sz="1700">
                <a:solidFill>
                  <a:schemeClr val="bg1"/>
                </a:solidFill>
                <a:cs typeface="Arial" charset="0"/>
              </a:rPr>
            </a:br>
            <a:r>
              <a:rPr lang="es-ES" sz="1700">
                <a:solidFill>
                  <a:schemeClr val="bg1"/>
                </a:solidFill>
                <a:cs typeface="Arial" charset="0"/>
              </a:rPr>
              <a:t>Neo V1.00</a:t>
            </a:r>
          </a:p>
          <a:p>
            <a:pPr>
              <a:lnSpc>
                <a:spcPct val="80000"/>
              </a:lnSpc>
            </a:pPr>
            <a:endParaRPr lang="es-ES" sz="1000">
              <a:solidFill>
                <a:schemeClr val="bg1"/>
              </a:solidFill>
              <a:cs typeface="Arial" charset="0"/>
            </a:endParaRPr>
          </a:p>
          <a:p>
            <a:pPr>
              <a:lnSpc>
                <a:spcPct val="80000"/>
              </a:lnSpc>
            </a:pPr>
            <a:endParaRPr lang="es-ES" sz="1000">
              <a:solidFill>
                <a:schemeClr val="bg1"/>
              </a:solidFill>
              <a:cs typeface="Arial" charset="0"/>
            </a:endParaRPr>
          </a:p>
          <a:p>
            <a:pPr>
              <a:lnSpc>
                <a:spcPct val="80000"/>
              </a:lnSpc>
            </a:pPr>
            <a:r>
              <a:rPr lang="en-US" sz="1000">
                <a:solidFill>
                  <a:schemeClr val="bg1"/>
                </a:solidFill>
                <a:cs typeface="Arial" charset="0"/>
              </a:rPr>
              <a:t>    </a:t>
            </a:r>
          </a:p>
        </p:txBody>
      </p:sp>
      <p:sp>
        <p:nvSpPr>
          <p:cNvPr id="18434" name="Footer Placeholder 10"/>
          <p:cNvSpPr txBox="1">
            <a:spLocks/>
          </p:cNvSpPr>
          <p:nvPr/>
        </p:nvSpPr>
        <p:spPr bwMode="auto">
          <a:xfrm>
            <a:off x="4800600" y="6356350"/>
            <a:ext cx="3581400" cy="365125"/>
          </a:xfrm>
          <a:prstGeom prst="rect">
            <a:avLst/>
          </a:prstGeom>
          <a:noFill/>
          <a:ln w="9525">
            <a:noFill/>
            <a:miter lim="800000"/>
            <a:headEnd/>
            <a:tailEnd/>
          </a:ln>
        </p:spPr>
        <p:txBody>
          <a:bodyPr anchor="ctr"/>
          <a:lstStyle/>
          <a:p>
            <a:pPr algn="r"/>
            <a:r>
              <a:rPr lang="en-US" sz="800">
                <a:solidFill>
                  <a:schemeClr val="bg1"/>
                </a:solidFill>
                <a:cs typeface="Arial" charset="0"/>
              </a:rPr>
              <a:t>Confidencial de la compañía</a:t>
            </a:r>
          </a:p>
        </p:txBody>
      </p:sp>
    </p:spTree>
  </p:cSld>
  <p:clrMapOvr>
    <a:masterClrMapping/>
  </p:clrMapOvr>
  <p:transition spd="med" advClick="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s-ES" smtClean="0">
                <a:latin typeface="Arial" charset="0"/>
                <a:cs typeface="Arial" charset="0"/>
              </a:rPr>
              <a:t>HSM2HOST – Transceptor PowerG</a:t>
            </a:r>
          </a:p>
        </p:txBody>
      </p:sp>
      <p:sp>
        <p:nvSpPr>
          <p:cNvPr id="36866"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Antisabotaje en carcasa y pared</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LED de estado verde y rojo visible a través de la ventana</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Prueba de ubicación del receptor - LED verde = Sin bloqueo, LED rojo = bloqueo</a:t>
            </a:r>
          </a:p>
          <a:p>
            <a:pPr marL="118872" indent="-118872">
              <a:spcBef>
                <a:spcPts val="576"/>
              </a:spcBef>
              <a:defRPr/>
            </a:pPr>
            <a:endParaRPr lang="en-US" sz="2400" dirty="0" smtClean="0"/>
          </a:p>
          <a:p>
            <a:pPr marL="118872" indent="-118872">
              <a:spcBef>
                <a:spcPts val="576"/>
              </a:spcBef>
              <a:buClr>
                <a:schemeClr val="tx1">
                  <a:lumMod val="85000"/>
                </a:schemeClr>
              </a:buClr>
              <a:defRPr/>
            </a:pPr>
            <a:r>
              <a:rPr lang="en-CA" sz="2400">
                <a:solidFill>
                  <a:schemeClr val="tx1">
                    <a:lumMod val="85000"/>
                  </a:schemeClr>
                </a:solidFill>
                <a:latin typeface="Arial"/>
                <a:cs typeface="Arial"/>
              </a:rPr>
              <a:t>Este módulo se puede actualizar por firmware</a:t>
            </a:r>
          </a:p>
          <a:p>
            <a:pPr marL="118872" indent="-118872">
              <a:spcBef>
                <a:spcPts val="576"/>
              </a:spcBef>
              <a:defRPr/>
            </a:pPr>
            <a:endParaRPr lang="en-US" sz="2400" dirty="0" smtClean="0"/>
          </a:p>
        </p:txBody>
      </p:sp>
      <p:sp>
        <p:nvSpPr>
          <p:cNvPr id="3686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735EFC-E090-4A66-BE24-73791DBB43E3}" type="slidenum">
              <a:rPr lang="en-US" smtClean="0">
                <a:latin typeface="Arial" charset="0"/>
                <a:cs typeface="Arial" charset="0"/>
              </a:rPr>
              <a:pPr fontAlgn="base">
                <a:spcBef>
                  <a:spcPct val="0"/>
                </a:spcBef>
                <a:spcAft>
                  <a:spcPct val="0"/>
                </a:spcAft>
              </a:pPr>
              <a:t>10</a:t>
            </a:fld>
            <a:endParaRPr lang="en-US" smtClean="0">
              <a:latin typeface="Arial" charset="0"/>
              <a:cs typeface="Arial" charset="0"/>
            </a:endParaRPr>
          </a:p>
        </p:txBody>
      </p:sp>
      <p:sp>
        <p:nvSpPr>
          <p:cNvPr id="3686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2"/>
          <p:cNvSpPr>
            <a:spLocks noGrp="1" noChangeArrowheads="1"/>
          </p:cNvSpPr>
          <p:nvPr>
            <p:ph type="title"/>
          </p:nvPr>
        </p:nvSpPr>
        <p:spPr/>
        <p:txBody>
          <a:bodyPr/>
          <a:lstStyle/>
          <a:p>
            <a:r>
              <a:rPr lang="es-ES" smtClean="0">
                <a:latin typeface="Arial" charset="0"/>
                <a:cs typeface="Arial" charset="0"/>
              </a:rPr>
              <a:t>PG9920 Repetidor</a:t>
            </a:r>
          </a:p>
        </p:txBody>
      </p:sp>
      <p:sp>
        <p:nvSpPr>
          <p:cNvPr id="220162"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No hay opciones de configuración para el repetidor</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22016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11BC5D-9132-4153-B4F9-778DDCADAFA9}" type="slidenum">
              <a:rPr lang="en-US" smtClean="0">
                <a:latin typeface="Arial" charset="0"/>
                <a:cs typeface="Arial" charset="0"/>
              </a:rPr>
              <a:pPr fontAlgn="base">
                <a:spcBef>
                  <a:spcPct val="0"/>
                </a:spcBef>
                <a:spcAft>
                  <a:spcPct val="0"/>
                </a:spcAft>
              </a:pPr>
              <a:t>100</a:t>
            </a:fld>
            <a:endParaRPr lang="en-US" smtClean="0">
              <a:latin typeface="Arial" charset="0"/>
              <a:cs typeface="Arial" charset="0"/>
            </a:endParaRPr>
          </a:p>
        </p:txBody>
      </p:sp>
      <p:sp>
        <p:nvSpPr>
          <p:cNvPr id="22016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220165" name="Picture 2" descr="http://www.cts-direct.net/image/cache/data/intruder/MCX_610-500x500.jpg"/>
          <p:cNvPicPr>
            <a:picLocks noChangeAspect="1" noChangeArrowheads="1"/>
          </p:cNvPicPr>
          <p:nvPr/>
        </p:nvPicPr>
        <p:blipFill>
          <a:blip r:embed="rId3"/>
          <a:srcRect/>
          <a:stretch>
            <a:fillRect/>
          </a:stretch>
        </p:blipFill>
        <p:spPr bwMode="auto">
          <a:xfrm>
            <a:off x="5259388" y="2509838"/>
            <a:ext cx="3581400" cy="3581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09" name="Picture 2" descr="http://www.alarme4.com/out/oxbaseshop/html/0/images/wysiwigpro/KF-235-CUTii.jpg"/>
          <p:cNvPicPr>
            <a:picLocks noChangeAspect="1" noChangeArrowheads="1"/>
          </p:cNvPicPr>
          <p:nvPr/>
        </p:nvPicPr>
        <p:blipFill>
          <a:blip r:embed="rId3"/>
          <a:srcRect/>
          <a:stretch>
            <a:fillRect/>
          </a:stretch>
        </p:blipFill>
        <p:spPr bwMode="auto">
          <a:xfrm>
            <a:off x="6588125" y="4000500"/>
            <a:ext cx="2124075" cy="2857500"/>
          </a:xfrm>
          <a:prstGeom prst="rect">
            <a:avLst/>
          </a:prstGeom>
          <a:noFill/>
          <a:ln w="9525">
            <a:noFill/>
            <a:miter lim="800000"/>
            <a:headEnd/>
            <a:tailEnd/>
          </a:ln>
        </p:spPr>
      </p:pic>
      <p:sp>
        <p:nvSpPr>
          <p:cNvPr id="222210" name="Rectangle 2"/>
          <p:cNvSpPr>
            <a:spLocks noGrp="1" noChangeArrowheads="1"/>
          </p:cNvSpPr>
          <p:nvPr>
            <p:ph type="title"/>
          </p:nvPr>
        </p:nvSpPr>
        <p:spPr/>
        <p:txBody>
          <a:bodyPr/>
          <a:lstStyle/>
          <a:p>
            <a:r>
              <a:rPr lang="es-ES" smtClean="0">
                <a:latin typeface="Arial" charset="0"/>
                <a:cs typeface="Arial" charset="0"/>
              </a:rPr>
              <a:t>PG9929 Llave inalámbrica con indicador de estado</a:t>
            </a:r>
          </a:p>
        </p:txBody>
      </p:sp>
      <p:sp>
        <p:nvSpPr>
          <p:cNvPr id="222211"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Para registrarla, pulse y mantenga el botón 4 [*] hasta que se encienda el LED amarillo sólido</a:t>
            </a:r>
          </a:p>
          <a:p>
            <a:pPr marL="117475" indent="-117475">
              <a:spcBef>
                <a:spcPts val="438"/>
              </a:spcBef>
              <a:buClr>
                <a:srgbClr val="000000"/>
              </a:buClr>
            </a:pPr>
            <a:r>
              <a:rPr lang="es-ES" sz="1800" smtClean="0">
                <a:solidFill>
                  <a:srgbClr val="000000"/>
                </a:solidFill>
                <a:latin typeface="Arial" charset="0"/>
                <a:cs typeface="Arial" charset="0"/>
              </a:rPr>
              <a:t>El dispositivo no funcionará hasta que esté correctamente conectado a la red.  Si no está conectado a la red, el LED amarillo superior parpadea</a:t>
            </a:r>
          </a:p>
          <a:p>
            <a:pPr marL="117475" indent="-117475">
              <a:spcBef>
                <a:spcPts val="438"/>
              </a:spcBef>
              <a:buClr>
                <a:srgbClr val="000000"/>
              </a:buClr>
            </a:pPr>
            <a:r>
              <a:rPr lang="es-ES" sz="1800" smtClean="0">
                <a:solidFill>
                  <a:srgbClr val="000000"/>
                </a:solidFill>
                <a:latin typeface="Arial" charset="0"/>
                <a:cs typeface="Arial" charset="0"/>
              </a:rPr>
              <a:t>El LED superior indica el éxito o la falla de la función con el color rojo o verde</a:t>
            </a:r>
          </a:p>
          <a:p>
            <a:pPr marL="117475" indent="-117475">
              <a:spcBef>
                <a:spcPts val="438"/>
              </a:spcBef>
              <a:buClr>
                <a:srgbClr val="000000"/>
              </a:buClr>
            </a:pPr>
            <a:r>
              <a:rPr lang="es-ES" sz="1800" smtClean="0">
                <a:solidFill>
                  <a:srgbClr val="000000"/>
                </a:solidFill>
                <a:latin typeface="Arial" charset="0"/>
                <a:cs typeface="Arial" charset="0"/>
              </a:rPr>
              <a:t>La llave inalámbrica emite pitidos de reconocimiento y tonos de error</a:t>
            </a:r>
          </a:p>
          <a:p>
            <a:pPr marL="117475" indent="-117475">
              <a:spcBef>
                <a:spcPts val="438"/>
              </a:spcBef>
              <a:buClr>
                <a:srgbClr val="000000"/>
              </a:buClr>
            </a:pPr>
            <a:r>
              <a:rPr lang="es-ES" sz="1800" smtClean="0">
                <a:solidFill>
                  <a:srgbClr val="000000"/>
                </a:solidFill>
                <a:latin typeface="Arial" charset="0"/>
                <a:cs typeface="Arial" charset="0"/>
              </a:rPr>
              <a:t>El botón 5 se activa pulsando los botones 1 y 2 al mismo tiempo</a:t>
            </a:r>
          </a:p>
          <a:p>
            <a:pPr marL="117475" indent="-117475">
              <a:spcBef>
                <a:spcPts val="438"/>
              </a:spcBef>
              <a:buClr>
                <a:srgbClr val="000000"/>
              </a:buClr>
            </a:pPr>
            <a:r>
              <a:rPr lang="es-ES" sz="1800" smtClean="0">
                <a:solidFill>
                  <a:srgbClr val="000000"/>
                </a:solidFill>
                <a:latin typeface="Arial" charset="0"/>
                <a:cs typeface="Arial" charset="0"/>
              </a:rPr>
              <a:t>El LED sobre la función se activa de color azul para indicar a qué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función se refiere el estado. Tenga en cuenta que el botón 4 y 5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activarán el LED sobre el botón 3, ya que no hay LED sobre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el botón 4</a:t>
            </a:r>
          </a:p>
          <a:p>
            <a:pPr marL="117475" indent="-117475">
              <a:spcBef>
                <a:spcPts val="438"/>
              </a:spcBef>
              <a:buClr>
                <a:srgbClr val="000000"/>
              </a:buClr>
            </a:pPr>
            <a:r>
              <a:rPr lang="es-ES" sz="1800" smtClean="0">
                <a:solidFill>
                  <a:srgbClr val="000000"/>
                </a:solidFill>
                <a:latin typeface="Arial" charset="0"/>
                <a:cs typeface="Arial" charset="0"/>
              </a:rPr>
              <a:t>Las funciones se identificarán utilizando el usuario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asociado</a:t>
            </a:r>
          </a:p>
          <a:p>
            <a:pPr marL="117475" indent="-117475">
              <a:spcBef>
                <a:spcPts val="438"/>
              </a:spcBef>
            </a:pPr>
            <a:endParaRPr lang="es-ES" sz="1800" smtClean="0">
              <a:latin typeface="Arial" charset="0"/>
              <a:cs typeface="Arial" charset="0"/>
            </a:endParaRPr>
          </a:p>
          <a:p>
            <a:pPr marL="574675" lvl="1" indent="-117475">
              <a:spcBef>
                <a:spcPts val="363"/>
              </a:spcBef>
            </a:pPr>
            <a:endParaRPr lang="en-US" sz="1500" smtClean="0">
              <a:latin typeface="Arial" charset="0"/>
              <a:cs typeface="Arial" charset="0"/>
            </a:endParaRPr>
          </a:p>
          <a:p>
            <a:pPr marL="1031875" lvl="2" indent="-117475">
              <a:spcBef>
                <a:spcPts val="363"/>
              </a:spcBef>
            </a:pPr>
            <a:endParaRPr lang="en-US" sz="1500" smtClean="0">
              <a:latin typeface="Arial" charset="0"/>
              <a:cs typeface="Arial" charset="0"/>
            </a:endParaRPr>
          </a:p>
          <a:p>
            <a:pPr marL="574675" lvl="1" indent="-117475">
              <a:spcBef>
                <a:spcPts val="363"/>
              </a:spcBef>
            </a:pPr>
            <a:endParaRPr lang="en-US" sz="1500" smtClean="0">
              <a:latin typeface="Arial" charset="0"/>
              <a:cs typeface="Arial" charset="0"/>
            </a:endParaRPr>
          </a:p>
        </p:txBody>
      </p:sp>
      <p:sp>
        <p:nvSpPr>
          <p:cNvPr id="22221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68043E-0C5C-4748-9BBC-1BF5362B0B4B}" type="slidenum">
              <a:rPr lang="en-US" smtClean="0">
                <a:latin typeface="Arial" charset="0"/>
                <a:cs typeface="Arial" charset="0"/>
              </a:rPr>
              <a:pPr fontAlgn="base">
                <a:spcBef>
                  <a:spcPct val="0"/>
                </a:spcBef>
                <a:spcAft>
                  <a:spcPct val="0"/>
                </a:spcAft>
              </a:pPr>
              <a:t>101</a:t>
            </a:fld>
            <a:endParaRPr lang="en-US" smtClean="0">
              <a:latin typeface="Arial" charset="0"/>
              <a:cs typeface="Arial" charset="0"/>
            </a:endParaRPr>
          </a:p>
        </p:txBody>
      </p:sp>
      <p:sp>
        <p:nvSpPr>
          <p:cNvPr id="22221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7" name="Picture 6" descr="http://www.alarme4.com/out/oxbaseshop/html/0/images/wysiwigpro/KF-234-CUT.jpg"/>
          <p:cNvPicPr>
            <a:picLocks noChangeAspect="1" noChangeArrowheads="1"/>
          </p:cNvPicPr>
          <p:nvPr/>
        </p:nvPicPr>
        <p:blipFill>
          <a:blip r:embed="rId3"/>
          <a:srcRect/>
          <a:stretch>
            <a:fillRect/>
          </a:stretch>
        </p:blipFill>
        <p:spPr bwMode="auto">
          <a:xfrm>
            <a:off x="6443663" y="3475038"/>
            <a:ext cx="2274887" cy="2736850"/>
          </a:xfrm>
          <a:prstGeom prst="rect">
            <a:avLst/>
          </a:prstGeom>
          <a:noFill/>
          <a:ln w="9525">
            <a:noFill/>
            <a:miter lim="800000"/>
            <a:headEnd/>
            <a:tailEnd/>
          </a:ln>
        </p:spPr>
      </p:pic>
      <p:sp>
        <p:nvSpPr>
          <p:cNvPr id="224258" name="Rectangle 2"/>
          <p:cNvSpPr>
            <a:spLocks noGrp="1" noChangeArrowheads="1"/>
          </p:cNvSpPr>
          <p:nvPr>
            <p:ph type="title"/>
          </p:nvPr>
        </p:nvSpPr>
        <p:spPr/>
        <p:txBody>
          <a:bodyPr/>
          <a:lstStyle/>
          <a:p>
            <a:r>
              <a:rPr lang="es-ES" smtClean="0">
                <a:latin typeface="Arial" charset="0"/>
                <a:cs typeface="Arial" charset="0"/>
              </a:rPr>
              <a:t>PG9939 Llave inalámbrica de 4 botones</a:t>
            </a:r>
          </a:p>
        </p:txBody>
      </p:sp>
      <p:sp>
        <p:nvSpPr>
          <p:cNvPr id="224259"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Para registrarla, pulse y mantenga el botón 4 [*] hasta que se encienda el LED rojo sólido</a:t>
            </a:r>
          </a:p>
          <a:p>
            <a:pPr marL="117475" indent="-117475">
              <a:spcBef>
                <a:spcPts val="438"/>
              </a:spcBef>
              <a:buClr>
                <a:srgbClr val="000000"/>
              </a:buClr>
            </a:pPr>
            <a:r>
              <a:rPr lang="es-ES" sz="1800" smtClean="0">
                <a:solidFill>
                  <a:srgbClr val="000000"/>
                </a:solidFill>
                <a:latin typeface="Arial" charset="0"/>
                <a:cs typeface="Arial" charset="0"/>
              </a:rPr>
              <a:t>El dispositivo no funcionará hasta que esté correctamente conectado a la red.  Si no está conectado a la red, el LED rojo superior parpadea</a:t>
            </a:r>
          </a:p>
          <a:p>
            <a:pPr marL="117475" indent="-117475">
              <a:spcBef>
                <a:spcPts val="438"/>
              </a:spcBef>
              <a:buClr>
                <a:srgbClr val="000000"/>
              </a:buClr>
            </a:pPr>
            <a:r>
              <a:rPr lang="es-ES" sz="1800" smtClean="0">
                <a:solidFill>
                  <a:srgbClr val="000000"/>
                </a:solidFill>
                <a:latin typeface="Arial" charset="0"/>
                <a:cs typeface="Arial" charset="0"/>
              </a:rPr>
              <a:t>El LED superior indica el éxito o la falla de la función con el color rojo o verde</a:t>
            </a:r>
          </a:p>
          <a:p>
            <a:pPr marL="117475" indent="-117475">
              <a:spcBef>
                <a:spcPts val="438"/>
              </a:spcBef>
              <a:buClr>
                <a:srgbClr val="000000"/>
              </a:buClr>
            </a:pPr>
            <a:r>
              <a:rPr lang="es-ES" sz="1800" smtClean="0">
                <a:solidFill>
                  <a:srgbClr val="000000"/>
                </a:solidFill>
                <a:latin typeface="Arial" charset="0"/>
                <a:cs typeface="Arial" charset="0"/>
              </a:rPr>
              <a:t>La llave inalámbrica emite pitidos de reconocimiento y tonos de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error</a:t>
            </a:r>
          </a:p>
          <a:p>
            <a:pPr marL="117475" indent="-117475">
              <a:spcBef>
                <a:spcPts val="438"/>
              </a:spcBef>
              <a:buClr>
                <a:srgbClr val="000000"/>
              </a:buClr>
            </a:pPr>
            <a:r>
              <a:rPr lang="es-ES" sz="1800" smtClean="0">
                <a:solidFill>
                  <a:srgbClr val="000000"/>
                </a:solidFill>
                <a:latin typeface="Arial" charset="0"/>
                <a:cs typeface="Arial" charset="0"/>
              </a:rPr>
              <a:t>El botón 5 se activa pulsando los botones 1 y 2 al mismo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tiempo</a:t>
            </a:r>
          </a:p>
          <a:p>
            <a:pPr marL="117475" indent="-117475">
              <a:spcBef>
                <a:spcPts val="438"/>
              </a:spcBef>
              <a:buClr>
                <a:srgbClr val="000000"/>
              </a:buClr>
            </a:pPr>
            <a:r>
              <a:rPr lang="es-ES" sz="1800" smtClean="0">
                <a:solidFill>
                  <a:srgbClr val="000000"/>
                </a:solidFill>
                <a:latin typeface="Arial" charset="0"/>
                <a:cs typeface="Arial" charset="0"/>
              </a:rPr>
              <a:t>Las funciones se identificarán utilizando el usuario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asociado</a:t>
            </a:r>
          </a:p>
          <a:p>
            <a:pPr marL="117475" indent="-117475">
              <a:spcBef>
                <a:spcPts val="438"/>
              </a:spcBef>
            </a:pPr>
            <a:endParaRPr lang="es-ES" sz="1800" smtClean="0">
              <a:latin typeface="Arial" charset="0"/>
              <a:cs typeface="Arial" charset="0"/>
            </a:endParaRPr>
          </a:p>
          <a:p>
            <a:pPr marL="574675" lvl="1" indent="-117475">
              <a:spcBef>
                <a:spcPts val="363"/>
              </a:spcBef>
            </a:pPr>
            <a:endParaRPr lang="en-US" sz="1500" smtClean="0">
              <a:latin typeface="Arial" charset="0"/>
              <a:cs typeface="Arial" charset="0"/>
            </a:endParaRPr>
          </a:p>
          <a:p>
            <a:pPr marL="1031875" lvl="2" indent="-117475">
              <a:spcBef>
                <a:spcPts val="363"/>
              </a:spcBef>
            </a:pPr>
            <a:endParaRPr lang="en-US" sz="1500" smtClean="0">
              <a:latin typeface="Arial" charset="0"/>
              <a:cs typeface="Arial" charset="0"/>
            </a:endParaRPr>
          </a:p>
          <a:p>
            <a:pPr marL="574675" lvl="1" indent="-117475">
              <a:spcBef>
                <a:spcPts val="363"/>
              </a:spcBef>
            </a:pPr>
            <a:endParaRPr lang="en-US" sz="1500" smtClean="0">
              <a:latin typeface="Arial" charset="0"/>
              <a:cs typeface="Arial" charset="0"/>
            </a:endParaRPr>
          </a:p>
        </p:txBody>
      </p:sp>
      <p:sp>
        <p:nvSpPr>
          <p:cNvPr id="22426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89F43D-0969-4BF7-A5DA-274863761D4D}" type="slidenum">
              <a:rPr lang="en-US" smtClean="0">
                <a:latin typeface="Arial" charset="0"/>
                <a:cs typeface="Arial" charset="0"/>
              </a:rPr>
              <a:pPr fontAlgn="base">
                <a:spcBef>
                  <a:spcPct val="0"/>
                </a:spcBef>
                <a:spcAft>
                  <a:spcPct val="0"/>
                </a:spcAft>
              </a:pPr>
              <a:t>102</a:t>
            </a:fld>
            <a:endParaRPr lang="en-US" smtClean="0">
              <a:latin typeface="Arial" charset="0"/>
              <a:cs typeface="Arial" charset="0"/>
            </a:endParaRPr>
          </a:p>
        </p:txBody>
      </p:sp>
      <p:sp>
        <p:nvSpPr>
          <p:cNvPr id="22426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
        <p:nvSpPr>
          <p:cNvPr id="224262" name="AutoShape 2" descr="data:image/jpeg;base64,/9j/4AAQSkZJRgABAQAAAQABAAD/2wCEAAkGBxQTEhQUExQWFRUVFBQVFhYUFBUUFxUUFhUWFhUVFBUYHCggGBolGxUUITEhJSkrLi4uFx8zODMsNygtLysBCgoKDg0OFRAQFywcHhwsLCwsLCsrLCssLSwsLC0sNywsKywsLCwsNS83LCwsLCsrLCwsLCwsLC0sLSssKywsLP/AABEIAPIAyQMBIgACEQEDEQH/xAAcAAEAAQUBAQAAAAAAAAAAAAAAAwIEBQYHAQj/xABAEAABAwIDBAcECAYABwAAAAABAAIDBBEFEiEGMUFRBxMiYXGBkTJCobEUI1JicqLB0TNDgpKy8BUkNHODs+H/xAAXAQEBAQEAAAAAAAAAAAAAAAAAAQID/8QAHxEBAQEBAAICAwEAAAAAAAAAAAERAgMxIVESQUIi/9oADAMBAAIRAxEAPwDuKIiAiIgIiICIiAiIgIiICLwlc42z6U4qcuipQJpBcF5P1bD3W9s9w070HQaysjiaXyvaxo3ue4NHqVqmJ9J2Hw3HXGQi+kTHPuRwvu+K4nieIVNa/rKiRx5A6AD7rdwVuI2M3b1qcprqtV0yR/yqSV3fI9kY/LmVkemSW/8A0Tbf983/APWuYyVCidIrkNdgoOmOMm01K9g5xyCT1BDf1W04T0gUE9g2cMcfdl+rPq7T4r50zrwlTIa+swbr1fN2zG29VRECN+ePjFISW2+6d7PL0Xctk9raevjzROs8AZ4nHtsP6jvClis+iIoCIiAiIgIiICIiAiIgIiIC8c4AXOgGpJXq5T0x7X5AaKI6uA65wO4HUR+Y1PcbIMN0m9IRnLqamdaEdl7wdZTxA+58/BaNh9FftO8lZ0MWZ1ys1UzBjbDetyIhq6i2gWNe9ePluoy5XUVErxU3S6gqWQwuiEmbMSA0bhvJKxqlhnLTdpsseSdXmzm5Xbwdcc+Tm+Sbz+4krYMjiF5QVr4ZGyxOLHsN2uG8f/O5RSylxuTcqgq8yzmb7Z8vXF76vEyb8R9B9He3Ta9nVyWZUsbdzRueN2dnwuOF1uq+TcPrXwyMljdlexwc0jgR+nBfS2xu0La6lZO0ZXHsyNvfLIPaF+XEdxSxhnERFFEREBERAREQEREBERBjdpMWbS0007terYSB9p50Y3zcQPNfLmLVj5ZXPebue4uceZJuV2jpyxLLTwwD+Y8yH8MY0/M5vouHNF3LUSsnRaBQ1dRmPcvXPytVlmWkSFy8Ud17dQSXXl1E+Syp6sn2jYfZH6lBI6Zo3kKj6S37QVTWNG4BVach6IDX33ar26hdTt3jsnmEyvHEO8dD6oJrreuiHaE01YIXH6qo7BB0Ak9x/wA2+Y5Ln30j7QLfHd6qaKWxDmmxBBBHAg3BHmoPrxFhNi8Z+l0UE59pzAHgG9pG9l/xBPms2stCIiAiIgIiICIiAiKCtqRHG+R3ssY558Ggk/JBwPpfxTrq+Ro9mFrYR4i73n1db+laNAFPjWI55HPd7UjnPIGpu4l1vjZWcTJH7uw3md61GU9S7cFFdeGmYOJce9UGnZyt4FUSKlzlQKccHO9VK1gHD11QGM48eC9K8c9Rl6CQpdRB6qBQV3Xt1RdLoK7qN0I4dk936hVJdB3HoEq3OpJo3Zfq5uzY62e0E3HDW66euG9As5FZOz3XU+Y+LJGhv+bl3JZrUERFAREQEREBERAWm9LGIdXh72cZyIv6Tq/x7II81uS4901YlmnihB0ijLzr78hIAI5hrfzIOSviaHaDz4q3qqo+y3zPPuCu+JPIXVs9oO8LTKzExUrahX7cEvG14eQXgmxAIA4d+5WU2GyN93MObdfhvQVteqi5Y/NZXNPLm8Qgqe7mqWsc4Xa1xHMArLYLQNdeWTVjTZjftOG8lZOaovuAA4AIrT5LjeCPEWXsc9t+5bw3Z18rWZjEwyi8TJJAx7wdzmg7geBNrrScRo3RSOjcCC0kWO8WNrHvRFyCvVb0r9LclcKgvbrxFB17oAo+3VTW3NjiB8y5w/xXZFoHQpQdXhwed80j3+QOQf4rf1K0IiKAiIgIiICIiAV82bb4l19VPJfR0jrfhb2G/Bq71thiBgoqiQGzhG4Mv9t3ZZ8SF80V7uA4aeisFq46eJ+Shc29mje4ho8zZSy8B3KbCYs0wPBgL/PcPmVWWy4dRMe857iKCIySZdCWtsAxp4OcSB5q7oZIaqQQCCOAvDhE+MvJa8NLmiXM45wbWJ0Oq2roxiEdLXVTsoAaWgyDsdhpd2uYuQq6KBv/AAx+IVEMTZwHmB8TRGTnHVsLmt0vmcfRRXI8Tow8XAs4Dfz7isLS7/EFbM7QLBvpyHXA439VUZ7AoDIIY273ua0eLjZdSrNmaSXEHUYpXMDImvfPFIQActxmjILQDa3MrkuAYm6nlY5pAcx2eMuFxfkR3XW8Ybt26N1RIYG9dUss+Rj3AZgCGu6t1wPIqKwG0NQJaqZwNmmTK3uYyzG28A0LD7YytnqpJGXyuNxcWNtBcjmbEqSWUNFyf3JUYiJFzvOtuQ4BWDCxxWKlU1UNbclCqggB4C54DmeARbJ0d4Z9IxGmjO4P6x3hH2/mAoPorZjDBTUlPAP5cTGkneXW7RPeTc+ayiIstCIiAiIgIiICIiDnfTLiOWCKEb3vLz+GMafmcFw2d13LoPS3ifW1rwDdsLGxD8Wrn/FwHkucvdvI38FYlTyRA28B6pRvMZfydYX7hwKxD3OGpJ8VJHXuG/8AMLFaRumE7TzwsMccgMRveJ7WvjN9Tdp8Asli+2ck9I2lMcUbGuDvqgWggEkDIb21N9FoLKxp36f7zV5DZ3vEjxupiroDMbcOJVrXPa2/2juH7qeapEbdN/AfqVioYpJ5C1mp95x3BX0KOv5i4VxDUjcHkeNv1V1LgDWjWVxd3ZQPksZXYeWC4OZvhqPGyiMtBCL5icx5k3VdRVhosNStbimI3HTiFfByuipzrqlEsoPCurdAeFZp56kj+HGImnheQhz/ADsxvquVBfRHQ1hvVYax5Gs7nS+LSbM+AHqlWN6REWVEREBERAREQFDWVAjjfI42axjnkngGgk/JTLUelLEeqoHtBsZi2L+l2r/yg+qDg+OVhke97vae5zz4uN7eV7eSxEm74q4rH3craXetRKkw6LNMwcu0fLcstVhrnG7QfEAq0wNn8ST+kd9ltdPSQMihkax1RNM57Q14LY2FmXM7I3tSgZuYGhQaZU4Qw6sJafVvpwWHmjcx1joeBG494K6viFIag/Ry3/mY2OfEAxrC5ozZoHNboNBnbx1sVoOMQXZe2rT5jmERjBKchdxsVsuCxlsLWxtLnv10FyeJsFrMTLtc1ZvC5g9rbm1tCbXy236INiw3BXy5Xtieerzde3I4luVpcHEWv2rWtzWKqaQtb2yA4n+H7wHNw93wOq3HZjbI0kUoY0ujc6NodKS5+Yg5naaABo0b8VquKSDM8OjYHA3zx5mhwPazZSSNQQdLb1FaZUQZXuHIqenOiv54L689f2VrksVUERCqJaSnMj2sb7T3NYPFxAHzX1nhdE2GGKJgs2ONkbRyDWho+S+eOibDOvxKHlEHTO8GAAfmc1fSKzVgiIooiIgIiICIiAuP9NmJXmhgB0jjMjh96QlrfQMd/cuwL5x6TK4yV9SSb2fkHc1gAA9b+qDVN5VvLoCT/pUkT7EFTyAG/etsr+maGQsbxtc+JW1fRGSin6uRkwhiYBA2RscjpS4ySAh9jYud7tzYBaWyY8de9PpTePxCit2qGywfTJ39ax/Zihc7M0t612d2Unk1pGnetOrXl+Yk3Lrkk8TxJVZxBzmhmdzmg3DS4loPMDcF41mnikgxLY7L2LMx2ZvHe07j+xVxWOF7Dz/ZQNcrUXza8luUhwF72tcXta6Wc866N5cTyHcFbxzBSmrA3C6YqeoIAusU4qSaYuNyokQREUHaOgTCrR1FSRq5wiafut7TreZHoutLWOjXDPo+G0zCLOczrXfil7dvIEDyWzrNaEREBERAREQEREBfLW2dxWVIOlp5f8yR8CvqVfOfTJhxhxGQ27MzWytNtDfsuHiC34hWJWjOdZU086pc8cVQGje0qoyDZVI2QLHdYRvCrbKqMqyZoVE1ZpZuisM69zJo9JXl0RB7dLrxEBUvvwF1S6QjeNOaqbIDxQUCXnp4rK7OUH0iqghtfrJWNI5tvd3wBVgTfeur9BmzTHvkrH6mJ3VxDgHFvbee+xsPEqDtDGAAAbgAB4BVIiy0IiICIiAipe8AXJsO9WdRisbeNygvkWFlx0jVsMhF+EbjfwWLO084cPqmFp4O6yF3lmBHxCn5Rcrblzzpq2d+kUXXsF5KW79BcmLTrB6AO/pWz4dtPFIQyQOgkO5ktgHfgkHZf4A37lmpGBwIIuCCCDuIOhBVR8byHUciqXxd3otz6UNjjh9R2Gk00xLonb8jt7oieY3jmPBadE/gVplF2huN/FeiYe8Ld6kndYaC59beKhjde4I8v2QT6jUahSNddWzTkNxq0qU6HTcfmgmReXS6o9cfNUNnHHTxVYKr0O8XQeNcvDG08LeC9+jN4GypdG4d6AY7cdF9C9Dmz01LSOdMMrp3iQMvfKzKA244OO+3gvnuOQggjeCCNL68NOOq+uMKc8wxGW3WGNhfluBnyjNYHhdZqxdIiKKIiICgqakMtxJ3D/dwU6wHXmaSw97cfsxjf6/qpbiya9d1k7rNOg9p3ut7mjiVlKTD2R7hd3Fx1cfNTQQhjQ1osApEk+zRUSRBws4AjkRdVoqjVsc2WD9WXy+/EdQRzZfcRy+SwOF7RyYfJ1VWXfRSbMkeHXh5XJ7RjNjqbka6kbtk2wxuaANbTxF7337Vrhg3XDfePcsHRYHKQXSNmkLiHu603uRrcNdYN3nQDiud/wA34bnzPlJtLj1JW08kXVOmhc0gzOtBEx1uy5ssljcGxu0HzXP9ndg6ExGeoqHTxs9pzA6GC43/AFrhdw8F1LDsGp6tjXzRB/VuORrjcDQEG26+q2IUUfV9Vkb1dsuTKMuXll3WWpbYlyV8+bVbW0scL6XD4I2se3I+YMHs8Q0nUn7xWgRRgd9127bLoeY7NJQEMdqTA89gnlG73PA3HguOYnhM1NIY5o3xPHuvFvNp3Ed4W5MYqyezhz+a8jF2W4tVTncxZI/avz3+KqKo3XCrBULmkE8l6HIJkUYKqQVXVQeVQAtp2K2IqMQkblaWQA9uY6ADky/tOPpz7w23oNwGKaSaolZmMWVseYXaHEEucL6F1reC7esfgWDxUkDIIW5WMHmTxc48STrdZBZaEREBERBaYpKWxOINjaw89FjdmGX619veEbfwsH7kq7x8fUn8Tfmodlj9R/5JP8isf23/ACzCIi2wIiICFEQa1sm53WTguzDMCBoMpBc0gW4WAWyrn2EzlldDk3TT1QfrvDWXbp4geq6Cscemu/YsfjOCwVTDHURNkaeDhqO9rhqD3hZBFtlyjGehSB1zTTvi5Mk+sb/d7XzWl4n0TYlF7ETJxffFIxptzLZC34Er6LRXTHytU7GV7dH0c4tppGXD1bcFWQ2aqr2+jT3tf+C/d6dy+tkTUx8sUew+ISaMo5j+JojH90hA+K2XCeh+vk1l6uAcnOEjvRlx+ZfQSJpjm+z3Q/SQlrqhzqhw1ynsR3t9kau8yuiU8DWNDWNDWtFg1oAAHcApEUUREQEREBERBb18OeNzRvI08d4WJ2XJaZWHTtB4vycLH0I+KzywuIwmORsrBuuCOYPtD9VjqZZWp6xmkUdPO17Q5puCpFtkREQFb4hUCON7z7rSfgrhattVX9Y9lLGe04h0pGoZEDrfvO6ynVyLIx+ytCXTxPP8uOR5P3pnWA9GlbyrDCKTI0m1i83tyFgGt8gPUlX6nMyL1doiItMiIiAiIgIiICIiAiIgIiICIiAqZGAix1BVSIMIYn07rtBMZ3j/AHcspT1jHi7XD5EeIUzm3FjuWOqMGY7UXae7VZyz01svtkbq3q6+OIXke1oHMgLB1uzryOzkceGYvZfxLSrSk2Xfe7o6dp59uUj+9T8r9GT7V12075rso29xnkGWNv4b+0VebP4AIrufdz3HM9zvakdwJHutHAeqyFHhDW2LiXuG6+jW/haNAsik5vuls/QiItsiIiAiIgIiICIiAiIgIiICIiAiIgIiICIiAiIgIiICIiAiIgIiICIiAiIgIiICIiAiIgIiIP/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CA">
              <a:latin typeface="Calibri" pitchFamily="34" charset="0"/>
            </a:endParaRPr>
          </a:p>
        </p:txBody>
      </p:sp>
      <p:sp>
        <p:nvSpPr>
          <p:cNvPr id="224263" name="AutoShape 4" descr="data:image/jpeg;base64,/9j/4AAQSkZJRgABAQAAAQABAAD/2wCEAAkGBxQTEhQUExQWFRUVFBQVFhYUFBUUFxUUFhUWFhUVFBUYHCggGBolGxUUITEhJSkrLi4uFx8zODMsNygtLysBCgoKDg0OFRAQFywcHhwsLCwsLCsrLCssLSwsLC0sNywsKywsLCwsNS83LCwsLCsrLCwsLCwsLC0sLSssKywsLP/AABEIAPIAyQMBIgACEQEDEQH/xAAcAAEAAQUBAQAAAAAAAAAAAAAAAwIEBQYHAQj/xABAEAABAwIDBAcECAYABwAAAAABAAIDBBEFEiEGMUFRBxMiYXGBkTJCobEUI1JicqLB0TNDgpKy8BUkNHODs+H/xAAXAQEBAQEAAAAAAAAAAAAAAAAAAQID/8QAHxEBAQEBAAICAwEAAAAAAAAAAAERAgMxIVESQUIi/9oADAMBAAIRAxEAPwDuKIiAiIgIiICIiAiIgIiICLwlc42z6U4qcuipQJpBcF5P1bD3W9s9w070HQaysjiaXyvaxo3ue4NHqVqmJ9J2Hw3HXGQi+kTHPuRwvu+K4nieIVNa/rKiRx5A6AD7rdwVuI2M3b1qcprqtV0yR/yqSV3fI9kY/LmVkemSW/8A0Tbf983/APWuYyVCidIrkNdgoOmOMm01K9g5xyCT1BDf1W04T0gUE9g2cMcfdl+rPq7T4r50zrwlTIa+swbr1fN2zG29VRECN+ePjFISW2+6d7PL0Xctk9raevjzROs8AZ4nHtsP6jvClis+iIoCIiAiIgIiICIiAiIgIiIC8c4AXOgGpJXq5T0x7X5AaKI6uA65wO4HUR+Y1PcbIMN0m9IRnLqamdaEdl7wdZTxA+58/BaNh9FftO8lZ0MWZ1ys1UzBjbDetyIhq6i2gWNe9ePluoy5XUVErxU3S6gqWQwuiEmbMSA0bhvJKxqlhnLTdpsseSdXmzm5Xbwdcc+Tm+Sbz+4krYMjiF5QVr4ZGyxOLHsN2uG8f/O5RSylxuTcqgq8yzmb7Z8vXF76vEyb8R9B9He3Ta9nVyWZUsbdzRueN2dnwuOF1uq+TcPrXwyMljdlexwc0jgR+nBfS2xu0La6lZO0ZXHsyNvfLIPaF+XEdxSxhnERFFEREBERAREQEREBERBjdpMWbS0007terYSB9p50Y3zcQPNfLmLVj5ZXPebue4uceZJuV2jpyxLLTwwD+Y8yH8MY0/M5vouHNF3LUSsnRaBQ1dRmPcvXPytVlmWkSFy8Ud17dQSXXl1E+Syp6sn2jYfZH6lBI6Zo3kKj6S37QVTWNG4BVach6IDX33ar26hdTt3jsnmEyvHEO8dD6oJrreuiHaE01YIXH6qo7BB0Ak9x/wA2+Y5Ln30j7QLfHd6qaKWxDmmxBBBHAg3BHmoPrxFhNi8Z+l0UE59pzAHgG9pG9l/xBPms2stCIiAiIgIiICIiAiKCtqRHG+R3ssY558Ggk/JBwPpfxTrq+Ro9mFrYR4i73n1db+laNAFPjWI55HPd7UjnPIGpu4l1vjZWcTJH7uw3md61GU9S7cFFdeGmYOJce9UGnZyt4FUSKlzlQKccHO9VK1gHD11QGM48eC9K8c9Rl6CQpdRB6qBQV3Xt1RdLoK7qN0I4dk936hVJdB3HoEq3OpJo3Zfq5uzY62e0E3HDW66euG9As5FZOz3XU+Y+LJGhv+bl3JZrUERFAREQEREBERAWm9LGIdXh72cZyIv6Tq/x7II81uS4901YlmnihB0ijLzr78hIAI5hrfzIOSviaHaDz4q3qqo+y3zPPuCu+JPIXVs9oO8LTKzExUrahX7cEvG14eQXgmxAIA4d+5WU2GyN93MObdfhvQVteqi5Y/NZXNPLm8Qgqe7mqWsc4Xa1xHMArLYLQNdeWTVjTZjftOG8lZOaovuAA4AIrT5LjeCPEWXsc9t+5bw3Z18rWZjEwyi8TJJAx7wdzmg7geBNrrScRo3RSOjcCC0kWO8WNrHvRFyCvVb0r9LclcKgvbrxFB17oAo+3VTW3NjiB8y5w/xXZFoHQpQdXhwed80j3+QOQf4rf1K0IiKAiIgIiICIiAV82bb4l19VPJfR0jrfhb2G/Bq71thiBgoqiQGzhG4Mv9t3ZZ8SF80V7uA4aeisFq46eJ+Shc29mje4ho8zZSy8B3KbCYs0wPBgL/PcPmVWWy4dRMe857iKCIySZdCWtsAxp4OcSB5q7oZIaqQQCCOAvDhE+MvJa8NLmiXM45wbWJ0Oq2roxiEdLXVTsoAaWgyDsdhpd2uYuQq6KBv/AAx+IVEMTZwHmB8TRGTnHVsLmt0vmcfRRXI8Tow8XAs4Dfz7isLS7/EFbM7QLBvpyHXA439VUZ7AoDIIY273ua0eLjZdSrNmaSXEHUYpXMDImvfPFIQActxmjILQDa3MrkuAYm6nlY5pAcx2eMuFxfkR3XW8Ybt26N1RIYG9dUss+Rj3AZgCGu6t1wPIqKwG0NQJaqZwNmmTK3uYyzG28A0LD7YytnqpJGXyuNxcWNtBcjmbEqSWUNFyf3JUYiJFzvOtuQ4BWDCxxWKlU1UNbclCqggB4C54DmeARbJ0d4Z9IxGmjO4P6x3hH2/mAoPorZjDBTUlPAP5cTGkneXW7RPeTc+ayiIstCIiAiIgIiICIiDnfTLiOWCKEb3vLz+GMafmcFw2d13LoPS3ifW1rwDdsLGxD8Wrn/FwHkucvdvI38FYlTyRA28B6pRvMZfydYX7hwKxD3OGpJ8VJHXuG/8AMLFaRumE7TzwsMccgMRveJ7WvjN9Tdp8Asli+2ck9I2lMcUbGuDvqgWggEkDIb21N9FoLKxp36f7zV5DZ3vEjxupiroDMbcOJVrXPa2/2juH7qeapEbdN/AfqVioYpJ5C1mp95x3BX0KOv5i4VxDUjcHkeNv1V1LgDWjWVxd3ZQPksZXYeWC4OZvhqPGyiMtBCL5icx5k3VdRVhosNStbimI3HTiFfByuipzrqlEsoPCurdAeFZp56kj+HGImnheQhz/ADsxvquVBfRHQ1hvVYax5Gs7nS+LSbM+AHqlWN6REWVEREBERAREQFDWVAjjfI42axjnkngGgk/JTLUelLEeqoHtBsZi2L+l2r/yg+qDg+OVhke97vae5zz4uN7eV7eSxEm74q4rH3craXetRKkw6LNMwcu0fLcstVhrnG7QfEAq0wNn8ST+kd9ltdPSQMihkax1RNM57Q14LY2FmXM7I3tSgZuYGhQaZU4Qw6sJafVvpwWHmjcx1joeBG494K6viFIag/Ry3/mY2OfEAxrC5ozZoHNboNBnbx1sVoOMQXZe2rT5jmERjBKchdxsVsuCxlsLWxtLnv10FyeJsFrMTLtc1ZvC5g9rbm1tCbXy236INiw3BXy5Xtieerzde3I4luVpcHEWv2rWtzWKqaQtb2yA4n+H7wHNw93wOq3HZjbI0kUoY0ujc6NodKS5+Yg5naaABo0b8VquKSDM8OjYHA3zx5mhwPazZSSNQQdLb1FaZUQZXuHIqenOiv54L689f2VrksVUERCqJaSnMj2sb7T3NYPFxAHzX1nhdE2GGKJgs2ONkbRyDWho+S+eOibDOvxKHlEHTO8GAAfmc1fSKzVgiIooiIgIiICIiAuP9NmJXmhgB0jjMjh96QlrfQMd/cuwL5x6TK4yV9SSb2fkHc1gAA9b+qDVN5VvLoCT/pUkT7EFTyAG/etsr+maGQsbxtc+JW1fRGSin6uRkwhiYBA2RscjpS4ySAh9jYud7tzYBaWyY8de9PpTePxCit2qGywfTJ39ax/Zihc7M0t612d2Unk1pGnetOrXl+Yk3Lrkk8TxJVZxBzmhmdzmg3DS4loPMDcF41mnikgxLY7L2LMx2ZvHe07j+xVxWOF7Dz/ZQNcrUXza8luUhwF72tcXta6Wc866N5cTyHcFbxzBSmrA3C6YqeoIAusU4qSaYuNyokQREUHaOgTCrR1FSRq5wiafut7TreZHoutLWOjXDPo+G0zCLOczrXfil7dvIEDyWzrNaEREBERAREQEREBfLW2dxWVIOlp5f8yR8CvqVfOfTJhxhxGQ27MzWytNtDfsuHiC34hWJWjOdZU086pc8cVQGje0qoyDZVI2QLHdYRvCrbKqMqyZoVE1ZpZuisM69zJo9JXl0RB7dLrxEBUvvwF1S6QjeNOaqbIDxQUCXnp4rK7OUH0iqghtfrJWNI5tvd3wBVgTfeur9BmzTHvkrH6mJ3VxDgHFvbee+xsPEqDtDGAAAbgAB4BVIiy0IiICIiAipe8AXJsO9WdRisbeNygvkWFlx0jVsMhF+EbjfwWLO084cPqmFp4O6yF3lmBHxCn5Rcrblzzpq2d+kUXXsF5KW79BcmLTrB6AO/pWz4dtPFIQyQOgkO5ktgHfgkHZf4A37lmpGBwIIuCCCDuIOhBVR8byHUciqXxd3otz6UNjjh9R2Gk00xLonb8jt7oieY3jmPBadE/gVplF2huN/FeiYe8Ld6kndYaC59beKhjde4I8v2QT6jUahSNddWzTkNxq0qU6HTcfmgmReXS6o9cfNUNnHHTxVYKr0O8XQeNcvDG08LeC9+jN4GypdG4d6AY7cdF9C9Dmz01LSOdMMrp3iQMvfKzKA244OO+3gvnuOQggjeCCNL68NOOq+uMKc8wxGW3WGNhfluBnyjNYHhdZqxdIiKKIiICgqakMtxJ3D/dwU6wHXmaSw97cfsxjf6/qpbiya9d1k7rNOg9p3ut7mjiVlKTD2R7hd3Fx1cfNTQQhjQ1osApEk+zRUSRBws4AjkRdVoqjVsc2WD9WXy+/EdQRzZfcRy+SwOF7RyYfJ1VWXfRSbMkeHXh5XJ7RjNjqbka6kbtk2wxuaANbTxF7337Vrhg3XDfePcsHRYHKQXSNmkLiHu603uRrcNdYN3nQDiud/wA34bnzPlJtLj1JW08kXVOmhc0gzOtBEx1uy5ssljcGxu0HzXP9ndg6ExGeoqHTxs9pzA6GC43/AFrhdw8F1LDsGp6tjXzRB/VuORrjcDQEG26+q2IUUfV9Vkb1dsuTKMuXll3WWpbYlyV8+bVbW0scL6XD4I2se3I+YMHs8Q0nUn7xWgRRgd9127bLoeY7NJQEMdqTA89gnlG73PA3HguOYnhM1NIY5o3xPHuvFvNp3Ed4W5MYqyezhz+a8jF2W4tVTncxZI/avz3+KqKo3XCrBULmkE8l6HIJkUYKqQVXVQeVQAtp2K2IqMQkblaWQA9uY6ADky/tOPpz7w23oNwGKaSaolZmMWVseYXaHEEucL6F1reC7esfgWDxUkDIIW5WMHmTxc48STrdZBZaEREBERBaYpKWxOINjaw89FjdmGX619veEbfwsH7kq7x8fUn8Tfmodlj9R/5JP8isf23/ACzCIi2wIiICFEQa1sm53WTguzDMCBoMpBc0gW4WAWyrn2EzlldDk3TT1QfrvDWXbp4geq6Cscemu/YsfjOCwVTDHURNkaeDhqO9rhqD3hZBFtlyjGehSB1zTTvi5Mk+sb/d7XzWl4n0TYlF7ETJxffFIxptzLZC34Er6LRXTHytU7GV7dH0c4tppGXD1bcFWQ2aqr2+jT3tf+C/d6dy+tkTUx8sUew+ISaMo5j+JojH90hA+K2XCeh+vk1l6uAcnOEjvRlx+ZfQSJpjm+z3Q/SQlrqhzqhw1ynsR3t9kau8yuiU8DWNDWNDWtFg1oAAHcApEUUREQEREBERBb18OeNzRvI08d4WJ2XJaZWHTtB4vycLH0I+KzywuIwmORsrBuuCOYPtD9VjqZZWp6xmkUdPO17Q5puCpFtkREQFb4hUCON7z7rSfgrhattVX9Y9lLGe04h0pGoZEDrfvO6ynVyLIx+ytCXTxPP8uOR5P3pnWA9GlbyrDCKTI0m1i83tyFgGt8gPUlX6nMyL1doiItMiIiAiIgIiICIiAiIgIiICIiAqZGAix1BVSIMIYn07rtBMZ3j/AHcspT1jHi7XD5EeIUzm3FjuWOqMGY7UXae7VZyz01svtkbq3q6+OIXke1oHMgLB1uzryOzkceGYvZfxLSrSk2Xfe7o6dp59uUj+9T8r9GT7V12075rso29xnkGWNv4b+0VebP4AIrufdz3HM9zvakdwJHutHAeqyFHhDW2LiXuG6+jW/haNAsik5vuls/QiItsiIiAiIgIiICIiAiIgIiICIiAiIgIiICIiAiIgIiICIiAiIgIiICIiAiIgIiICIiAiIgIiIP/Z"/>
          <p:cNvSpPr>
            <a:spLocks noChangeAspect="1" noChangeArrowheads="1"/>
          </p:cNvSpPr>
          <p:nvPr/>
        </p:nvSpPr>
        <p:spPr bwMode="auto">
          <a:xfrm>
            <a:off x="307975" y="7938"/>
            <a:ext cx="304800" cy="304800"/>
          </a:xfrm>
          <a:prstGeom prst="rect">
            <a:avLst/>
          </a:prstGeom>
          <a:noFill/>
          <a:ln w="9525">
            <a:noFill/>
            <a:miter lim="800000"/>
            <a:headEnd/>
            <a:tailEnd/>
          </a:ln>
        </p:spPr>
        <p:txBody>
          <a:bodyPr/>
          <a:lstStyle/>
          <a:p>
            <a:endParaRPr lang="en-CA">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Rectangle 2"/>
          <p:cNvSpPr>
            <a:spLocks noGrp="1" noChangeArrowheads="1"/>
          </p:cNvSpPr>
          <p:nvPr>
            <p:ph type="title"/>
          </p:nvPr>
        </p:nvSpPr>
        <p:spPr/>
        <p:txBody>
          <a:bodyPr/>
          <a:lstStyle/>
          <a:p>
            <a:r>
              <a:rPr lang="es-ES" smtClean="0">
                <a:latin typeface="Arial" charset="0"/>
                <a:cs typeface="Arial" charset="0"/>
              </a:rPr>
              <a:t>PG9949 Llave inalámbrica de 2 botones</a:t>
            </a:r>
          </a:p>
        </p:txBody>
      </p:sp>
      <p:sp>
        <p:nvSpPr>
          <p:cNvPr id="226306"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La asignación de tecla de función para los 2 botones no se alinea con el número de botón</a:t>
            </a:r>
          </a:p>
          <a:p>
            <a:pPr marL="574675" lvl="1" indent="-117475">
              <a:spcBef>
                <a:spcPts val="363"/>
              </a:spcBef>
            </a:pPr>
            <a:r>
              <a:rPr lang="es-ES" sz="1500" smtClean="0">
                <a:solidFill>
                  <a:srgbClr val="000000"/>
                </a:solidFill>
                <a:latin typeface="Arial" charset="0"/>
                <a:cs typeface="Arial" charset="0"/>
              </a:rPr>
              <a:t>El primer botón tiene la función 3 - Desarmar</a:t>
            </a:r>
          </a:p>
          <a:p>
            <a:pPr marL="574675" lvl="1" indent="-117475">
              <a:spcBef>
                <a:spcPts val="363"/>
              </a:spcBef>
            </a:pPr>
            <a:r>
              <a:rPr lang="es-ES" sz="1500" smtClean="0">
                <a:solidFill>
                  <a:srgbClr val="000000"/>
                </a:solidFill>
                <a:latin typeface="Arial" charset="0"/>
                <a:cs typeface="Arial" charset="0"/>
              </a:rPr>
              <a:t>El segundo botón tiene la función 1 – Armado ausente (Away)</a:t>
            </a:r>
          </a:p>
          <a:p>
            <a:pPr marL="574675" lvl="1" indent="-117475">
              <a:spcBef>
                <a:spcPts val="363"/>
              </a:spcBef>
            </a:pPr>
            <a:r>
              <a:rPr lang="es-ES" sz="1500" smtClean="0">
                <a:solidFill>
                  <a:srgbClr val="000000"/>
                </a:solidFill>
                <a:latin typeface="Arial" charset="0"/>
                <a:cs typeface="Arial" charset="0"/>
              </a:rPr>
              <a:t>Ambos botones tienen la función 4 - Pánico</a:t>
            </a:r>
          </a:p>
          <a:p>
            <a:pPr marL="117475" indent="-117475">
              <a:spcBef>
                <a:spcPts val="438"/>
              </a:spcBef>
            </a:pPr>
            <a:endParaRPr lang="es-ES" sz="1800" smtClean="0">
              <a:latin typeface="Arial" charset="0"/>
              <a:cs typeface="Arial" charset="0"/>
            </a:endParaRPr>
          </a:p>
          <a:p>
            <a:pPr marL="574675" lvl="1" indent="-117475">
              <a:spcBef>
                <a:spcPts val="363"/>
              </a:spcBef>
            </a:pPr>
            <a:endParaRPr lang="en-US" sz="1500" smtClean="0">
              <a:latin typeface="Arial" charset="0"/>
              <a:cs typeface="Arial" charset="0"/>
            </a:endParaRPr>
          </a:p>
          <a:p>
            <a:pPr marL="1031875" lvl="2" indent="-117475">
              <a:spcBef>
                <a:spcPts val="363"/>
              </a:spcBef>
            </a:pPr>
            <a:endParaRPr lang="en-US" sz="1500" smtClean="0">
              <a:latin typeface="Arial" charset="0"/>
              <a:cs typeface="Arial" charset="0"/>
            </a:endParaRPr>
          </a:p>
          <a:p>
            <a:pPr marL="574675" lvl="1" indent="-117475">
              <a:spcBef>
                <a:spcPts val="363"/>
              </a:spcBef>
            </a:pPr>
            <a:endParaRPr lang="en-US" sz="1500" smtClean="0">
              <a:latin typeface="Arial" charset="0"/>
              <a:cs typeface="Arial" charset="0"/>
            </a:endParaRPr>
          </a:p>
        </p:txBody>
      </p:sp>
      <p:sp>
        <p:nvSpPr>
          <p:cNvPr id="22630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662FDA-49E4-49EF-B902-B8DEABE1CDEA}" type="slidenum">
              <a:rPr lang="en-US" smtClean="0">
                <a:latin typeface="Arial" charset="0"/>
                <a:cs typeface="Arial" charset="0"/>
              </a:rPr>
              <a:pPr fontAlgn="base">
                <a:spcBef>
                  <a:spcPct val="0"/>
                </a:spcBef>
                <a:spcAft>
                  <a:spcPct val="0"/>
                </a:spcAft>
              </a:pPr>
              <a:t>103</a:t>
            </a:fld>
            <a:endParaRPr lang="en-US" smtClean="0">
              <a:latin typeface="Arial" charset="0"/>
              <a:cs typeface="Arial" charset="0"/>
            </a:endParaRPr>
          </a:p>
        </p:txBody>
      </p:sp>
      <p:sp>
        <p:nvSpPr>
          <p:cNvPr id="22630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Rectangle 2"/>
          <p:cNvSpPr>
            <a:spLocks noGrp="1" noChangeArrowheads="1"/>
          </p:cNvSpPr>
          <p:nvPr>
            <p:ph type="title"/>
          </p:nvPr>
        </p:nvSpPr>
        <p:spPr/>
        <p:txBody>
          <a:bodyPr/>
          <a:lstStyle/>
          <a:p>
            <a:r>
              <a:rPr lang="es-ES" smtClean="0">
                <a:latin typeface="Arial" charset="0"/>
                <a:cs typeface="Arial" charset="0"/>
              </a:rPr>
              <a:t>PG9938 Botón de pánico único</a:t>
            </a:r>
          </a:p>
        </p:txBody>
      </p:sp>
      <p:sp>
        <p:nvSpPr>
          <p:cNvPr id="228354"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Este tipo de dispositivo utiliza una ranura de zona y una ranura de dispositivo portátil.  Con un máximo de 32 por sistema.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Soporta la supervisión de dispositivo portátil de 45 días</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22835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27089A-5A87-4BEF-B631-5A81C4BE067C}" type="slidenum">
              <a:rPr lang="en-US" smtClean="0">
                <a:latin typeface="Arial" charset="0"/>
                <a:cs typeface="Arial" charset="0"/>
              </a:rPr>
              <a:pPr fontAlgn="base">
                <a:spcBef>
                  <a:spcPct val="0"/>
                </a:spcBef>
                <a:spcAft>
                  <a:spcPct val="0"/>
                </a:spcAft>
              </a:pPr>
              <a:t>104</a:t>
            </a:fld>
            <a:endParaRPr lang="en-US" smtClean="0">
              <a:latin typeface="Arial" charset="0"/>
              <a:cs typeface="Arial" charset="0"/>
            </a:endParaRPr>
          </a:p>
        </p:txBody>
      </p:sp>
      <p:sp>
        <p:nvSpPr>
          <p:cNvPr id="22835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Rectangle 2"/>
          <p:cNvSpPr>
            <a:spLocks noGrp="1" noChangeArrowheads="1"/>
          </p:cNvSpPr>
          <p:nvPr>
            <p:ph type="title"/>
          </p:nvPr>
        </p:nvSpPr>
        <p:spPr/>
        <p:txBody>
          <a:bodyPr/>
          <a:lstStyle/>
          <a:p>
            <a:r>
              <a:rPr lang="es-ES" smtClean="0">
                <a:latin typeface="Arial" charset="0"/>
                <a:cs typeface="Arial" charset="0"/>
              </a:rPr>
              <a:t>Configuración inalámbrica</a:t>
            </a:r>
          </a:p>
        </p:txBody>
      </p:sp>
      <p:sp>
        <p:nvSpPr>
          <p:cNvPr id="230402" name="Content Placeholder 8"/>
          <p:cNvSpPr>
            <a:spLocks noGrp="1"/>
          </p:cNvSpPr>
          <p:nvPr>
            <p:ph idx="1"/>
          </p:nvPr>
        </p:nvSpPr>
        <p:spPr/>
        <p:txBody>
          <a:bodyPr/>
          <a:lstStyle/>
          <a:p>
            <a:pPr marL="576072" lvl="1" indent="-118872">
              <a:spcBef>
                <a:spcPts val="360"/>
              </a:spcBef>
              <a:buFont typeface="Arial"/>
              <a:buChar char="•"/>
              <a:defRPr/>
            </a:pPr>
            <a:r>
              <a:rPr lang="en-CA" sz="1500">
                <a:solidFill>
                  <a:schemeClr val="tx1">
                    <a:lumMod val="85000"/>
                  </a:schemeClr>
                </a:solidFill>
                <a:latin typeface="Arial"/>
                <a:cs typeface="Arial"/>
              </a:rPr>
              <a:t>[801] Detección de bloqueo</a:t>
            </a:r>
          </a:p>
          <a:p>
            <a:pPr marL="1033272" lvl="2" indent="-118872">
              <a:spcBef>
                <a:spcPts val="360"/>
              </a:spcBef>
              <a:buFont typeface="Arial"/>
              <a:buChar char="•"/>
              <a:defRPr/>
            </a:pPr>
            <a:r>
              <a:rPr lang="en-CA" sz="1500">
                <a:solidFill>
                  <a:schemeClr val="tx1">
                    <a:lumMod val="85000"/>
                  </a:schemeClr>
                </a:solidFill>
                <a:latin typeface="Arial"/>
                <a:cs typeface="Arial"/>
              </a:rPr>
              <a:t>00 Inhabilitado</a:t>
            </a:r>
          </a:p>
          <a:p>
            <a:pPr marL="1033272" lvl="2" indent="-118872">
              <a:spcBef>
                <a:spcPts val="360"/>
              </a:spcBef>
              <a:buFont typeface="Arial"/>
              <a:buChar char="•"/>
              <a:defRPr/>
            </a:pPr>
            <a:r>
              <a:rPr lang="en-CA" sz="1500">
                <a:solidFill>
                  <a:schemeClr val="tx1">
                    <a:lumMod val="85000"/>
                  </a:schemeClr>
                </a:solidFill>
                <a:latin typeface="Arial"/>
                <a:cs typeface="Arial"/>
              </a:rPr>
              <a:t>01 UL USA</a:t>
            </a:r>
          </a:p>
          <a:p>
            <a:pPr marL="1033272" lvl="2" indent="-118872">
              <a:spcBef>
                <a:spcPts val="360"/>
              </a:spcBef>
              <a:buFont typeface="Arial"/>
              <a:buChar char="•"/>
              <a:defRPr/>
            </a:pPr>
            <a:r>
              <a:rPr lang="en-CA" sz="1500">
                <a:solidFill>
                  <a:schemeClr val="tx1">
                    <a:lumMod val="85000"/>
                  </a:schemeClr>
                </a:solidFill>
                <a:latin typeface="Arial"/>
                <a:cs typeface="Arial"/>
              </a:rPr>
              <a:t>02 EN Europe</a:t>
            </a:r>
          </a:p>
          <a:p>
            <a:pPr marL="1033272" lvl="2" indent="-118872">
              <a:spcBef>
                <a:spcPts val="360"/>
              </a:spcBef>
              <a:buFont typeface="Arial"/>
              <a:buChar char="•"/>
              <a:defRPr/>
            </a:pPr>
            <a:r>
              <a:rPr lang="en-CA" sz="1500">
                <a:solidFill>
                  <a:schemeClr val="tx1">
                    <a:lumMod val="85000"/>
                  </a:schemeClr>
                </a:solidFill>
                <a:latin typeface="Arial"/>
                <a:cs typeface="Arial"/>
              </a:rPr>
              <a:t>03 Clase 6 Británica</a:t>
            </a:r>
          </a:p>
          <a:p>
            <a:pPr marL="576072" lvl="1" indent="-118872">
              <a:spcBef>
                <a:spcPts val="360"/>
              </a:spcBef>
              <a:buFont typeface="Arial"/>
              <a:buChar char="•"/>
              <a:defRPr/>
            </a:pPr>
            <a:r>
              <a:rPr lang="en-CA" sz="1500">
                <a:solidFill>
                  <a:schemeClr val="tx1">
                    <a:lumMod val="85000"/>
                  </a:schemeClr>
                </a:solidFill>
                <a:latin typeface="Arial"/>
                <a:cs typeface="Arial"/>
              </a:rPr>
              <a:t>[802] Ventana de supervisión – 00 = Inhabilitada, 01 a 06 = 1, 2, 4, 8, 12, 24h</a:t>
            </a:r>
          </a:p>
          <a:p>
            <a:pPr marL="576072" lvl="1" indent="-118872">
              <a:spcBef>
                <a:spcPts val="360"/>
              </a:spcBef>
              <a:buFont typeface="Arial"/>
              <a:buChar char="•"/>
              <a:defRPr/>
            </a:pPr>
            <a:r>
              <a:rPr lang="en-CA" sz="1500">
                <a:solidFill>
                  <a:schemeClr val="tx1">
                    <a:lumMod val="85000"/>
                  </a:schemeClr>
                </a:solidFill>
                <a:latin typeface="Arial"/>
                <a:cs typeface="Arial"/>
              </a:rPr>
              <a:t>[810] Opciones inalámbricas</a:t>
            </a:r>
          </a:p>
          <a:p>
            <a:pPr marL="1033272" lvl="2" indent="-118872">
              <a:spcBef>
                <a:spcPts val="360"/>
              </a:spcBef>
              <a:buFont typeface="Arial"/>
              <a:buChar char="•"/>
              <a:defRPr/>
            </a:pPr>
            <a:r>
              <a:rPr lang="en-CA" sz="1500">
                <a:solidFill>
                  <a:schemeClr val="tx1">
                    <a:lumMod val="85000"/>
                  </a:schemeClr>
                </a:solidFill>
                <a:latin typeface="Arial"/>
                <a:cs typeface="Arial"/>
              </a:rPr>
              <a:t>Bit 1 - Delincuencia RF</a:t>
            </a:r>
          </a:p>
          <a:p>
            <a:pPr marL="1033272" lvl="2" indent="-118872">
              <a:spcBef>
                <a:spcPts val="360"/>
              </a:spcBef>
              <a:buFont typeface="Arial"/>
              <a:buChar char="•"/>
              <a:defRPr/>
            </a:pPr>
            <a:r>
              <a:rPr lang="en-CA" sz="1500">
                <a:solidFill>
                  <a:schemeClr val="tx1">
                    <a:lumMod val="85000"/>
                  </a:schemeClr>
                </a:solidFill>
                <a:latin typeface="Arial"/>
                <a:cs typeface="Arial"/>
              </a:rPr>
              <a:t>Bit 2 - Alarma de bloqueo</a:t>
            </a:r>
          </a:p>
          <a:p>
            <a:pPr marL="1033272" lvl="2" indent="-118872">
              <a:spcBef>
                <a:spcPts val="360"/>
              </a:spcBef>
              <a:buFont typeface="Arial"/>
              <a:buChar char="•"/>
              <a:defRPr/>
            </a:pPr>
            <a:r>
              <a:rPr lang="en-CA" sz="1500">
                <a:solidFill>
                  <a:schemeClr val="tx1">
                    <a:lumMod val="85000"/>
                  </a:schemeClr>
                </a:solidFill>
                <a:latin typeface="Arial"/>
                <a:cs typeface="Arial"/>
              </a:rPr>
              <a:t>Bit 3 - Violación de módulo</a:t>
            </a:r>
          </a:p>
          <a:p>
            <a:pPr marL="1033272" lvl="2" indent="-118872">
              <a:spcBef>
                <a:spcPts val="360"/>
              </a:spcBef>
              <a:buFont typeface="Arial"/>
              <a:buChar char="•"/>
              <a:defRPr/>
            </a:pPr>
            <a:r>
              <a:rPr lang="en-CA" sz="1500">
                <a:solidFill>
                  <a:schemeClr val="tx1">
                    <a:lumMod val="85000"/>
                  </a:schemeClr>
                </a:solidFill>
                <a:latin typeface="Arial"/>
                <a:cs typeface="Arial"/>
              </a:rPr>
              <a:t>Bit 4 - Supervisión de incendio – la supervisión de 200 se aplica a incendio y monóxido de carbono</a:t>
            </a:r>
          </a:p>
          <a:p>
            <a:pPr marL="576072" lvl="1" indent="-118872">
              <a:spcBef>
                <a:spcPts val="360"/>
              </a:spcBef>
              <a:buFont typeface="Arial"/>
              <a:buChar char="•"/>
              <a:defRPr/>
            </a:pPr>
            <a:r>
              <a:rPr lang="en-CA" sz="1500">
                <a:solidFill>
                  <a:schemeClr val="tx1">
                    <a:lumMod val="85000"/>
                  </a:schemeClr>
                </a:solidFill>
                <a:latin typeface="Arial"/>
                <a:cs typeface="Arial"/>
              </a:rPr>
              <a:t>[841] Programación de verificación visual</a:t>
            </a:r>
          </a:p>
          <a:p>
            <a:pPr marL="1033272" lvl="2" indent="-118872">
              <a:spcBef>
                <a:spcPts val="360"/>
              </a:spcBef>
              <a:buFont typeface="Arial"/>
              <a:buChar char="•"/>
              <a:defRPr/>
            </a:pPr>
            <a:r>
              <a:rPr lang="en-CA" sz="1500">
                <a:solidFill>
                  <a:schemeClr val="tx1">
                    <a:lumMod val="85000"/>
                  </a:schemeClr>
                </a:solidFill>
                <a:latin typeface="Arial"/>
                <a:cs typeface="Arial"/>
              </a:rPr>
              <a:t>[001] Habilitación/inhabilitación de la verificación visual</a:t>
            </a:r>
          </a:p>
          <a:p>
            <a:pPr marL="1033272" lvl="2" indent="-118872">
              <a:spcBef>
                <a:spcPts val="360"/>
              </a:spcBef>
              <a:buFont typeface="Arial"/>
              <a:buChar char="•"/>
              <a:defRPr/>
            </a:pPr>
            <a:r>
              <a:rPr lang="en-CA" sz="1500">
                <a:solidFill>
                  <a:schemeClr val="tx1">
                    <a:lumMod val="85000"/>
                  </a:schemeClr>
                </a:solidFill>
                <a:latin typeface="Arial"/>
                <a:cs typeface="Arial"/>
              </a:rPr>
              <a:t>[002] Ventana de temporizador de vista – 02 a 04 = 5, 15, 60 min</a:t>
            </a:r>
          </a:p>
          <a:p>
            <a:pPr marL="1033272" lvl="2" indent="-118872">
              <a:spcBef>
                <a:spcPts val="360"/>
              </a:spcBef>
              <a:buFont typeface="Arial"/>
              <a:buChar char="•"/>
              <a:defRPr/>
            </a:pPr>
            <a:r>
              <a:rPr lang="en-CA" sz="1500">
                <a:solidFill>
                  <a:schemeClr val="tx1">
                    <a:lumMod val="85000"/>
                  </a:schemeClr>
                </a:solidFill>
                <a:latin typeface="Arial"/>
                <a:cs typeface="Arial"/>
              </a:rPr>
              <a:t>[003] Conmutadores de verificación visual – 1= incendio, 2= coacción, 3= emergencia médica, 4= pánico</a:t>
            </a:r>
          </a:p>
        </p:txBody>
      </p:sp>
      <p:sp>
        <p:nvSpPr>
          <p:cNvPr id="23040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49EA41-F0A4-440E-A6FF-8317833852AE}" type="slidenum">
              <a:rPr lang="en-US" smtClean="0">
                <a:latin typeface="Arial" charset="0"/>
                <a:cs typeface="Arial" charset="0"/>
              </a:rPr>
              <a:pPr fontAlgn="base">
                <a:spcBef>
                  <a:spcPct val="0"/>
                </a:spcBef>
                <a:spcAft>
                  <a:spcPct val="0"/>
                </a:spcAft>
              </a:pPr>
              <a:t>105</a:t>
            </a:fld>
            <a:endParaRPr lang="en-US" smtClean="0">
              <a:latin typeface="Arial" charset="0"/>
              <a:cs typeface="Arial" charset="0"/>
            </a:endParaRPr>
          </a:p>
        </p:txBody>
      </p:sp>
      <p:sp>
        <p:nvSpPr>
          <p:cNvPr id="23040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Rectangle 2"/>
          <p:cNvSpPr>
            <a:spLocks noGrp="1" noChangeArrowheads="1"/>
          </p:cNvSpPr>
          <p:nvPr>
            <p:ph type="title"/>
          </p:nvPr>
        </p:nvSpPr>
        <p:spPr/>
        <p:txBody>
          <a:bodyPr/>
          <a:lstStyle/>
          <a:p>
            <a:r>
              <a:rPr lang="es-ES" smtClean="0">
                <a:latin typeface="Arial" charset="0"/>
                <a:cs typeface="Arial" charset="0"/>
              </a:rPr>
              <a:t>Configuración inalámbrica</a:t>
            </a:r>
          </a:p>
        </p:txBody>
      </p:sp>
      <p:sp>
        <p:nvSpPr>
          <p:cNvPr id="232450" name="Content Placeholder 8"/>
          <p:cNvSpPr>
            <a:spLocks noGrp="1"/>
          </p:cNvSpPr>
          <p:nvPr>
            <p:ph idx="1"/>
          </p:nvPr>
        </p:nvSpPr>
        <p:spPr/>
        <p:txBody>
          <a:bodyPr/>
          <a:lstStyle/>
          <a:p>
            <a:pPr marL="574675" lvl="1" indent="-117475">
              <a:spcBef>
                <a:spcPts val="363"/>
              </a:spcBef>
            </a:pPr>
            <a:r>
              <a:rPr lang="es-ES" sz="1500" smtClean="0">
                <a:solidFill>
                  <a:srgbClr val="000000"/>
                </a:solidFill>
                <a:latin typeface="Arial" charset="0"/>
                <a:cs typeface="Arial" charset="0"/>
              </a:rPr>
              <a:t>[901] a [905] Eliminar dispositivos</a:t>
            </a:r>
          </a:p>
          <a:p>
            <a:pPr marL="1031875" lvl="2" indent="-117475">
              <a:spcBef>
                <a:spcPts val="363"/>
              </a:spcBef>
            </a:pPr>
            <a:r>
              <a:rPr lang="es-ES" sz="1500" smtClean="0">
                <a:solidFill>
                  <a:srgbClr val="000000"/>
                </a:solidFill>
                <a:latin typeface="Arial" charset="0"/>
                <a:cs typeface="Arial" charset="0"/>
              </a:rPr>
              <a:t>Desplácese y pulse * para seleccionar y, después, * para eliminar</a:t>
            </a:r>
          </a:p>
          <a:p>
            <a:pPr marL="1031875" lvl="2" indent="-117475">
              <a:spcBef>
                <a:spcPts val="363"/>
              </a:spcBef>
            </a:pPr>
            <a:r>
              <a:rPr lang="es-ES" sz="1500" smtClean="0">
                <a:solidFill>
                  <a:srgbClr val="000000"/>
                </a:solidFill>
                <a:latin typeface="Arial" charset="0"/>
                <a:cs typeface="Arial" charset="0"/>
              </a:rPr>
              <a:t>LED/ICONOS introduzca el número de zona de 3 dígitos y pulse * para eliminar; tenga en cuenta que al instalador no le resulta obvio que debe pulsar * para eliminar</a:t>
            </a:r>
          </a:p>
          <a:p>
            <a:pPr marL="574675" lvl="1" indent="-117475">
              <a:spcBef>
                <a:spcPts val="363"/>
              </a:spcBef>
            </a:pPr>
            <a:r>
              <a:rPr lang="es-ES" sz="1500" smtClean="0">
                <a:solidFill>
                  <a:srgbClr val="000000"/>
                </a:solidFill>
                <a:latin typeface="Arial" charset="0"/>
                <a:cs typeface="Arial" charset="0"/>
              </a:rPr>
              <a:t>[921] a [925] Reemplazar dispositivos</a:t>
            </a:r>
          </a:p>
          <a:p>
            <a:pPr marL="1031875" lvl="2" indent="-117475">
              <a:spcBef>
                <a:spcPts val="363"/>
              </a:spcBef>
            </a:pPr>
            <a:r>
              <a:rPr lang="es-ES" sz="1500" smtClean="0">
                <a:solidFill>
                  <a:srgbClr val="000000"/>
                </a:solidFill>
                <a:latin typeface="Arial" charset="0"/>
                <a:cs typeface="Arial" charset="0"/>
              </a:rPr>
              <a:t>El reemplazo del dispositivo no descarga la configuración del dispositivo.  El usuario debe entrar y salir de una opción de programación para que los ajustes tengan vigencia</a:t>
            </a:r>
          </a:p>
          <a:p>
            <a:pPr marL="574675" lvl="1" indent="-117475">
              <a:spcBef>
                <a:spcPts val="363"/>
              </a:spcBef>
            </a:pPr>
            <a:r>
              <a:rPr lang="es-ES" sz="1500" smtClean="0">
                <a:solidFill>
                  <a:srgbClr val="000000"/>
                </a:solidFill>
                <a:latin typeface="Arial" charset="0"/>
                <a:cs typeface="Arial" charset="0"/>
              </a:rPr>
              <a:t>[990] Mostrar todos los dispositivos</a:t>
            </a:r>
          </a:p>
          <a:p>
            <a:pPr marL="1031875" lvl="2" indent="-117475">
              <a:spcBef>
                <a:spcPts val="363"/>
              </a:spcBef>
            </a:pPr>
            <a:r>
              <a:rPr lang="es-ES" sz="1500" smtClean="0">
                <a:solidFill>
                  <a:srgbClr val="000000"/>
                </a:solidFill>
                <a:latin typeface="Arial" charset="0"/>
                <a:cs typeface="Arial" charset="0"/>
              </a:rPr>
              <a:t>[001] Zonas, [002] Repetidores, [003] Sirenas, [004] Llave inalámbrica, [005] Teclado</a:t>
            </a:r>
          </a:p>
          <a:p>
            <a:pPr marL="574675" lvl="1" indent="-117475">
              <a:spcBef>
                <a:spcPts val="363"/>
              </a:spcBef>
            </a:pPr>
            <a:r>
              <a:rPr lang="es-ES" sz="1500" smtClean="0">
                <a:solidFill>
                  <a:srgbClr val="000000"/>
                </a:solidFill>
                <a:latin typeface="Arial" charset="0"/>
                <a:cs typeface="Arial" charset="0"/>
              </a:rPr>
              <a:t>[999] Inalámbrico predeterminado</a:t>
            </a:r>
          </a:p>
          <a:p>
            <a:pPr marL="117475" indent="-117475">
              <a:spcBef>
                <a:spcPts val="438"/>
              </a:spcBef>
            </a:pPr>
            <a:endParaRPr lang="en-US" sz="1800" smtClean="0">
              <a:latin typeface="Arial" charset="0"/>
              <a:cs typeface="Arial" charset="0"/>
            </a:endParaRPr>
          </a:p>
        </p:txBody>
      </p:sp>
      <p:sp>
        <p:nvSpPr>
          <p:cNvPr id="23245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27F960-4462-4571-AED8-99C7AB11E1D1}" type="slidenum">
              <a:rPr lang="en-US" smtClean="0">
                <a:latin typeface="Arial" charset="0"/>
                <a:cs typeface="Arial" charset="0"/>
              </a:rPr>
              <a:pPr fontAlgn="base">
                <a:spcBef>
                  <a:spcPct val="0"/>
                </a:spcBef>
                <a:spcAft>
                  <a:spcPct val="0"/>
                </a:spcAft>
              </a:pPr>
              <a:t>106</a:t>
            </a:fld>
            <a:endParaRPr lang="en-US" smtClean="0">
              <a:latin typeface="Arial" charset="0"/>
              <a:cs typeface="Arial" charset="0"/>
            </a:endParaRPr>
          </a:p>
        </p:txBody>
      </p:sp>
      <p:sp>
        <p:nvSpPr>
          <p:cNvPr id="23245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2"/>
          <p:cNvSpPr>
            <a:spLocks noGrp="1" noChangeArrowheads="1"/>
          </p:cNvSpPr>
          <p:nvPr>
            <p:ph type="title"/>
          </p:nvPr>
        </p:nvSpPr>
        <p:spPr/>
        <p:txBody>
          <a:bodyPr/>
          <a:lstStyle/>
          <a:p>
            <a:r>
              <a:rPr lang="es-ES" smtClean="0">
                <a:latin typeface="Arial" charset="0"/>
                <a:cs typeface="Arial" charset="0"/>
              </a:rPr>
              <a:t>Comunicador alternativo</a:t>
            </a:r>
          </a:p>
        </p:txBody>
      </p:sp>
      <p:sp>
        <p:nvSpPr>
          <p:cNvPr id="234498" name="Content Placeholder 8"/>
          <p:cNvSpPr>
            <a:spLocks noGrp="1"/>
          </p:cNvSpPr>
          <p:nvPr>
            <p:ph idx="1"/>
          </p:nvPr>
        </p:nvSpPr>
        <p:spPr/>
        <p:txBody>
          <a:bodyPr/>
          <a:lstStyle/>
          <a:p>
            <a:pPr marL="117475" indent="-117475">
              <a:spcBef>
                <a:spcPts val="438"/>
              </a:spcBef>
              <a:buClr>
                <a:srgbClr val="000000"/>
              </a:buClr>
            </a:pPr>
            <a:r>
              <a:rPr lang="en-CA" sz="1800" smtClean="0">
                <a:solidFill>
                  <a:srgbClr val="000000"/>
                </a:solidFill>
                <a:latin typeface="Arial" charset="0"/>
                <a:cs typeface="Arial" charset="0"/>
              </a:rPr>
              <a:t>[850] </a:t>
            </a:r>
            <a:r>
              <a:rPr lang="es-ES" sz="1800" smtClean="0">
                <a:solidFill>
                  <a:srgbClr val="000000"/>
                </a:solidFill>
                <a:latin typeface="Arial" charset="0"/>
                <a:cs typeface="Arial" charset="0"/>
              </a:rPr>
              <a:t>Potencia de la señal de celular – Solo teclado LCD</a:t>
            </a:r>
          </a:p>
          <a:p>
            <a:pPr marL="574675" lvl="1" indent="-117475">
              <a:spcBef>
                <a:spcPts val="363"/>
              </a:spcBef>
            </a:pPr>
            <a:r>
              <a:rPr lang="es-ES" sz="1500" smtClean="0">
                <a:solidFill>
                  <a:srgbClr val="000000"/>
                </a:solidFill>
                <a:latin typeface="Arial" charset="0"/>
                <a:cs typeface="Arial" charset="0"/>
              </a:rPr>
              <a:t>Esta función no está disponible en los teclados de LED e ICONOS</a:t>
            </a:r>
          </a:p>
          <a:p>
            <a:pPr marL="574675" lvl="1" indent="-117475">
              <a:spcBef>
                <a:spcPts val="363"/>
              </a:spcBef>
            </a:pPr>
            <a:r>
              <a:rPr lang="es-ES" sz="1500" smtClean="0">
                <a:solidFill>
                  <a:srgbClr val="000000"/>
                </a:solidFill>
                <a:latin typeface="Arial" charset="0"/>
                <a:cs typeface="Arial" charset="0"/>
              </a:rPr>
              <a:t>Si no hay una tarjeta SIM activada, se mostrará una X</a:t>
            </a:r>
          </a:p>
          <a:p>
            <a:pPr marL="117475" indent="-117475">
              <a:spcBef>
                <a:spcPts val="438"/>
              </a:spcBef>
              <a:buClr>
                <a:srgbClr val="000000"/>
              </a:buClr>
            </a:pPr>
            <a:r>
              <a:rPr lang="es-ES" sz="1800" smtClean="0">
                <a:solidFill>
                  <a:srgbClr val="000000"/>
                </a:solidFill>
                <a:latin typeface="Arial" charset="0"/>
                <a:cs typeface="Arial" charset="0"/>
              </a:rPr>
              <a:t>[851] Programación del comunicador alternativo</a:t>
            </a:r>
          </a:p>
          <a:p>
            <a:pPr marL="117475" indent="-117475">
              <a:spcBef>
                <a:spcPts val="438"/>
              </a:spcBef>
            </a:pPr>
            <a:endParaRPr lang="en-US" sz="1800" smtClean="0">
              <a:latin typeface="Arial" charset="0"/>
              <a:cs typeface="Arial" charset="0"/>
            </a:endParaRPr>
          </a:p>
        </p:txBody>
      </p:sp>
      <p:sp>
        <p:nvSpPr>
          <p:cNvPr id="23449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90E6D9-C566-4C94-87DA-D8BED018A8B6}" type="slidenum">
              <a:rPr lang="en-US" smtClean="0">
                <a:latin typeface="Arial" charset="0"/>
                <a:cs typeface="Arial" charset="0"/>
              </a:rPr>
              <a:pPr fontAlgn="base">
                <a:spcBef>
                  <a:spcPct val="0"/>
                </a:spcBef>
                <a:spcAft>
                  <a:spcPct val="0"/>
                </a:spcAft>
              </a:pPr>
              <a:t>107</a:t>
            </a:fld>
            <a:endParaRPr lang="en-US" smtClean="0">
              <a:latin typeface="Arial" charset="0"/>
              <a:cs typeface="Arial" charset="0"/>
            </a:endParaRPr>
          </a:p>
        </p:txBody>
      </p:sp>
      <p:sp>
        <p:nvSpPr>
          <p:cNvPr id="23450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pSp>
        <p:nvGrpSpPr>
          <p:cNvPr id="234501" name="Group 2"/>
          <p:cNvGrpSpPr>
            <a:grpSpLocks/>
          </p:cNvGrpSpPr>
          <p:nvPr/>
        </p:nvGrpSpPr>
        <p:grpSpPr bwMode="auto">
          <a:xfrm>
            <a:off x="7283450" y="1746250"/>
            <a:ext cx="882650" cy="190500"/>
            <a:chOff x="1478" y="3311"/>
            <a:chExt cx="1389" cy="300"/>
          </a:xfrm>
        </p:grpSpPr>
        <p:cxnSp>
          <p:nvCxnSpPr>
            <p:cNvPr id="234502" name="AutoShape 3"/>
            <p:cNvCxnSpPr>
              <a:cxnSpLocks noChangeShapeType="1"/>
            </p:cNvCxnSpPr>
            <p:nvPr/>
          </p:nvCxnSpPr>
          <p:spPr bwMode="auto">
            <a:xfrm>
              <a:off x="1707" y="3611"/>
              <a:ext cx="36" cy="0"/>
            </a:xfrm>
            <a:prstGeom prst="straightConnector1">
              <a:avLst/>
            </a:prstGeom>
            <a:noFill/>
            <a:ln w="25400">
              <a:solidFill>
                <a:srgbClr val="000000"/>
              </a:solidFill>
              <a:round/>
              <a:headEnd/>
              <a:tailEnd/>
            </a:ln>
          </p:spPr>
        </p:cxnSp>
        <p:cxnSp>
          <p:nvCxnSpPr>
            <p:cNvPr id="234503" name="AutoShape 4"/>
            <p:cNvCxnSpPr>
              <a:cxnSpLocks noChangeShapeType="1"/>
            </p:cNvCxnSpPr>
            <p:nvPr/>
          </p:nvCxnSpPr>
          <p:spPr bwMode="auto">
            <a:xfrm>
              <a:off x="1750" y="3611"/>
              <a:ext cx="36" cy="0"/>
            </a:xfrm>
            <a:prstGeom prst="straightConnector1">
              <a:avLst/>
            </a:prstGeom>
            <a:noFill/>
            <a:ln w="25400">
              <a:solidFill>
                <a:srgbClr val="000000"/>
              </a:solidFill>
              <a:round/>
              <a:headEnd/>
              <a:tailEnd/>
            </a:ln>
          </p:spPr>
        </p:cxnSp>
        <p:cxnSp>
          <p:nvCxnSpPr>
            <p:cNvPr id="234504" name="AutoShape 5"/>
            <p:cNvCxnSpPr>
              <a:cxnSpLocks noChangeShapeType="1"/>
            </p:cNvCxnSpPr>
            <p:nvPr/>
          </p:nvCxnSpPr>
          <p:spPr bwMode="auto">
            <a:xfrm>
              <a:off x="1796" y="3611"/>
              <a:ext cx="36" cy="0"/>
            </a:xfrm>
            <a:prstGeom prst="straightConnector1">
              <a:avLst/>
            </a:prstGeom>
            <a:noFill/>
            <a:ln w="25400">
              <a:solidFill>
                <a:srgbClr val="000000"/>
              </a:solidFill>
              <a:round/>
              <a:headEnd/>
              <a:tailEnd/>
            </a:ln>
          </p:spPr>
        </p:cxnSp>
        <p:cxnSp>
          <p:nvCxnSpPr>
            <p:cNvPr id="234505" name="AutoShape 6"/>
            <p:cNvCxnSpPr>
              <a:cxnSpLocks noChangeShapeType="1"/>
            </p:cNvCxnSpPr>
            <p:nvPr/>
          </p:nvCxnSpPr>
          <p:spPr bwMode="auto">
            <a:xfrm>
              <a:off x="1841" y="3611"/>
              <a:ext cx="36" cy="0"/>
            </a:xfrm>
            <a:prstGeom prst="straightConnector1">
              <a:avLst/>
            </a:prstGeom>
            <a:noFill/>
            <a:ln w="25400">
              <a:solidFill>
                <a:srgbClr val="000000"/>
              </a:solidFill>
              <a:round/>
              <a:headEnd/>
              <a:tailEnd/>
            </a:ln>
          </p:spPr>
        </p:cxnSp>
        <p:cxnSp>
          <p:nvCxnSpPr>
            <p:cNvPr id="234506" name="AutoShape 7"/>
            <p:cNvCxnSpPr>
              <a:cxnSpLocks noChangeShapeType="1"/>
            </p:cNvCxnSpPr>
            <p:nvPr/>
          </p:nvCxnSpPr>
          <p:spPr bwMode="auto">
            <a:xfrm>
              <a:off x="1885" y="3611"/>
              <a:ext cx="36" cy="0"/>
            </a:xfrm>
            <a:prstGeom prst="straightConnector1">
              <a:avLst/>
            </a:prstGeom>
            <a:noFill/>
            <a:ln w="25400">
              <a:solidFill>
                <a:srgbClr val="000000"/>
              </a:solidFill>
              <a:round/>
              <a:headEnd/>
              <a:tailEnd/>
            </a:ln>
          </p:spPr>
        </p:cxnSp>
        <p:cxnSp>
          <p:nvCxnSpPr>
            <p:cNvPr id="234507" name="AutoShape 8"/>
            <p:cNvCxnSpPr>
              <a:cxnSpLocks noChangeShapeType="1"/>
            </p:cNvCxnSpPr>
            <p:nvPr/>
          </p:nvCxnSpPr>
          <p:spPr bwMode="auto">
            <a:xfrm>
              <a:off x="1708" y="3511"/>
              <a:ext cx="36" cy="0"/>
            </a:xfrm>
            <a:prstGeom prst="straightConnector1">
              <a:avLst/>
            </a:prstGeom>
            <a:noFill/>
            <a:ln w="25400">
              <a:solidFill>
                <a:srgbClr val="000000"/>
              </a:solidFill>
              <a:round/>
              <a:headEnd/>
              <a:tailEnd/>
            </a:ln>
          </p:spPr>
        </p:cxnSp>
        <p:cxnSp>
          <p:nvCxnSpPr>
            <p:cNvPr id="234508" name="AutoShape 9"/>
            <p:cNvCxnSpPr>
              <a:cxnSpLocks noChangeShapeType="1"/>
            </p:cNvCxnSpPr>
            <p:nvPr/>
          </p:nvCxnSpPr>
          <p:spPr bwMode="auto">
            <a:xfrm>
              <a:off x="1751" y="3511"/>
              <a:ext cx="36" cy="0"/>
            </a:xfrm>
            <a:prstGeom prst="straightConnector1">
              <a:avLst/>
            </a:prstGeom>
            <a:noFill/>
            <a:ln w="25400">
              <a:solidFill>
                <a:srgbClr val="000000"/>
              </a:solidFill>
              <a:round/>
              <a:headEnd/>
              <a:tailEnd/>
            </a:ln>
          </p:spPr>
        </p:cxnSp>
        <p:cxnSp>
          <p:nvCxnSpPr>
            <p:cNvPr id="234509" name="AutoShape 10"/>
            <p:cNvCxnSpPr>
              <a:cxnSpLocks noChangeShapeType="1"/>
            </p:cNvCxnSpPr>
            <p:nvPr/>
          </p:nvCxnSpPr>
          <p:spPr bwMode="auto">
            <a:xfrm>
              <a:off x="1797" y="3511"/>
              <a:ext cx="36" cy="0"/>
            </a:xfrm>
            <a:prstGeom prst="straightConnector1">
              <a:avLst/>
            </a:prstGeom>
            <a:noFill/>
            <a:ln w="25400">
              <a:solidFill>
                <a:srgbClr val="000000"/>
              </a:solidFill>
              <a:round/>
              <a:headEnd/>
              <a:tailEnd/>
            </a:ln>
          </p:spPr>
        </p:cxnSp>
        <p:cxnSp>
          <p:nvCxnSpPr>
            <p:cNvPr id="234510" name="AutoShape 11"/>
            <p:cNvCxnSpPr>
              <a:cxnSpLocks noChangeShapeType="1"/>
            </p:cNvCxnSpPr>
            <p:nvPr/>
          </p:nvCxnSpPr>
          <p:spPr bwMode="auto">
            <a:xfrm>
              <a:off x="1842" y="3511"/>
              <a:ext cx="36" cy="0"/>
            </a:xfrm>
            <a:prstGeom prst="straightConnector1">
              <a:avLst/>
            </a:prstGeom>
            <a:noFill/>
            <a:ln w="25400">
              <a:solidFill>
                <a:srgbClr val="000000"/>
              </a:solidFill>
              <a:round/>
              <a:headEnd/>
              <a:tailEnd/>
            </a:ln>
          </p:spPr>
        </p:cxnSp>
        <p:cxnSp>
          <p:nvCxnSpPr>
            <p:cNvPr id="234511" name="AutoShape 12"/>
            <p:cNvCxnSpPr>
              <a:cxnSpLocks noChangeShapeType="1"/>
            </p:cNvCxnSpPr>
            <p:nvPr/>
          </p:nvCxnSpPr>
          <p:spPr bwMode="auto">
            <a:xfrm>
              <a:off x="1886" y="3511"/>
              <a:ext cx="36" cy="0"/>
            </a:xfrm>
            <a:prstGeom prst="straightConnector1">
              <a:avLst/>
            </a:prstGeom>
            <a:noFill/>
            <a:ln w="25400">
              <a:solidFill>
                <a:srgbClr val="000000"/>
              </a:solidFill>
              <a:round/>
              <a:headEnd/>
              <a:tailEnd/>
            </a:ln>
          </p:spPr>
        </p:cxnSp>
        <p:cxnSp>
          <p:nvCxnSpPr>
            <p:cNvPr id="234512" name="AutoShape 13"/>
            <p:cNvCxnSpPr>
              <a:cxnSpLocks noChangeShapeType="1"/>
            </p:cNvCxnSpPr>
            <p:nvPr/>
          </p:nvCxnSpPr>
          <p:spPr bwMode="auto">
            <a:xfrm>
              <a:off x="1708" y="3561"/>
              <a:ext cx="36" cy="0"/>
            </a:xfrm>
            <a:prstGeom prst="straightConnector1">
              <a:avLst/>
            </a:prstGeom>
            <a:noFill/>
            <a:ln w="25400">
              <a:solidFill>
                <a:srgbClr val="000000"/>
              </a:solidFill>
              <a:round/>
              <a:headEnd/>
              <a:tailEnd/>
            </a:ln>
          </p:spPr>
        </p:cxnSp>
        <p:cxnSp>
          <p:nvCxnSpPr>
            <p:cNvPr id="234513" name="AutoShape 14"/>
            <p:cNvCxnSpPr>
              <a:cxnSpLocks noChangeShapeType="1"/>
            </p:cNvCxnSpPr>
            <p:nvPr/>
          </p:nvCxnSpPr>
          <p:spPr bwMode="auto">
            <a:xfrm>
              <a:off x="1751" y="3561"/>
              <a:ext cx="36" cy="0"/>
            </a:xfrm>
            <a:prstGeom prst="straightConnector1">
              <a:avLst/>
            </a:prstGeom>
            <a:noFill/>
            <a:ln w="25400">
              <a:solidFill>
                <a:srgbClr val="000000"/>
              </a:solidFill>
              <a:round/>
              <a:headEnd/>
              <a:tailEnd/>
            </a:ln>
          </p:spPr>
        </p:cxnSp>
        <p:cxnSp>
          <p:nvCxnSpPr>
            <p:cNvPr id="234514" name="AutoShape 15"/>
            <p:cNvCxnSpPr>
              <a:cxnSpLocks noChangeShapeType="1"/>
            </p:cNvCxnSpPr>
            <p:nvPr/>
          </p:nvCxnSpPr>
          <p:spPr bwMode="auto">
            <a:xfrm>
              <a:off x="1797" y="3561"/>
              <a:ext cx="36" cy="0"/>
            </a:xfrm>
            <a:prstGeom prst="straightConnector1">
              <a:avLst/>
            </a:prstGeom>
            <a:noFill/>
            <a:ln w="25400">
              <a:solidFill>
                <a:srgbClr val="000000"/>
              </a:solidFill>
              <a:round/>
              <a:headEnd/>
              <a:tailEnd/>
            </a:ln>
          </p:spPr>
        </p:cxnSp>
        <p:cxnSp>
          <p:nvCxnSpPr>
            <p:cNvPr id="234515" name="AutoShape 16"/>
            <p:cNvCxnSpPr>
              <a:cxnSpLocks noChangeShapeType="1"/>
            </p:cNvCxnSpPr>
            <p:nvPr/>
          </p:nvCxnSpPr>
          <p:spPr bwMode="auto">
            <a:xfrm>
              <a:off x="1842" y="3561"/>
              <a:ext cx="36" cy="0"/>
            </a:xfrm>
            <a:prstGeom prst="straightConnector1">
              <a:avLst/>
            </a:prstGeom>
            <a:noFill/>
            <a:ln w="25400">
              <a:solidFill>
                <a:srgbClr val="000000"/>
              </a:solidFill>
              <a:round/>
              <a:headEnd/>
              <a:tailEnd/>
            </a:ln>
          </p:spPr>
        </p:cxnSp>
        <p:cxnSp>
          <p:nvCxnSpPr>
            <p:cNvPr id="234516" name="AutoShape 17"/>
            <p:cNvCxnSpPr>
              <a:cxnSpLocks noChangeShapeType="1"/>
            </p:cNvCxnSpPr>
            <p:nvPr/>
          </p:nvCxnSpPr>
          <p:spPr bwMode="auto">
            <a:xfrm>
              <a:off x="1886" y="3561"/>
              <a:ext cx="36" cy="0"/>
            </a:xfrm>
            <a:prstGeom prst="straightConnector1">
              <a:avLst/>
            </a:prstGeom>
            <a:noFill/>
            <a:ln w="25400">
              <a:solidFill>
                <a:srgbClr val="000000"/>
              </a:solidFill>
              <a:round/>
              <a:headEnd/>
              <a:tailEnd/>
            </a:ln>
          </p:spPr>
        </p:cxnSp>
        <p:cxnSp>
          <p:nvCxnSpPr>
            <p:cNvPr id="234517" name="AutoShape 18"/>
            <p:cNvCxnSpPr>
              <a:cxnSpLocks noChangeShapeType="1"/>
            </p:cNvCxnSpPr>
            <p:nvPr/>
          </p:nvCxnSpPr>
          <p:spPr bwMode="auto">
            <a:xfrm>
              <a:off x="1947" y="3611"/>
              <a:ext cx="36" cy="0"/>
            </a:xfrm>
            <a:prstGeom prst="straightConnector1">
              <a:avLst/>
            </a:prstGeom>
            <a:noFill/>
            <a:ln w="25400">
              <a:solidFill>
                <a:srgbClr val="000000"/>
              </a:solidFill>
              <a:round/>
              <a:headEnd/>
              <a:tailEnd/>
            </a:ln>
          </p:spPr>
        </p:cxnSp>
        <p:cxnSp>
          <p:nvCxnSpPr>
            <p:cNvPr id="234518" name="AutoShape 19"/>
            <p:cNvCxnSpPr>
              <a:cxnSpLocks noChangeShapeType="1"/>
            </p:cNvCxnSpPr>
            <p:nvPr/>
          </p:nvCxnSpPr>
          <p:spPr bwMode="auto">
            <a:xfrm>
              <a:off x="1990" y="3611"/>
              <a:ext cx="36" cy="0"/>
            </a:xfrm>
            <a:prstGeom prst="straightConnector1">
              <a:avLst/>
            </a:prstGeom>
            <a:noFill/>
            <a:ln w="25400">
              <a:solidFill>
                <a:srgbClr val="000000"/>
              </a:solidFill>
              <a:round/>
              <a:headEnd/>
              <a:tailEnd/>
            </a:ln>
          </p:spPr>
        </p:cxnSp>
        <p:cxnSp>
          <p:nvCxnSpPr>
            <p:cNvPr id="234519" name="AutoShape 20"/>
            <p:cNvCxnSpPr>
              <a:cxnSpLocks noChangeShapeType="1"/>
            </p:cNvCxnSpPr>
            <p:nvPr/>
          </p:nvCxnSpPr>
          <p:spPr bwMode="auto">
            <a:xfrm>
              <a:off x="2036" y="3611"/>
              <a:ext cx="36" cy="0"/>
            </a:xfrm>
            <a:prstGeom prst="straightConnector1">
              <a:avLst/>
            </a:prstGeom>
            <a:noFill/>
            <a:ln w="25400">
              <a:solidFill>
                <a:srgbClr val="000000"/>
              </a:solidFill>
              <a:round/>
              <a:headEnd/>
              <a:tailEnd/>
            </a:ln>
          </p:spPr>
        </p:cxnSp>
        <p:cxnSp>
          <p:nvCxnSpPr>
            <p:cNvPr id="234520" name="AutoShape 21"/>
            <p:cNvCxnSpPr>
              <a:cxnSpLocks noChangeShapeType="1"/>
            </p:cNvCxnSpPr>
            <p:nvPr/>
          </p:nvCxnSpPr>
          <p:spPr bwMode="auto">
            <a:xfrm>
              <a:off x="2081" y="3611"/>
              <a:ext cx="36" cy="0"/>
            </a:xfrm>
            <a:prstGeom prst="straightConnector1">
              <a:avLst/>
            </a:prstGeom>
            <a:noFill/>
            <a:ln w="25400">
              <a:solidFill>
                <a:srgbClr val="000000"/>
              </a:solidFill>
              <a:round/>
              <a:headEnd/>
              <a:tailEnd/>
            </a:ln>
          </p:spPr>
        </p:cxnSp>
        <p:cxnSp>
          <p:nvCxnSpPr>
            <p:cNvPr id="234521" name="AutoShape 22"/>
            <p:cNvCxnSpPr>
              <a:cxnSpLocks noChangeShapeType="1"/>
            </p:cNvCxnSpPr>
            <p:nvPr/>
          </p:nvCxnSpPr>
          <p:spPr bwMode="auto">
            <a:xfrm>
              <a:off x="2125" y="3611"/>
              <a:ext cx="36" cy="0"/>
            </a:xfrm>
            <a:prstGeom prst="straightConnector1">
              <a:avLst/>
            </a:prstGeom>
            <a:noFill/>
            <a:ln w="25400">
              <a:solidFill>
                <a:srgbClr val="000000"/>
              </a:solidFill>
              <a:round/>
              <a:headEnd/>
              <a:tailEnd/>
            </a:ln>
          </p:spPr>
        </p:cxnSp>
        <p:cxnSp>
          <p:nvCxnSpPr>
            <p:cNvPr id="234522" name="AutoShape 23"/>
            <p:cNvCxnSpPr>
              <a:cxnSpLocks noChangeShapeType="1"/>
            </p:cNvCxnSpPr>
            <p:nvPr/>
          </p:nvCxnSpPr>
          <p:spPr bwMode="auto">
            <a:xfrm>
              <a:off x="1948" y="3461"/>
              <a:ext cx="36" cy="0"/>
            </a:xfrm>
            <a:prstGeom prst="straightConnector1">
              <a:avLst/>
            </a:prstGeom>
            <a:noFill/>
            <a:ln w="25400">
              <a:solidFill>
                <a:srgbClr val="000000"/>
              </a:solidFill>
              <a:round/>
              <a:headEnd/>
              <a:tailEnd/>
            </a:ln>
          </p:spPr>
        </p:cxnSp>
        <p:cxnSp>
          <p:nvCxnSpPr>
            <p:cNvPr id="234523" name="AutoShape 24"/>
            <p:cNvCxnSpPr>
              <a:cxnSpLocks noChangeShapeType="1"/>
            </p:cNvCxnSpPr>
            <p:nvPr/>
          </p:nvCxnSpPr>
          <p:spPr bwMode="auto">
            <a:xfrm>
              <a:off x="1991" y="3461"/>
              <a:ext cx="36" cy="0"/>
            </a:xfrm>
            <a:prstGeom prst="straightConnector1">
              <a:avLst/>
            </a:prstGeom>
            <a:noFill/>
            <a:ln w="25400">
              <a:solidFill>
                <a:srgbClr val="000000"/>
              </a:solidFill>
              <a:round/>
              <a:headEnd/>
              <a:tailEnd/>
            </a:ln>
          </p:spPr>
        </p:cxnSp>
        <p:cxnSp>
          <p:nvCxnSpPr>
            <p:cNvPr id="234524" name="AutoShape 25"/>
            <p:cNvCxnSpPr>
              <a:cxnSpLocks noChangeShapeType="1"/>
            </p:cNvCxnSpPr>
            <p:nvPr/>
          </p:nvCxnSpPr>
          <p:spPr bwMode="auto">
            <a:xfrm>
              <a:off x="2037" y="3461"/>
              <a:ext cx="36" cy="0"/>
            </a:xfrm>
            <a:prstGeom prst="straightConnector1">
              <a:avLst/>
            </a:prstGeom>
            <a:noFill/>
            <a:ln w="25400">
              <a:solidFill>
                <a:srgbClr val="000000"/>
              </a:solidFill>
              <a:round/>
              <a:headEnd/>
              <a:tailEnd/>
            </a:ln>
          </p:spPr>
        </p:cxnSp>
        <p:cxnSp>
          <p:nvCxnSpPr>
            <p:cNvPr id="234525" name="AutoShape 26"/>
            <p:cNvCxnSpPr>
              <a:cxnSpLocks noChangeShapeType="1"/>
            </p:cNvCxnSpPr>
            <p:nvPr/>
          </p:nvCxnSpPr>
          <p:spPr bwMode="auto">
            <a:xfrm>
              <a:off x="2082" y="3461"/>
              <a:ext cx="36" cy="0"/>
            </a:xfrm>
            <a:prstGeom prst="straightConnector1">
              <a:avLst/>
            </a:prstGeom>
            <a:noFill/>
            <a:ln w="25400">
              <a:solidFill>
                <a:srgbClr val="000000"/>
              </a:solidFill>
              <a:round/>
              <a:headEnd/>
              <a:tailEnd/>
            </a:ln>
          </p:spPr>
        </p:cxnSp>
        <p:cxnSp>
          <p:nvCxnSpPr>
            <p:cNvPr id="234526" name="AutoShape 27"/>
            <p:cNvCxnSpPr>
              <a:cxnSpLocks noChangeShapeType="1"/>
            </p:cNvCxnSpPr>
            <p:nvPr/>
          </p:nvCxnSpPr>
          <p:spPr bwMode="auto">
            <a:xfrm>
              <a:off x="2126" y="3461"/>
              <a:ext cx="36" cy="0"/>
            </a:xfrm>
            <a:prstGeom prst="straightConnector1">
              <a:avLst/>
            </a:prstGeom>
            <a:noFill/>
            <a:ln w="25400">
              <a:solidFill>
                <a:srgbClr val="000000"/>
              </a:solidFill>
              <a:round/>
              <a:headEnd/>
              <a:tailEnd/>
            </a:ln>
          </p:spPr>
        </p:cxnSp>
        <p:cxnSp>
          <p:nvCxnSpPr>
            <p:cNvPr id="234527" name="AutoShape 28"/>
            <p:cNvCxnSpPr>
              <a:cxnSpLocks noChangeShapeType="1"/>
            </p:cNvCxnSpPr>
            <p:nvPr/>
          </p:nvCxnSpPr>
          <p:spPr bwMode="auto">
            <a:xfrm>
              <a:off x="1948" y="3511"/>
              <a:ext cx="36" cy="0"/>
            </a:xfrm>
            <a:prstGeom prst="straightConnector1">
              <a:avLst/>
            </a:prstGeom>
            <a:noFill/>
            <a:ln w="25400">
              <a:solidFill>
                <a:srgbClr val="000000"/>
              </a:solidFill>
              <a:round/>
              <a:headEnd/>
              <a:tailEnd/>
            </a:ln>
          </p:spPr>
        </p:cxnSp>
        <p:cxnSp>
          <p:nvCxnSpPr>
            <p:cNvPr id="234528" name="AutoShape 29"/>
            <p:cNvCxnSpPr>
              <a:cxnSpLocks noChangeShapeType="1"/>
            </p:cNvCxnSpPr>
            <p:nvPr/>
          </p:nvCxnSpPr>
          <p:spPr bwMode="auto">
            <a:xfrm>
              <a:off x="1991" y="3511"/>
              <a:ext cx="36" cy="0"/>
            </a:xfrm>
            <a:prstGeom prst="straightConnector1">
              <a:avLst/>
            </a:prstGeom>
            <a:noFill/>
            <a:ln w="25400">
              <a:solidFill>
                <a:srgbClr val="000000"/>
              </a:solidFill>
              <a:round/>
              <a:headEnd/>
              <a:tailEnd/>
            </a:ln>
          </p:spPr>
        </p:cxnSp>
        <p:cxnSp>
          <p:nvCxnSpPr>
            <p:cNvPr id="234529" name="AutoShape 30"/>
            <p:cNvCxnSpPr>
              <a:cxnSpLocks noChangeShapeType="1"/>
            </p:cNvCxnSpPr>
            <p:nvPr/>
          </p:nvCxnSpPr>
          <p:spPr bwMode="auto">
            <a:xfrm>
              <a:off x="2037" y="3511"/>
              <a:ext cx="36" cy="0"/>
            </a:xfrm>
            <a:prstGeom prst="straightConnector1">
              <a:avLst/>
            </a:prstGeom>
            <a:noFill/>
            <a:ln w="25400">
              <a:solidFill>
                <a:srgbClr val="000000"/>
              </a:solidFill>
              <a:round/>
              <a:headEnd/>
              <a:tailEnd/>
            </a:ln>
          </p:spPr>
        </p:cxnSp>
        <p:cxnSp>
          <p:nvCxnSpPr>
            <p:cNvPr id="234530" name="AutoShape 31"/>
            <p:cNvCxnSpPr>
              <a:cxnSpLocks noChangeShapeType="1"/>
            </p:cNvCxnSpPr>
            <p:nvPr/>
          </p:nvCxnSpPr>
          <p:spPr bwMode="auto">
            <a:xfrm>
              <a:off x="2082" y="3511"/>
              <a:ext cx="36" cy="0"/>
            </a:xfrm>
            <a:prstGeom prst="straightConnector1">
              <a:avLst/>
            </a:prstGeom>
            <a:noFill/>
            <a:ln w="25400">
              <a:solidFill>
                <a:srgbClr val="000000"/>
              </a:solidFill>
              <a:round/>
              <a:headEnd/>
              <a:tailEnd/>
            </a:ln>
          </p:spPr>
        </p:cxnSp>
        <p:cxnSp>
          <p:nvCxnSpPr>
            <p:cNvPr id="234531" name="AutoShape 32"/>
            <p:cNvCxnSpPr>
              <a:cxnSpLocks noChangeShapeType="1"/>
            </p:cNvCxnSpPr>
            <p:nvPr/>
          </p:nvCxnSpPr>
          <p:spPr bwMode="auto">
            <a:xfrm>
              <a:off x="2126" y="3511"/>
              <a:ext cx="36" cy="0"/>
            </a:xfrm>
            <a:prstGeom prst="straightConnector1">
              <a:avLst/>
            </a:prstGeom>
            <a:noFill/>
            <a:ln w="25400">
              <a:solidFill>
                <a:srgbClr val="000000"/>
              </a:solidFill>
              <a:round/>
              <a:headEnd/>
              <a:tailEnd/>
            </a:ln>
          </p:spPr>
        </p:cxnSp>
        <p:cxnSp>
          <p:nvCxnSpPr>
            <p:cNvPr id="234532" name="AutoShape 33"/>
            <p:cNvCxnSpPr>
              <a:cxnSpLocks noChangeShapeType="1"/>
            </p:cNvCxnSpPr>
            <p:nvPr/>
          </p:nvCxnSpPr>
          <p:spPr bwMode="auto">
            <a:xfrm>
              <a:off x="1948" y="3561"/>
              <a:ext cx="36" cy="0"/>
            </a:xfrm>
            <a:prstGeom prst="straightConnector1">
              <a:avLst/>
            </a:prstGeom>
            <a:noFill/>
            <a:ln w="25400">
              <a:solidFill>
                <a:srgbClr val="000000"/>
              </a:solidFill>
              <a:round/>
              <a:headEnd/>
              <a:tailEnd/>
            </a:ln>
          </p:spPr>
        </p:cxnSp>
        <p:cxnSp>
          <p:nvCxnSpPr>
            <p:cNvPr id="234533" name="AutoShape 34"/>
            <p:cNvCxnSpPr>
              <a:cxnSpLocks noChangeShapeType="1"/>
            </p:cNvCxnSpPr>
            <p:nvPr/>
          </p:nvCxnSpPr>
          <p:spPr bwMode="auto">
            <a:xfrm>
              <a:off x="1991" y="3561"/>
              <a:ext cx="36" cy="0"/>
            </a:xfrm>
            <a:prstGeom prst="straightConnector1">
              <a:avLst/>
            </a:prstGeom>
            <a:noFill/>
            <a:ln w="25400">
              <a:solidFill>
                <a:srgbClr val="000000"/>
              </a:solidFill>
              <a:round/>
              <a:headEnd/>
              <a:tailEnd/>
            </a:ln>
          </p:spPr>
        </p:cxnSp>
        <p:cxnSp>
          <p:nvCxnSpPr>
            <p:cNvPr id="234534" name="AutoShape 35"/>
            <p:cNvCxnSpPr>
              <a:cxnSpLocks noChangeShapeType="1"/>
            </p:cNvCxnSpPr>
            <p:nvPr/>
          </p:nvCxnSpPr>
          <p:spPr bwMode="auto">
            <a:xfrm>
              <a:off x="2037" y="3561"/>
              <a:ext cx="36" cy="0"/>
            </a:xfrm>
            <a:prstGeom prst="straightConnector1">
              <a:avLst/>
            </a:prstGeom>
            <a:noFill/>
            <a:ln w="25400">
              <a:solidFill>
                <a:srgbClr val="000000"/>
              </a:solidFill>
              <a:round/>
              <a:headEnd/>
              <a:tailEnd/>
            </a:ln>
          </p:spPr>
        </p:cxnSp>
        <p:cxnSp>
          <p:nvCxnSpPr>
            <p:cNvPr id="234535" name="AutoShape 36"/>
            <p:cNvCxnSpPr>
              <a:cxnSpLocks noChangeShapeType="1"/>
            </p:cNvCxnSpPr>
            <p:nvPr/>
          </p:nvCxnSpPr>
          <p:spPr bwMode="auto">
            <a:xfrm>
              <a:off x="2082" y="3561"/>
              <a:ext cx="36" cy="0"/>
            </a:xfrm>
            <a:prstGeom prst="straightConnector1">
              <a:avLst/>
            </a:prstGeom>
            <a:noFill/>
            <a:ln w="25400">
              <a:solidFill>
                <a:srgbClr val="000000"/>
              </a:solidFill>
              <a:round/>
              <a:headEnd/>
              <a:tailEnd/>
            </a:ln>
          </p:spPr>
        </p:cxnSp>
        <p:cxnSp>
          <p:nvCxnSpPr>
            <p:cNvPr id="234536" name="AutoShape 37"/>
            <p:cNvCxnSpPr>
              <a:cxnSpLocks noChangeShapeType="1"/>
            </p:cNvCxnSpPr>
            <p:nvPr/>
          </p:nvCxnSpPr>
          <p:spPr bwMode="auto">
            <a:xfrm>
              <a:off x="2126" y="3561"/>
              <a:ext cx="36" cy="0"/>
            </a:xfrm>
            <a:prstGeom prst="straightConnector1">
              <a:avLst/>
            </a:prstGeom>
            <a:noFill/>
            <a:ln w="25400">
              <a:solidFill>
                <a:srgbClr val="000000"/>
              </a:solidFill>
              <a:round/>
              <a:headEnd/>
              <a:tailEnd/>
            </a:ln>
          </p:spPr>
        </p:cxnSp>
        <p:cxnSp>
          <p:nvCxnSpPr>
            <p:cNvPr id="234537" name="AutoShape 38"/>
            <p:cNvCxnSpPr>
              <a:cxnSpLocks noChangeShapeType="1"/>
            </p:cNvCxnSpPr>
            <p:nvPr/>
          </p:nvCxnSpPr>
          <p:spPr bwMode="auto">
            <a:xfrm>
              <a:off x="2183" y="3411"/>
              <a:ext cx="36" cy="0"/>
            </a:xfrm>
            <a:prstGeom prst="straightConnector1">
              <a:avLst/>
            </a:prstGeom>
            <a:noFill/>
            <a:ln w="25400">
              <a:solidFill>
                <a:srgbClr val="000000"/>
              </a:solidFill>
              <a:round/>
              <a:headEnd/>
              <a:tailEnd/>
            </a:ln>
          </p:spPr>
        </p:cxnSp>
        <p:cxnSp>
          <p:nvCxnSpPr>
            <p:cNvPr id="234538" name="AutoShape 39"/>
            <p:cNvCxnSpPr>
              <a:cxnSpLocks noChangeShapeType="1"/>
            </p:cNvCxnSpPr>
            <p:nvPr/>
          </p:nvCxnSpPr>
          <p:spPr bwMode="auto">
            <a:xfrm>
              <a:off x="2226" y="3411"/>
              <a:ext cx="36" cy="0"/>
            </a:xfrm>
            <a:prstGeom prst="straightConnector1">
              <a:avLst/>
            </a:prstGeom>
            <a:noFill/>
            <a:ln w="25400">
              <a:solidFill>
                <a:srgbClr val="000000"/>
              </a:solidFill>
              <a:round/>
              <a:headEnd/>
              <a:tailEnd/>
            </a:ln>
          </p:spPr>
        </p:cxnSp>
        <p:cxnSp>
          <p:nvCxnSpPr>
            <p:cNvPr id="234539" name="AutoShape 40"/>
            <p:cNvCxnSpPr>
              <a:cxnSpLocks noChangeShapeType="1"/>
            </p:cNvCxnSpPr>
            <p:nvPr/>
          </p:nvCxnSpPr>
          <p:spPr bwMode="auto">
            <a:xfrm>
              <a:off x="2272" y="3411"/>
              <a:ext cx="36" cy="0"/>
            </a:xfrm>
            <a:prstGeom prst="straightConnector1">
              <a:avLst/>
            </a:prstGeom>
            <a:noFill/>
            <a:ln w="25400">
              <a:solidFill>
                <a:srgbClr val="000000"/>
              </a:solidFill>
              <a:round/>
              <a:headEnd/>
              <a:tailEnd/>
            </a:ln>
          </p:spPr>
        </p:cxnSp>
        <p:cxnSp>
          <p:nvCxnSpPr>
            <p:cNvPr id="234540" name="AutoShape 41"/>
            <p:cNvCxnSpPr>
              <a:cxnSpLocks noChangeShapeType="1"/>
            </p:cNvCxnSpPr>
            <p:nvPr/>
          </p:nvCxnSpPr>
          <p:spPr bwMode="auto">
            <a:xfrm>
              <a:off x="2317" y="3411"/>
              <a:ext cx="36" cy="0"/>
            </a:xfrm>
            <a:prstGeom prst="straightConnector1">
              <a:avLst/>
            </a:prstGeom>
            <a:noFill/>
            <a:ln w="25400">
              <a:solidFill>
                <a:srgbClr val="000000"/>
              </a:solidFill>
              <a:round/>
              <a:headEnd/>
              <a:tailEnd/>
            </a:ln>
          </p:spPr>
        </p:cxnSp>
        <p:cxnSp>
          <p:nvCxnSpPr>
            <p:cNvPr id="234541" name="AutoShape 42"/>
            <p:cNvCxnSpPr>
              <a:cxnSpLocks noChangeShapeType="1"/>
            </p:cNvCxnSpPr>
            <p:nvPr/>
          </p:nvCxnSpPr>
          <p:spPr bwMode="auto">
            <a:xfrm>
              <a:off x="2361" y="3411"/>
              <a:ext cx="36" cy="0"/>
            </a:xfrm>
            <a:prstGeom prst="straightConnector1">
              <a:avLst/>
            </a:prstGeom>
            <a:noFill/>
            <a:ln w="25400">
              <a:solidFill>
                <a:srgbClr val="000000"/>
              </a:solidFill>
              <a:round/>
              <a:headEnd/>
              <a:tailEnd/>
            </a:ln>
          </p:spPr>
        </p:cxnSp>
        <p:cxnSp>
          <p:nvCxnSpPr>
            <p:cNvPr id="234542" name="AutoShape 43"/>
            <p:cNvCxnSpPr>
              <a:cxnSpLocks noChangeShapeType="1"/>
            </p:cNvCxnSpPr>
            <p:nvPr/>
          </p:nvCxnSpPr>
          <p:spPr bwMode="auto">
            <a:xfrm>
              <a:off x="2182" y="3611"/>
              <a:ext cx="36" cy="0"/>
            </a:xfrm>
            <a:prstGeom prst="straightConnector1">
              <a:avLst/>
            </a:prstGeom>
            <a:noFill/>
            <a:ln w="25400">
              <a:solidFill>
                <a:srgbClr val="000000"/>
              </a:solidFill>
              <a:round/>
              <a:headEnd/>
              <a:tailEnd/>
            </a:ln>
          </p:spPr>
        </p:cxnSp>
        <p:cxnSp>
          <p:nvCxnSpPr>
            <p:cNvPr id="234543" name="AutoShape 44"/>
            <p:cNvCxnSpPr>
              <a:cxnSpLocks noChangeShapeType="1"/>
            </p:cNvCxnSpPr>
            <p:nvPr/>
          </p:nvCxnSpPr>
          <p:spPr bwMode="auto">
            <a:xfrm>
              <a:off x="2225" y="3611"/>
              <a:ext cx="36" cy="0"/>
            </a:xfrm>
            <a:prstGeom prst="straightConnector1">
              <a:avLst/>
            </a:prstGeom>
            <a:noFill/>
            <a:ln w="25400">
              <a:solidFill>
                <a:srgbClr val="000000"/>
              </a:solidFill>
              <a:round/>
              <a:headEnd/>
              <a:tailEnd/>
            </a:ln>
          </p:spPr>
        </p:cxnSp>
        <p:cxnSp>
          <p:nvCxnSpPr>
            <p:cNvPr id="234544" name="AutoShape 45"/>
            <p:cNvCxnSpPr>
              <a:cxnSpLocks noChangeShapeType="1"/>
            </p:cNvCxnSpPr>
            <p:nvPr/>
          </p:nvCxnSpPr>
          <p:spPr bwMode="auto">
            <a:xfrm>
              <a:off x="2271" y="3611"/>
              <a:ext cx="36" cy="0"/>
            </a:xfrm>
            <a:prstGeom prst="straightConnector1">
              <a:avLst/>
            </a:prstGeom>
            <a:noFill/>
            <a:ln w="25400">
              <a:solidFill>
                <a:srgbClr val="000000"/>
              </a:solidFill>
              <a:round/>
              <a:headEnd/>
              <a:tailEnd/>
            </a:ln>
          </p:spPr>
        </p:cxnSp>
        <p:cxnSp>
          <p:nvCxnSpPr>
            <p:cNvPr id="234545" name="AutoShape 46"/>
            <p:cNvCxnSpPr>
              <a:cxnSpLocks noChangeShapeType="1"/>
            </p:cNvCxnSpPr>
            <p:nvPr/>
          </p:nvCxnSpPr>
          <p:spPr bwMode="auto">
            <a:xfrm>
              <a:off x="2316" y="3611"/>
              <a:ext cx="36" cy="0"/>
            </a:xfrm>
            <a:prstGeom prst="straightConnector1">
              <a:avLst/>
            </a:prstGeom>
            <a:noFill/>
            <a:ln w="25400">
              <a:solidFill>
                <a:srgbClr val="000000"/>
              </a:solidFill>
              <a:round/>
              <a:headEnd/>
              <a:tailEnd/>
            </a:ln>
          </p:spPr>
        </p:cxnSp>
        <p:cxnSp>
          <p:nvCxnSpPr>
            <p:cNvPr id="234546" name="AutoShape 47"/>
            <p:cNvCxnSpPr>
              <a:cxnSpLocks noChangeShapeType="1"/>
            </p:cNvCxnSpPr>
            <p:nvPr/>
          </p:nvCxnSpPr>
          <p:spPr bwMode="auto">
            <a:xfrm>
              <a:off x="2360" y="3611"/>
              <a:ext cx="36" cy="0"/>
            </a:xfrm>
            <a:prstGeom prst="straightConnector1">
              <a:avLst/>
            </a:prstGeom>
            <a:noFill/>
            <a:ln w="25400">
              <a:solidFill>
                <a:srgbClr val="000000"/>
              </a:solidFill>
              <a:round/>
              <a:headEnd/>
              <a:tailEnd/>
            </a:ln>
          </p:spPr>
        </p:cxnSp>
        <p:cxnSp>
          <p:nvCxnSpPr>
            <p:cNvPr id="234547" name="AutoShape 48"/>
            <p:cNvCxnSpPr>
              <a:cxnSpLocks noChangeShapeType="1"/>
            </p:cNvCxnSpPr>
            <p:nvPr/>
          </p:nvCxnSpPr>
          <p:spPr bwMode="auto">
            <a:xfrm>
              <a:off x="2183" y="3461"/>
              <a:ext cx="36" cy="0"/>
            </a:xfrm>
            <a:prstGeom prst="straightConnector1">
              <a:avLst/>
            </a:prstGeom>
            <a:noFill/>
            <a:ln w="25400">
              <a:solidFill>
                <a:srgbClr val="000000"/>
              </a:solidFill>
              <a:round/>
              <a:headEnd/>
              <a:tailEnd/>
            </a:ln>
          </p:spPr>
        </p:cxnSp>
        <p:cxnSp>
          <p:nvCxnSpPr>
            <p:cNvPr id="234548" name="AutoShape 49"/>
            <p:cNvCxnSpPr>
              <a:cxnSpLocks noChangeShapeType="1"/>
            </p:cNvCxnSpPr>
            <p:nvPr/>
          </p:nvCxnSpPr>
          <p:spPr bwMode="auto">
            <a:xfrm>
              <a:off x="2226" y="3461"/>
              <a:ext cx="36" cy="0"/>
            </a:xfrm>
            <a:prstGeom prst="straightConnector1">
              <a:avLst/>
            </a:prstGeom>
            <a:noFill/>
            <a:ln w="25400">
              <a:solidFill>
                <a:srgbClr val="000000"/>
              </a:solidFill>
              <a:round/>
              <a:headEnd/>
              <a:tailEnd/>
            </a:ln>
          </p:spPr>
        </p:cxnSp>
        <p:cxnSp>
          <p:nvCxnSpPr>
            <p:cNvPr id="234549" name="AutoShape 50"/>
            <p:cNvCxnSpPr>
              <a:cxnSpLocks noChangeShapeType="1"/>
            </p:cNvCxnSpPr>
            <p:nvPr/>
          </p:nvCxnSpPr>
          <p:spPr bwMode="auto">
            <a:xfrm>
              <a:off x="2272" y="3461"/>
              <a:ext cx="36" cy="0"/>
            </a:xfrm>
            <a:prstGeom prst="straightConnector1">
              <a:avLst/>
            </a:prstGeom>
            <a:noFill/>
            <a:ln w="25400">
              <a:solidFill>
                <a:srgbClr val="000000"/>
              </a:solidFill>
              <a:round/>
              <a:headEnd/>
              <a:tailEnd/>
            </a:ln>
          </p:spPr>
        </p:cxnSp>
        <p:cxnSp>
          <p:nvCxnSpPr>
            <p:cNvPr id="234550" name="AutoShape 51"/>
            <p:cNvCxnSpPr>
              <a:cxnSpLocks noChangeShapeType="1"/>
            </p:cNvCxnSpPr>
            <p:nvPr/>
          </p:nvCxnSpPr>
          <p:spPr bwMode="auto">
            <a:xfrm>
              <a:off x="2317" y="3461"/>
              <a:ext cx="36" cy="0"/>
            </a:xfrm>
            <a:prstGeom prst="straightConnector1">
              <a:avLst/>
            </a:prstGeom>
            <a:noFill/>
            <a:ln w="25400">
              <a:solidFill>
                <a:srgbClr val="000000"/>
              </a:solidFill>
              <a:round/>
              <a:headEnd/>
              <a:tailEnd/>
            </a:ln>
          </p:spPr>
        </p:cxnSp>
        <p:cxnSp>
          <p:nvCxnSpPr>
            <p:cNvPr id="234551" name="AutoShape 52"/>
            <p:cNvCxnSpPr>
              <a:cxnSpLocks noChangeShapeType="1"/>
            </p:cNvCxnSpPr>
            <p:nvPr/>
          </p:nvCxnSpPr>
          <p:spPr bwMode="auto">
            <a:xfrm>
              <a:off x="2361" y="3461"/>
              <a:ext cx="36" cy="0"/>
            </a:xfrm>
            <a:prstGeom prst="straightConnector1">
              <a:avLst/>
            </a:prstGeom>
            <a:noFill/>
            <a:ln w="25400">
              <a:solidFill>
                <a:srgbClr val="000000"/>
              </a:solidFill>
              <a:round/>
              <a:headEnd/>
              <a:tailEnd/>
            </a:ln>
          </p:spPr>
        </p:cxnSp>
        <p:cxnSp>
          <p:nvCxnSpPr>
            <p:cNvPr id="234552" name="AutoShape 53"/>
            <p:cNvCxnSpPr>
              <a:cxnSpLocks noChangeShapeType="1"/>
            </p:cNvCxnSpPr>
            <p:nvPr/>
          </p:nvCxnSpPr>
          <p:spPr bwMode="auto">
            <a:xfrm>
              <a:off x="2183" y="3511"/>
              <a:ext cx="36" cy="0"/>
            </a:xfrm>
            <a:prstGeom prst="straightConnector1">
              <a:avLst/>
            </a:prstGeom>
            <a:noFill/>
            <a:ln w="25400">
              <a:solidFill>
                <a:srgbClr val="000000"/>
              </a:solidFill>
              <a:round/>
              <a:headEnd/>
              <a:tailEnd/>
            </a:ln>
          </p:spPr>
        </p:cxnSp>
        <p:cxnSp>
          <p:nvCxnSpPr>
            <p:cNvPr id="234553" name="AutoShape 54"/>
            <p:cNvCxnSpPr>
              <a:cxnSpLocks noChangeShapeType="1"/>
            </p:cNvCxnSpPr>
            <p:nvPr/>
          </p:nvCxnSpPr>
          <p:spPr bwMode="auto">
            <a:xfrm>
              <a:off x="2226" y="3511"/>
              <a:ext cx="36" cy="0"/>
            </a:xfrm>
            <a:prstGeom prst="straightConnector1">
              <a:avLst/>
            </a:prstGeom>
            <a:noFill/>
            <a:ln w="25400">
              <a:solidFill>
                <a:srgbClr val="000000"/>
              </a:solidFill>
              <a:round/>
              <a:headEnd/>
              <a:tailEnd/>
            </a:ln>
          </p:spPr>
        </p:cxnSp>
        <p:cxnSp>
          <p:nvCxnSpPr>
            <p:cNvPr id="234554" name="AutoShape 55"/>
            <p:cNvCxnSpPr>
              <a:cxnSpLocks noChangeShapeType="1"/>
            </p:cNvCxnSpPr>
            <p:nvPr/>
          </p:nvCxnSpPr>
          <p:spPr bwMode="auto">
            <a:xfrm>
              <a:off x="2272" y="3511"/>
              <a:ext cx="36" cy="0"/>
            </a:xfrm>
            <a:prstGeom prst="straightConnector1">
              <a:avLst/>
            </a:prstGeom>
            <a:noFill/>
            <a:ln w="25400">
              <a:solidFill>
                <a:srgbClr val="000000"/>
              </a:solidFill>
              <a:round/>
              <a:headEnd/>
              <a:tailEnd/>
            </a:ln>
          </p:spPr>
        </p:cxnSp>
        <p:cxnSp>
          <p:nvCxnSpPr>
            <p:cNvPr id="234555" name="AutoShape 56"/>
            <p:cNvCxnSpPr>
              <a:cxnSpLocks noChangeShapeType="1"/>
            </p:cNvCxnSpPr>
            <p:nvPr/>
          </p:nvCxnSpPr>
          <p:spPr bwMode="auto">
            <a:xfrm>
              <a:off x="2317" y="3511"/>
              <a:ext cx="36" cy="0"/>
            </a:xfrm>
            <a:prstGeom prst="straightConnector1">
              <a:avLst/>
            </a:prstGeom>
            <a:noFill/>
            <a:ln w="25400">
              <a:solidFill>
                <a:srgbClr val="000000"/>
              </a:solidFill>
              <a:round/>
              <a:headEnd/>
              <a:tailEnd/>
            </a:ln>
          </p:spPr>
        </p:cxnSp>
        <p:cxnSp>
          <p:nvCxnSpPr>
            <p:cNvPr id="234556" name="AutoShape 57"/>
            <p:cNvCxnSpPr>
              <a:cxnSpLocks noChangeShapeType="1"/>
            </p:cNvCxnSpPr>
            <p:nvPr/>
          </p:nvCxnSpPr>
          <p:spPr bwMode="auto">
            <a:xfrm>
              <a:off x="2361" y="3511"/>
              <a:ext cx="36" cy="0"/>
            </a:xfrm>
            <a:prstGeom prst="straightConnector1">
              <a:avLst/>
            </a:prstGeom>
            <a:noFill/>
            <a:ln w="25400">
              <a:solidFill>
                <a:srgbClr val="000000"/>
              </a:solidFill>
              <a:round/>
              <a:headEnd/>
              <a:tailEnd/>
            </a:ln>
          </p:spPr>
        </p:cxnSp>
        <p:cxnSp>
          <p:nvCxnSpPr>
            <p:cNvPr id="234557" name="AutoShape 58"/>
            <p:cNvCxnSpPr>
              <a:cxnSpLocks noChangeShapeType="1"/>
            </p:cNvCxnSpPr>
            <p:nvPr/>
          </p:nvCxnSpPr>
          <p:spPr bwMode="auto">
            <a:xfrm>
              <a:off x="2183" y="3561"/>
              <a:ext cx="36" cy="0"/>
            </a:xfrm>
            <a:prstGeom prst="straightConnector1">
              <a:avLst/>
            </a:prstGeom>
            <a:noFill/>
            <a:ln w="25400">
              <a:solidFill>
                <a:srgbClr val="000000"/>
              </a:solidFill>
              <a:round/>
              <a:headEnd/>
              <a:tailEnd/>
            </a:ln>
          </p:spPr>
        </p:cxnSp>
        <p:cxnSp>
          <p:nvCxnSpPr>
            <p:cNvPr id="234558" name="AutoShape 59"/>
            <p:cNvCxnSpPr>
              <a:cxnSpLocks noChangeShapeType="1"/>
            </p:cNvCxnSpPr>
            <p:nvPr/>
          </p:nvCxnSpPr>
          <p:spPr bwMode="auto">
            <a:xfrm>
              <a:off x="2226" y="3561"/>
              <a:ext cx="36" cy="0"/>
            </a:xfrm>
            <a:prstGeom prst="straightConnector1">
              <a:avLst/>
            </a:prstGeom>
            <a:noFill/>
            <a:ln w="25400">
              <a:solidFill>
                <a:srgbClr val="000000"/>
              </a:solidFill>
              <a:round/>
              <a:headEnd/>
              <a:tailEnd/>
            </a:ln>
          </p:spPr>
        </p:cxnSp>
        <p:cxnSp>
          <p:nvCxnSpPr>
            <p:cNvPr id="234559" name="AutoShape 60"/>
            <p:cNvCxnSpPr>
              <a:cxnSpLocks noChangeShapeType="1"/>
            </p:cNvCxnSpPr>
            <p:nvPr/>
          </p:nvCxnSpPr>
          <p:spPr bwMode="auto">
            <a:xfrm>
              <a:off x="2272" y="3561"/>
              <a:ext cx="36" cy="0"/>
            </a:xfrm>
            <a:prstGeom prst="straightConnector1">
              <a:avLst/>
            </a:prstGeom>
            <a:noFill/>
            <a:ln w="25400">
              <a:solidFill>
                <a:srgbClr val="000000"/>
              </a:solidFill>
              <a:round/>
              <a:headEnd/>
              <a:tailEnd/>
            </a:ln>
          </p:spPr>
        </p:cxnSp>
        <p:cxnSp>
          <p:nvCxnSpPr>
            <p:cNvPr id="234560" name="AutoShape 61"/>
            <p:cNvCxnSpPr>
              <a:cxnSpLocks noChangeShapeType="1"/>
            </p:cNvCxnSpPr>
            <p:nvPr/>
          </p:nvCxnSpPr>
          <p:spPr bwMode="auto">
            <a:xfrm>
              <a:off x="2317" y="3561"/>
              <a:ext cx="36" cy="0"/>
            </a:xfrm>
            <a:prstGeom prst="straightConnector1">
              <a:avLst/>
            </a:prstGeom>
            <a:noFill/>
            <a:ln w="25400">
              <a:solidFill>
                <a:srgbClr val="000000"/>
              </a:solidFill>
              <a:round/>
              <a:headEnd/>
              <a:tailEnd/>
            </a:ln>
          </p:spPr>
        </p:cxnSp>
        <p:cxnSp>
          <p:nvCxnSpPr>
            <p:cNvPr id="234561" name="AutoShape 62"/>
            <p:cNvCxnSpPr>
              <a:cxnSpLocks noChangeShapeType="1"/>
            </p:cNvCxnSpPr>
            <p:nvPr/>
          </p:nvCxnSpPr>
          <p:spPr bwMode="auto">
            <a:xfrm>
              <a:off x="2361" y="3561"/>
              <a:ext cx="36" cy="0"/>
            </a:xfrm>
            <a:prstGeom prst="straightConnector1">
              <a:avLst/>
            </a:prstGeom>
            <a:noFill/>
            <a:ln w="25400">
              <a:solidFill>
                <a:srgbClr val="000000"/>
              </a:solidFill>
              <a:round/>
              <a:headEnd/>
              <a:tailEnd/>
            </a:ln>
          </p:spPr>
        </p:cxnSp>
        <p:cxnSp>
          <p:nvCxnSpPr>
            <p:cNvPr id="234562" name="AutoShape 63"/>
            <p:cNvCxnSpPr>
              <a:cxnSpLocks noChangeShapeType="1"/>
            </p:cNvCxnSpPr>
            <p:nvPr/>
          </p:nvCxnSpPr>
          <p:spPr bwMode="auto">
            <a:xfrm>
              <a:off x="2418" y="3361"/>
              <a:ext cx="36" cy="0"/>
            </a:xfrm>
            <a:prstGeom prst="straightConnector1">
              <a:avLst/>
            </a:prstGeom>
            <a:noFill/>
            <a:ln w="25400">
              <a:solidFill>
                <a:srgbClr val="000000"/>
              </a:solidFill>
              <a:round/>
              <a:headEnd/>
              <a:tailEnd/>
            </a:ln>
          </p:spPr>
        </p:cxnSp>
        <p:cxnSp>
          <p:nvCxnSpPr>
            <p:cNvPr id="234563" name="AutoShape 64"/>
            <p:cNvCxnSpPr>
              <a:cxnSpLocks noChangeShapeType="1"/>
            </p:cNvCxnSpPr>
            <p:nvPr/>
          </p:nvCxnSpPr>
          <p:spPr bwMode="auto">
            <a:xfrm>
              <a:off x="2461" y="3361"/>
              <a:ext cx="36" cy="0"/>
            </a:xfrm>
            <a:prstGeom prst="straightConnector1">
              <a:avLst/>
            </a:prstGeom>
            <a:noFill/>
            <a:ln w="25400">
              <a:solidFill>
                <a:srgbClr val="000000"/>
              </a:solidFill>
              <a:round/>
              <a:headEnd/>
              <a:tailEnd/>
            </a:ln>
          </p:spPr>
        </p:cxnSp>
        <p:cxnSp>
          <p:nvCxnSpPr>
            <p:cNvPr id="234564" name="AutoShape 65"/>
            <p:cNvCxnSpPr>
              <a:cxnSpLocks noChangeShapeType="1"/>
            </p:cNvCxnSpPr>
            <p:nvPr/>
          </p:nvCxnSpPr>
          <p:spPr bwMode="auto">
            <a:xfrm>
              <a:off x="2507" y="3361"/>
              <a:ext cx="36" cy="0"/>
            </a:xfrm>
            <a:prstGeom prst="straightConnector1">
              <a:avLst/>
            </a:prstGeom>
            <a:noFill/>
            <a:ln w="25400">
              <a:solidFill>
                <a:srgbClr val="000000"/>
              </a:solidFill>
              <a:round/>
              <a:headEnd/>
              <a:tailEnd/>
            </a:ln>
          </p:spPr>
        </p:cxnSp>
        <p:cxnSp>
          <p:nvCxnSpPr>
            <p:cNvPr id="234565" name="AutoShape 66"/>
            <p:cNvCxnSpPr>
              <a:cxnSpLocks noChangeShapeType="1"/>
            </p:cNvCxnSpPr>
            <p:nvPr/>
          </p:nvCxnSpPr>
          <p:spPr bwMode="auto">
            <a:xfrm>
              <a:off x="2552" y="3361"/>
              <a:ext cx="36" cy="0"/>
            </a:xfrm>
            <a:prstGeom prst="straightConnector1">
              <a:avLst/>
            </a:prstGeom>
            <a:noFill/>
            <a:ln w="25400">
              <a:solidFill>
                <a:srgbClr val="000000"/>
              </a:solidFill>
              <a:round/>
              <a:headEnd/>
              <a:tailEnd/>
            </a:ln>
          </p:spPr>
        </p:cxnSp>
        <p:cxnSp>
          <p:nvCxnSpPr>
            <p:cNvPr id="234566" name="AutoShape 67"/>
            <p:cNvCxnSpPr>
              <a:cxnSpLocks noChangeShapeType="1"/>
            </p:cNvCxnSpPr>
            <p:nvPr/>
          </p:nvCxnSpPr>
          <p:spPr bwMode="auto">
            <a:xfrm>
              <a:off x="2596" y="3361"/>
              <a:ext cx="36" cy="0"/>
            </a:xfrm>
            <a:prstGeom prst="straightConnector1">
              <a:avLst/>
            </a:prstGeom>
            <a:noFill/>
            <a:ln w="25400">
              <a:solidFill>
                <a:srgbClr val="000000"/>
              </a:solidFill>
              <a:round/>
              <a:headEnd/>
              <a:tailEnd/>
            </a:ln>
          </p:spPr>
        </p:cxnSp>
        <p:cxnSp>
          <p:nvCxnSpPr>
            <p:cNvPr id="234567" name="AutoShape 68"/>
            <p:cNvCxnSpPr>
              <a:cxnSpLocks noChangeShapeType="1"/>
            </p:cNvCxnSpPr>
            <p:nvPr/>
          </p:nvCxnSpPr>
          <p:spPr bwMode="auto">
            <a:xfrm>
              <a:off x="2418" y="3411"/>
              <a:ext cx="36" cy="0"/>
            </a:xfrm>
            <a:prstGeom prst="straightConnector1">
              <a:avLst/>
            </a:prstGeom>
            <a:noFill/>
            <a:ln w="25400">
              <a:solidFill>
                <a:srgbClr val="000000"/>
              </a:solidFill>
              <a:round/>
              <a:headEnd/>
              <a:tailEnd/>
            </a:ln>
          </p:spPr>
        </p:cxnSp>
        <p:cxnSp>
          <p:nvCxnSpPr>
            <p:cNvPr id="234568" name="AutoShape 69"/>
            <p:cNvCxnSpPr>
              <a:cxnSpLocks noChangeShapeType="1"/>
            </p:cNvCxnSpPr>
            <p:nvPr/>
          </p:nvCxnSpPr>
          <p:spPr bwMode="auto">
            <a:xfrm>
              <a:off x="2596" y="3411"/>
              <a:ext cx="36" cy="0"/>
            </a:xfrm>
            <a:prstGeom prst="straightConnector1">
              <a:avLst/>
            </a:prstGeom>
            <a:noFill/>
            <a:ln w="25400">
              <a:solidFill>
                <a:srgbClr val="000000"/>
              </a:solidFill>
              <a:round/>
              <a:headEnd/>
              <a:tailEnd/>
            </a:ln>
          </p:spPr>
        </p:cxnSp>
        <p:cxnSp>
          <p:nvCxnSpPr>
            <p:cNvPr id="234569" name="AutoShape 70"/>
            <p:cNvCxnSpPr>
              <a:cxnSpLocks noChangeShapeType="1"/>
            </p:cNvCxnSpPr>
            <p:nvPr/>
          </p:nvCxnSpPr>
          <p:spPr bwMode="auto">
            <a:xfrm>
              <a:off x="2417" y="3611"/>
              <a:ext cx="36" cy="0"/>
            </a:xfrm>
            <a:prstGeom prst="straightConnector1">
              <a:avLst/>
            </a:prstGeom>
            <a:noFill/>
            <a:ln w="25400">
              <a:solidFill>
                <a:srgbClr val="000000"/>
              </a:solidFill>
              <a:round/>
              <a:headEnd/>
              <a:tailEnd/>
            </a:ln>
          </p:spPr>
        </p:cxnSp>
        <p:cxnSp>
          <p:nvCxnSpPr>
            <p:cNvPr id="234570" name="AutoShape 71"/>
            <p:cNvCxnSpPr>
              <a:cxnSpLocks noChangeShapeType="1"/>
            </p:cNvCxnSpPr>
            <p:nvPr/>
          </p:nvCxnSpPr>
          <p:spPr bwMode="auto">
            <a:xfrm>
              <a:off x="2460" y="3611"/>
              <a:ext cx="36" cy="0"/>
            </a:xfrm>
            <a:prstGeom prst="straightConnector1">
              <a:avLst/>
            </a:prstGeom>
            <a:noFill/>
            <a:ln w="25400">
              <a:solidFill>
                <a:srgbClr val="000000"/>
              </a:solidFill>
              <a:round/>
              <a:headEnd/>
              <a:tailEnd/>
            </a:ln>
          </p:spPr>
        </p:cxnSp>
        <p:cxnSp>
          <p:nvCxnSpPr>
            <p:cNvPr id="234571" name="AutoShape 72"/>
            <p:cNvCxnSpPr>
              <a:cxnSpLocks noChangeShapeType="1"/>
            </p:cNvCxnSpPr>
            <p:nvPr/>
          </p:nvCxnSpPr>
          <p:spPr bwMode="auto">
            <a:xfrm>
              <a:off x="2506" y="3611"/>
              <a:ext cx="36" cy="0"/>
            </a:xfrm>
            <a:prstGeom prst="straightConnector1">
              <a:avLst/>
            </a:prstGeom>
            <a:noFill/>
            <a:ln w="25400">
              <a:solidFill>
                <a:srgbClr val="000000"/>
              </a:solidFill>
              <a:round/>
              <a:headEnd/>
              <a:tailEnd/>
            </a:ln>
          </p:spPr>
        </p:cxnSp>
        <p:cxnSp>
          <p:nvCxnSpPr>
            <p:cNvPr id="234572" name="AutoShape 73"/>
            <p:cNvCxnSpPr>
              <a:cxnSpLocks noChangeShapeType="1"/>
            </p:cNvCxnSpPr>
            <p:nvPr/>
          </p:nvCxnSpPr>
          <p:spPr bwMode="auto">
            <a:xfrm>
              <a:off x="2551" y="3611"/>
              <a:ext cx="36" cy="0"/>
            </a:xfrm>
            <a:prstGeom prst="straightConnector1">
              <a:avLst/>
            </a:prstGeom>
            <a:noFill/>
            <a:ln w="25400">
              <a:solidFill>
                <a:srgbClr val="000000"/>
              </a:solidFill>
              <a:round/>
              <a:headEnd/>
              <a:tailEnd/>
            </a:ln>
          </p:spPr>
        </p:cxnSp>
        <p:cxnSp>
          <p:nvCxnSpPr>
            <p:cNvPr id="234573" name="AutoShape 74"/>
            <p:cNvCxnSpPr>
              <a:cxnSpLocks noChangeShapeType="1"/>
            </p:cNvCxnSpPr>
            <p:nvPr/>
          </p:nvCxnSpPr>
          <p:spPr bwMode="auto">
            <a:xfrm>
              <a:off x="2595" y="3611"/>
              <a:ext cx="36" cy="0"/>
            </a:xfrm>
            <a:prstGeom prst="straightConnector1">
              <a:avLst/>
            </a:prstGeom>
            <a:noFill/>
            <a:ln w="25400">
              <a:solidFill>
                <a:srgbClr val="000000"/>
              </a:solidFill>
              <a:round/>
              <a:headEnd/>
              <a:tailEnd/>
            </a:ln>
          </p:spPr>
        </p:cxnSp>
        <p:cxnSp>
          <p:nvCxnSpPr>
            <p:cNvPr id="234574" name="AutoShape 75"/>
            <p:cNvCxnSpPr>
              <a:cxnSpLocks noChangeShapeType="1"/>
            </p:cNvCxnSpPr>
            <p:nvPr/>
          </p:nvCxnSpPr>
          <p:spPr bwMode="auto">
            <a:xfrm>
              <a:off x="2418" y="3461"/>
              <a:ext cx="36" cy="0"/>
            </a:xfrm>
            <a:prstGeom prst="straightConnector1">
              <a:avLst/>
            </a:prstGeom>
            <a:noFill/>
            <a:ln w="25400">
              <a:solidFill>
                <a:srgbClr val="000000"/>
              </a:solidFill>
              <a:round/>
              <a:headEnd/>
              <a:tailEnd/>
            </a:ln>
          </p:spPr>
        </p:cxnSp>
        <p:cxnSp>
          <p:nvCxnSpPr>
            <p:cNvPr id="234575" name="AutoShape 76"/>
            <p:cNvCxnSpPr>
              <a:cxnSpLocks noChangeShapeType="1"/>
            </p:cNvCxnSpPr>
            <p:nvPr/>
          </p:nvCxnSpPr>
          <p:spPr bwMode="auto">
            <a:xfrm>
              <a:off x="2596" y="3461"/>
              <a:ext cx="36" cy="0"/>
            </a:xfrm>
            <a:prstGeom prst="straightConnector1">
              <a:avLst/>
            </a:prstGeom>
            <a:noFill/>
            <a:ln w="25400">
              <a:solidFill>
                <a:srgbClr val="000000"/>
              </a:solidFill>
              <a:round/>
              <a:headEnd/>
              <a:tailEnd/>
            </a:ln>
          </p:spPr>
        </p:cxnSp>
        <p:cxnSp>
          <p:nvCxnSpPr>
            <p:cNvPr id="234576" name="AutoShape 77"/>
            <p:cNvCxnSpPr>
              <a:cxnSpLocks noChangeShapeType="1"/>
            </p:cNvCxnSpPr>
            <p:nvPr/>
          </p:nvCxnSpPr>
          <p:spPr bwMode="auto">
            <a:xfrm>
              <a:off x="2418" y="3511"/>
              <a:ext cx="36" cy="0"/>
            </a:xfrm>
            <a:prstGeom prst="straightConnector1">
              <a:avLst/>
            </a:prstGeom>
            <a:noFill/>
            <a:ln w="25400">
              <a:solidFill>
                <a:srgbClr val="000000"/>
              </a:solidFill>
              <a:round/>
              <a:headEnd/>
              <a:tailEnd/>
            </a:ln>
          </p:spPr>
        </p:cxnSp>
        <p:cxnSp>
          <p:nvCxnSpPr>
            <p:cNvPr id="234577" name="AutoShape 78"/>
            <p:cNvCxnSpPr>
              <a:cxnSpLocks noChangeShapeType="1"/>
            </p:cNvCxnSpPr>
            <p:nvPr/>
          </p:nvCxnSpPr>
          <p:spPr bwMode="auto">
            <a:xfrm>
              <a:off x="2596" y="3511"/>
              <a:ext cx="36" cy="0"/>
            </a:xfrm>
            <a:prstGeom prst="straightConnector1">
              <a:avLst/>
            </a:prstGeom>
            <a:noFill/>
            <a:ln w="25400">
              <a:solidFill>
                <a:srgbClr val="000000"/>
              </a:solidFill>
              <a:round/>
              <a:headEnd/>
              <a:tailEnd/>
            </a:ln>
          </p:spPr>
        </p:cxnSp>
        <p:cxnSp>
          <p:nvCxnSpPr>
            <p:cNvPr id="234578" name="AutoShape 79"/>
            <p:cNvCxnSpPr>
              <a:cxnSpLocks noChangeShapeType="1"/>
            </p:cNvCxnSpPr>
            <p:nvPr/>
          </p:nvCxnSpPr>
          <p:spPr bwMode="auto">
            <a:xfrm>
              <a:off x="2418" y="3561"/>
              <a:ext cx="36" cy="0"/>
            </a:xfrm>
            <a:prstGeom prst="straightConnector1">
              <a:avLst/>
            </a:prstGeom>
            <a:noFill/>
            <a:ln w="25400">
              <a:solidFill>
                <a:srgbClr val="000000"/>
              </a:solidFill>
              <a:round/>
              <a:headEnd/>
              <a:tailEnd/>
            </a:ln>
          </p:spPr>
        </p:cxnSp>
        <p:cxnSp>
          <p:nvCxnSpPr>
            <p:cNvPr id="234579" name="AutoShape 80"/>
            <p:cNvCxnSpPr>
              <a:cxnSpLocks noChangeShapeType="1"/>
            </p:cNvCxnSpPr>
            <p:nvPr/>
          </p:nvCxnSpPr>
          <p:spPr bwMode="auto">
            <a:xfrm>
              <a:off x="2596" y="3561"/>
              <a:ext cx="36" cy="0"/>
            </a:xfrm>
            <a:prstGeom prst="straightConnector1">
              <a:avLst/>
            </a:prstGeom>
            <a:noFill/>
            <a:ln w="25400">
              <a:solidFill>
                <a:srgbClr val="000000"/>
              </a:solidFill>
              <a:round/>
              <a:headEnd/>
              <a:tailEnd/>
            </a:ln>
          </p:spPr>
        </p:cxnSp>
        <p:cxnSp>
          <p:nvCxnSpPr>
            <p:cNvPr id="234580" name="AutoShape 81"/>
            <p:cNvCxnSpPr>
              <a:cxnSpLocks noChangeShapeType="1"/>
            </p:cNvCxnSpPr>
            <p:nvPr/>
          </p:nvCxnSpPr>
          <p:spPr bwMode="auto">
            <a:xfrm>
              <a:off x="2653" y="3311"/>
              <a:ext cx="36" cy="0"/>
            </a:xfrm>
            <a:prstGeom prst="straightConnector1">
              <a:avLst/>
            </a:prstGeom>
            <a:noFill/>
            <a:ln w="25400">
              <a:solidFill>
                <a:srgbClr val="000000"/>
              </a:solidFill>
              <a:round/>
              <a:headEnd/>
              <a:tailEnd/>
            </a:ln>
          </p:spPr>
        </p:cxnSp>
        <p:cxnSp>
          <p:nvCxnSpPr>
            <p:cNvPr id="234581" name="AutoShape 82"/>
            <p:cNvCxnSpPr>
              <a:cxnSpLocks noChangeShapeType="1"/>
            </p:cNvCxnSpPr>
            <p:nvPr/>
          </p:nvCxnSpPr>
          <p:spPr bwMode="auto">
            <a:xfrm>
              <a:off x="2696" y="3311"/>
              <a:ext cx="36" cy="0"/>
            </a:xfrm>
            <a:prstGeom prst="straightConnector1">
              <a:avLst/>
            </a:prstGeom>
            <a:noFill/>
            <a:ln w="25400">
              <a:solidFill>
                <a:srgbClr val="000000"/>
              </a:solidFill>
              <a:round/>
              <a:headEnd/>
              <a:tailEnd/>
            </a:ln>
          </p:spPr>
        </p:cxnSp>
        <p:cxnSp>
          <p:nvCxnSpPr>
            <p:cNvPr id="234582" name="AutoShape 83"/>
            <p:cNvCxnSpPr>
              <a:cxnSpLocks noChangeShapeType="1"/>
            </p:cNvCxnSpPr>
            <p:nvPr/>
          </p:nvCxnSpPr>
          <p:spPr bwMode="auto">
            <a:xfrm>
              <a:off x="2742" y="3311"/>
              <a:ext cx="36" cy="0"/>
            </a:xfrm>
            <a:prstGeom prst="straightConnector1">
              <a:avLst/>
            </a:prstGeom>
            <a:noFill/>
            <a:ln w="25400">
              <a:solidFill>
                <a:srgbClr val="000000"/>
              </a:solidFill>
              <a:round/>
              <a:headEnd/>
              <a:tailEnd/>
            </a:ln>
          </p:spPr>
        </p:cxnSp>
        <p:cxnSp>
          <p:nvCxnSpPr>
            <p:cNvPr id="234583" name="AutoShape 84"/>
            <p:cNvCxnSpPr>
              <a:cxnSpLocks noChangeShapeType="1"/>
            </p:cNvCxnSpPr>
            <p:nvPr/>
          </p:nvCxnSpPr>
          <p:spPr bwMode="auto">
            <a:xfrm>
              <a:off x="2787" y="3311"/>
              <a:ext cx="36" cy="0"/>
            </a:xfrm>
            <a:prstGeom prst="straightConnector1">
              <a:avLst/>
            </a:prstGeom>
            <a:noFill/>
            <a:ln w="25400">
              <a:solidFill>
                <a:srgbClr val="000000"/>
              </a:solidFill>
              <a:round/>
              <a:headEnd/>
              <a:tailEnd/>
            </a:ln>
          </p:spPr>
        </p:cxnSp>
        <p:cxnSp>
          <p:nvCxnSpPr>
            <p:cNvPr id="234584" name="AutoShape 85"/>
            <p:cNvCxnSpPr>
              <a:cxnSpLocks noChangeShapeType="1"/>
            </p:cNvCxnSpPr>
            <p:nvPr/>
          </p:nvCxnSpPr>
          <p:spPr bwMode="auto">
            <a:xfrm>
              <a:off x="2831" y="3311"/>
              <a:ext cx="36" cy="0"/>
            </a:xfrm>
            <a:prstGeom prst="straightConnector1">
              <a:avLst/>
            </a:prstGeom>
            <a:noFill/>
            <a:ln w="25400">
              <a:solidFill>
                <a:srgbClr val="000000"/>
              </a:solidFill>
              <a:round/>
              <a:headEnd/>
              <a:tailEnd/>
            </a:ln>
          </p:spPr>
        </p:cxnSp>
        <p:cxnSp>
          <p:nvCxnSpPr>
            <p:cNvPr id="234585" name="AutoShape 86"/>
            <p:cNvCxnSpPr>
              <a:cxnSpLocks noChangeShapeType="1"/>
            </p:cNvCxnSpPr>
            <p:nvPr/>
          </p:nvCxnSpPr>
          <p:spPr bwMode="auto">
            <a:xfrm>
              <a:off x="2653" y="3361"/>
              <a:ext cx="36" cy="0"/>
            </a:xfrm>
            <a:prstGeom prst="straightConnector1">
              <a:avLst/>
            </a:prstGeom>
            <a:noFill/>
            <a:ln w="25400">
              <a:solidFill>
                <a:srgbClr val="000000"/>
              </a:solidFill>
              <a:round/>
              <a:headEnd/>
              <a:tailEnd/>
            </a:ln>
          </p:spPr>
        </p:cxnSp>
        <p:cxnSp>
          <p:nvCxnSpPr>
            <p:cNvPr id="234586" name="AutoShape 87"/>
            <p:cNvCxnSpPr>
              <a:cxnSpLocks noChangeShapeType="1"/>
            </p:cNvCxnSpPr>
            <p:nvPr/>
          </p:nvCxnSpPr>
          <p:spPr bwMode="auto">
            <a:xfrm>
              <a:off x="2831" y="3361"/>
              <a:ext cx="36" cy="0"/>
            </a:xfrm>
            <a:prstGeom prst="straightConnector1">
              <a:avLst/>
            </a:prstGeom>
            <a:noFill/>
            <a:ln w="25400">
              <a:solidFill>
                <a:srgbClr val="000000"/>
              </a:solidFill>
              <a:round/>
              <a:headEnd/>
              <a:tailEnd/>
            </a:ln>
          </p:spPr>
        </p:cxnSp>
        <p:cxnSp>
          <p:nvCxnSpPr>
            <p:cNvPr id="234587" name="AutoShape 88"/>
            <p:cNvCxnSpPr>
              <a:cxnSpLocks noChangeShapeType="1"/>
            </p:cNvCxnSpPr>
            <p:nvPr/>
          </p:nvCxnSpPr>
          <p:spPr bwMode="auto">
            <a:xfrm>
              <a:off x="2653" y="3411"/>
              <a:ext cx="36" cy="0"/>
            </a:xfrm>
            <a:prstGeom prst="straightConnector1">
              <a:avLst/>
            </a:prstGeom>
            <a:noFill/>
            <a:ln w="25400">
              <a:solidFill>
                <a:srgbClr val="000000"/>
              </a:solidFill>
              <a:round/>
              <a:headEnd/>
              <a:tailEnd/>
            </a:ln>
          </p:spPr>
        </p:cxnSp>
        <p:cxnSp>
          <p:nvCxnSpPr>
            <p:cNvPr id="234588" name="AutoShape 89"/>
            <p:cNvCxnSpPr>
              <a:cxnSpLocks noChangeShapeType="1"/>
            </p:cNvCxnSpPr>
            <p:nvPr/>
          </p:nvCxnSpPr>
          <p:spPr bwMode="auto">
            <a:xfrm>
              <a:off x="2831" y="3411"/>
              <a:ext cx="36" cy="0"/>
            </a:xfrm>
            <a:prstGeom prst="straightConnector1">
              <a:avLst/>
            </a:prstGeom>
            <a:noFill/>
            <a:ln w="25400">
              <a:solidFill>
                <a:srgbClr val="000000"/>
              </a:solidFill>
              <a:round/>
              <a:headEnd/>
              <a:tailEnd/>
            </a:ln>
          </p:spPr>
        </p:cxnSp>
        <p:cxnSp>
          <p:nvCxnSpPr>
            <p:cNvPr id="234589" name="AutoShape 90"/>
            <p:cNvCxnSpPr>
              <a:cxnSpLocks noChangeShapeType="1"/>
            </p:cNvCxnSpPr>
            <p:nvPr/>
          </p:nvCxnSpPr>
          <p:spPr bwMode="auto">
            <a:xfrm>
              <a:off x="2652" y="3611"/>
              <a:ext cx="36" cy="0"/>
            </a:xfrm>
            <a:prstGeom prst="straightConnector1">
              <a:avLst/>
            </a:prstGeom>
            <a:noFill/>
            <a:ln w="25400">
              <a:solidFill>
                <a:srgbClr val="000000"/>
              </a:solidFill>
              <a:round/>
              <a:headEnd/>
              <a:tailEnd/>
            </a:ln>
          </p:spPr>
        </p:cxnSp>
        <p:cxnSp>
          <p:nvCxnSpPr>
            <p:cNvPr id="234590" name="AutoShape 91"/>
            <p:cNvCxnSpPr>
              <a:cxnSpLocks noChangeShapeType="1"/>
            </p:cNvCxnSpPr>
            <p:nvPr/>
          </p:nvCxnSpPr>
          <p:spPr bwMode="auto">
            <a:xfrm>
              <a:off x="2695" y="3611"/>
              <a:ext cx="36" cy="0"/>
            </a:xfrm>
            <a:prstGeom prst="straightConnector1">
              <a:avLst/>
            </a:prstGeom>
            <a:noFill/>
            <a:ln w="25400">
              <a:solidFill>
                <a:srgbClr val="000000"/>
              </a:solidFill>
              <a:round/>
              <a:headEnd/>
              <a:tailEnd/>
            </a:ln>
          </p:spPr>
        </p:cxnSp>
        <p:cxnSp>
          <p:nvCxnSpPr>
            <p:cNvPr id="234591" name="AutoShape 92"/>
            <p:cNvCxnSpPr>
              <a:cxnSpLocks noChangeShapeType="1"/>
            </p:cNvCxnSpPr>
            <p:nvPr/>
          </p:nvCxnSpPr>
          <p:spPr bwMode="auto">
            <a:xfrm>
              <a:off x="2741" y="3611"/>
              <a:ext cx="36" cy="0"/>
            </a:xfrm>
            <a:prstGeom prst="straightConnector1">
              <a:avLst/>
            </a:prstGeom>
            <a:noFill/>
            <a:ln w="25400">
              <a:solidFill>
                <a:srgbClr val="000000"/>
              </a:solidFill>
              <a:round/>
              <a:headEnd/>
              <a:tailEnd/>
            </a:ln>
          </p:spPr>
        </p:cxnSp>
        <p:cxnSp>
          <p:nvCxnSpPr>
            <p:cNvPr id="234592" name="AutoShape 93"/>
            <p:cNvCxnSpPr>
              <a:cxnSpLocks noChangeShapeType="1"/>
            </p:cNvCxnSpPr>
            <p:nvPr/>
          </p:nvCxnSpPr>
          <p:spPr bwMode="auto">
            <a:xfrm>
              <a:off x="2786" y="3611"/>
              <a:ext cx="36" cy="0"/>
            </a:xfrm>
            <a:prstGeom prst="straightConnector1">
              <a:avLst/>
            </a:prstGeom>
            <a:noFill/>
            <a:ln w="25400">
              <a:solidFill>
                <a:srgbClr val="000000"/>
              </a:solidFill>
              <a:round/>
              <a:headEnd/>
              <a:tailEnd/>
            </a:ln>
          </p:spPr>
        </p:cxnSp>
        <p:cxnSp>
          <p:nvCxnSpPr>
            <p:cNvPr id="234593" name="AutoShape 94"/>
            <p:cNvCxnSpPr>
              <a:cxnSpLocks noChangeShapeType="1"/>
            </p:cNvCxnSpPr>
            <p:nvPr/>
          </p:nvCxnSpPr>
          <p:spPr bwMode="auto">
            <a:xfrm>
              <a:off x="2830" y="3611"/>
              <a:ext cx="36" cy="0"/>
            </a:xfrm>
            <a:prstGeom prst="straightConnector1">
              <a:avLst/>
            </a:prstGeom>
            <a:noFill/>
            <a:ln w="25400">
              <a:solidFill>
                <a:srgbClr val="000000"/>
              </a:solidFill>
              <a:round/>
              <a:headEnd/>
              <a:tailEnd/>
            </a:ln>
          </p:spPr>
        </p:cxnSp>
        <p:cxnSp>
          <p:nvCxnSpPr>
            <p:cNvPr id="234594" name="AutoShape 95"/>
            <p:cNvCxnSpPr>
              <a:cxnSpLocks noChangeShapeType="1"/>
            </p:cNvCxnSpPr>
            <p:nvPr/>
          </p:nvCxnSpPr>
          <p:spPr bwMode="auto">
            <a:xfrm>
              <a:off x="2653" y="3461"/>
              <a:ext cx="36" cy="0"/>
            </a:xfrm>
            <a:prstGeom prst="straightConnector1">
              <a:avLst/>
            </a:prstGeom>
            <a:noFill/>
            <a:ln w="25400">
              <a:solidFill>
                <a:srgbClr val="000000"/>
              </a:solidFill>
              <a:round/>
              <a:headEnd/>
              <a:tailEnd/>
            </a:ln>
          </p:spPr>
        </p:cxnSp>
        <p:cxnSp>
          <p:nvCxnSpPr>
            <p:cNvPr id="234595" name="AutoShape 96"/>
            <p:cNvCxnSpPr>
              <a:cxnSpLocks noChangeShapeType="1"/>
            </p:cNvCxnSpPr>
            <p:nvPr/>
          </p:nvCxnSpPr>
          <p:spPr bwMode="auto">
            <a:xfrm>
              <a:off x="2831" y="3461"/>
              <a:ext cx="36" cy="0"/>
            </a:xfrm>
            <a:prstGeom prst="straightConnector1">
              <a:avLst/>
            </a:prstGeom>
            <a:noFill/>
            <a:ln w="25400">
              <a:solidFill>
                <a:srgbClr val="000000"/>
              </a:solidFill>
              <a:round/>
              <a:headEnd/>
              <a:tailEnd/>
            </a:ln>
          </p:spPr>
        </p:cxnSp>
        <p:cxnSp>
          <p:nvCxnSpPr>
            <p:cNvPr id="234596" name="AutoShape 97"/>
            <p:cNvCxnSpPr>
              <a:cxnSpLocks noChangeShapeType="1"/>
            </p:cNvCxnSpPr>
            <p:nvPr/>
          </p:nvCxnSpPr>
          <p:spPr bwMode="auto">
            <a:xfrm>
              <a:off x="2653" y="3511"/>
              <a:ext cx="36" cy="0"/>
            </a:xfrm>
            <a:prstGeom prst="straightConnector1">
              <a:avLst/>
            </a:prstGeom>
            <a:noFill/>
            <a:ln w="25400">
              <a:solidFill>
                <a:srgbClr val="000000"/>
              </a:solidFill>
              <a:round/>
              <a:headEnd/>
              <a:tailEnd/>
            </a:ln>
          </p:spPr>
        </p:cxnSp>
        <p:cxnSp>
          <p:nvCxnSpPr>
            <p:cNvPr id="234597" name="AutoShape 98"/>
            <p:cNvCxnSpPr>
              <a:cxnSpLocks noChangeShapeType="1"/>
            </p:cNvCxnSpPr>
            <p:nvPr/>
          </p:nvCxnSpPr>
          <p:spPr bwMode="auto">
            <a:xfrm>
              <a:off x="2831" y="3511"/>
              <a:ext cx="36" cy="0"/>
            </a:xfrm>
            <a:prstGeom prst="straightConnector1">
              <a:avLst/>
            </a:prstGeom>
            <a:noFill/>
            <a:ln w="25400">
              <a:solidFill>
                <a:srgbClr val="000000"/>
              </a:solidFill>
              <a:round/>
              <a:headEnd/>
              <a:tailEnd/>
            </a:ln>
          </p:spPr>
        </p:cxnSp>
        <p:cxnSp>
          <p:nvCxnSpPr>
            <p:cNvPr id="234598" name="AutoShape 99"/>
            <p:cNvCxnSpPr>
              <a:cxnSpLocks noChangeShapeType="1"/>
            </p:cNvCxnSpPr>
            <p:nvPr/>
          </p:nvCxnSpPr>
          <p:spPr bwMode="auto">
            <a:xfrm>
              <a:off x="2653" y="3561"/>
              <a:ext cx="36" cy="0"/>
            </a:xfrm>
            <a:prstGeom prst="straightConnector1">
              <a:avLst/>
            </a:prstGeom>
            <a:noFill/>
            <a:ln w="25400">
              <a:solidFill>
                <a:srgbClr val="000000"/>
              </a:solidFill>
              <a:round/>
              <a:headEnd/>
              <a:tailEnd/>
            </a:ln>
          </p:spPr>
        </p:cxnSp>
        <p:cxnSp>
          <p:nvCxnSpPr>
            <p:cNvPr id="234599" name="AutoShape 100"/>
            <p:cNvCxnSpPr>
              <a:cxnSpLocks noChangeShapeType="1"/>
            </p:cNvCxnSpPr>
            <p:nvPr/>
          </p:nvCxnSpPr>
          <p:spPr bwMode="auto">
            <a:xfrm>
              <a:off x="2831" y="3561"/>
              <a:ext cx="36" cy="0"/>
            </a:xfrm>
            <a:prstGeom prst="straightConnector1">
              <a:avLst/>
            </a:prstGeom>
            <a:noFill/>
            <a:ln w="25400">
              <a:solidFill>
                <a:srgbClr val="000000"/>
              </a:solidFill>
              <a:round/>
              <a:headEnd/>
              <a:tailEnd/>
            </a:ln>
          </p:spPr>
        </p:cxnSp>
        <p:grpSp>
          <p:nvGrpSpPr>
            <p:cNvPr id="234600" name="Group 101"/>
            <p:cNvGrpSpPr>
              <a:grpSpLocks/>
            </p:cNvGrpSpPr>
            <p:nvPr/>
          </p:nvGrpSpPr>
          <p:grpSpPr bwMode="auto">
            <a:xfrm>
              <a:off x="1478" y="3311"/>
              <a:ext cx="214" cy="300"/>
              <a:chOff x="3961" y="4129"/>
              <a:chExt cx="214" cy="300"/>
            </a:xfrm>
          </p:grpSpPr>
          <p:cxnSp>
            <p:nvCxnSpPr>
              <p:cNvPr id="234601" name="AutoShape 102"/>
              <p:cNvCxnSpPr>
                <a:cxnSpLocks noChangeShapeType="1"/>
              </p:cNvCxnSpPr>
              <p:nvPr/>
            </p:nvCxnSpPr>
            <p:spPr bwMode="auto">
              <a:xfrm>
                <a:off x="3961" y="4129"/>
                <a:ext cx="36" cy="0"/>
              </a:xfrm>
              <a:prstGeom prst="straightConnector1">
                <a:avLst/>
              </a:prstGeom>
              <a:noFill/>
              <a:ln w="25400">
                <a:solidFill>
                  <a:srgbClr val="000000"/>
                </a:solidFill>
                <a:round/>
                <a:headEnd/>
                <a:tailEnd/>
              </a:ln>
            </p:spPr>
          </p:cxnSp>
          <p:cxnSp>
            <p:nvCxnSpPr>
              <p:cNvPr id="234602" name="AutoShape 103"/>
              <p:cNvCxnSpPr>
                <a:cxnSpLocks noChangeShapeType="1"/>
              </p:cNvCxnSpPr>
              <p:nvPr/>
            </p:nvCxnSpPr>
            <p:spPr bwMode="auto">
              <a:xfrm>
                <a:off x="4050" y="4129"/>
                <a:ext cx="36" cy="0"/>
              </a:xfrm>
              <a:prstGeom prst="straightConnector1">
                <a:avLst/>
              </a:prstGeom>
              <a:noFill/>
              <a:ln w="25400">
                <a:solidFill>
                  <a:srgbClr val="000000"/>
                </a:solidFill>
                <a:round/>
                <a:headEnd/>
                <a:tailEnd/>
              </a:ln>
            </p:spPr>
          </p:cxnSp>
          <p:cxnSp>
            <p:nvCxnSpPr>
              <p:cNvPr id="234603" name="AutoShape 104"/>
              <p:cNvCxnSpPr>
                <a:cxnSpLocks noChangeShapeType="1"/>
              </p:cNvCxnSpPr>
              <p:nvPr/>
            </p:nvCxnSpPr>
            <p:spPr bwMode="auto">
              <a:xfrm>
                <a:off x="4139" y="4129"/>
                <a:ext cx="36" cy="0"/>
              </a:xfrm>
              <a:prstGeom prst="straightConnector1">
                <a:avLst/>
              </a:prstGeom>
              <a:noFill/>
              <a:ln w="25400">
                <a:solidFill>
                  <a:srgbClr val="000000"/>
                </a:solidFill>
                <a:round/>
                <a:headEnd/>
                <a:tailEnd/>
              </a:ln>
            </p:spPr>
          </p:cxnSp>
          <p:cxnSp>
            <p:nvCxnSpPr>
              <p:cNvPr id="234604" name="AutoShape 105"/>
              <p:cNvCxnSpPr>
                <a:cxnSpLocks noChangeShapeType="1"/>
              </p:cNvCxnSpPr>
              <p:nvPr/>
            </p:nvCxnSpPr>
            <p:spPr bwMode="auto">
              <a:xfrm>
                <a:off x="4004" y="4179"/>
                <a:ext cx="36" cy="0"/>
              </a:xfrm>
              <a:prstGeom prst="straightConnector1">
                <a:avLst/>
              </a:prstGeom>
              <a:noFill/>
              <a:ln w="25400">
                <a:solidFill>
                  <a:srgbClr val="000000"/>
                </a:solidFill>
                <a:round/>
                <a:headEnd/>
                <a:tailEnd/>
              </a:ln>
            </p:spPr>
          </p:cxnSp>
          <p:cxnSp>
            <p:nvCxnSpPr>
              <p:cNvPr id="234605" name="AutoShape 106"/>
              <p:cNvCxnSpPr>
                <a:cxnSpLocks noChangeShapeType="1"/>
              </p:cNvCxnSpPr>
              <p:nvPr/>
            </p:nvCxnSpPr>
            <p:spPr bwMode="auto">
              <a:xfrm>
                <a:off x="4049" y="4179"/>
                <a:ext cx="36" cy="0"/>
              </a:xfrm>
              <a:prstGeom prst="straightConnector1">
                <a:avLst/>
              </a:prstGeom>
              <a:noFill/>
              <a:ln w="25400">
                <a:solidFill>
                  <a:srgbClr val="000000"/>
                </a:solidFill>
                <a:round/>
                <a:headEnd/>
                <a:tailEnd/>
              </a:ln>
            </p:spPr>
          </p:cxnSp>
          <p:cxnSp>
            <p:nvCxnSpPr>
              <p:cNvPr id="234606" name="AutoShape 107"/>
              <p:cNvCxnSpPr>
                <a:cxnSpLocks noChangeShapeType="1"/>
              </p:cNvCxnSpPr>
              <p:nvPr/>
            </p:nvCxnSpPr>
            <p:spPr bwMode="auto">
              <a:xfrm>
                <a:off x="4095" y="4179"/>
                <a:ext cx="36" cy="0"/>
              </a:xfrm>
              <a:prstGeom prst="straightConnector1">
                <a:avLst/>
              </a:prstGeom>
              <a:noFill/>
              <a:ln w="25400">
                <a:solidFill>
                  <a:srgbClr val="000000"/>
                </a:solidFill>
                <a:round/>
                <a:headEnd/>
                <a:tailEnd/>
              </a:ln>
            </p:spPr>
          </p:cxnSp>
          <p:cxnSp>
            <p:nvCxnSpPr>
              <p:cNvPr id="234607" name="AutoShape 108"/>
              <p:cNvCxnSpPr>
                <a:cxnSpLocks noChangeShapeType="1"/>
              </p:cNvCxnSpPr>
              <p:nvPr/>
            </p:nvCxnSpPr>
            <p:spPr bwMode="auto">
              <a:xfrm>
                <a:off x="4050" y="4229"/>
                <a:ext cx="36" cy="0"/>
              </a:xfrm>
              <a:prstGeom prst="straightConnector1">
                <a:avLst/>
              </a:prstGeom>
              <a:noFill/>
              <a:ln w="25400">
                <a:solidFill>
                  <a:srgbClr val="000000"/>
                </a:solidFill>
                <a:round/>
                <a:headEnd/>
                <a:tailEnd/>
              </a:ln>
            </p:spPr>
          </p:cxnSp>
          <p:cxnSp>
            <p:nvCxnSpPr>
              <p:cNvPr id="234608" name="AutoShape 109"/>
              <p:cNvCxnSpPr>
                <a:cxnSpLocks noChangeShapeType="1"/>
              </p:cNvCxnSpPr>
              <p:nvPr/>
            </p:nvCxnSpPr>
            <p:spPr bwMode="auto">
              <a:xfrm>
                <a:off x="4049" y="4429"/>
                <a:ext cx="36" cy="0"/>
              </a:xfrm>
              <a:prstGeom prst="straightConnector1">
                <a:avLst/>
              </a:prstGeom>
              <a:noFill/>
              <a:ln w="25400">
                <a:solidFill>
                  <a:srgbClr val="000000"/>
                </a:solidFill>
                <a:round/>
                <a:headEnd/>
                <a:tailEnd/>
              </a:ln>
            </p:spPr>
          </p:cxnSp>
          <p:cxnSp>
            <p:nvCxnSpPr>
              <p:cNvPr id="234609" name="AutoShape 110"/>
              <p:cNvCxnSpPr>
                <a:cxnSpLocks noChangeShapeType="1"/>
              </p:cNvCxnSpPr>
              <p:nvPr/>
            </p:nvCxnSpPr>
            <p:spPr bwMode="auto">
              <a:xfrm>
                <a:off x="4050" y="4279"/>
                <a:ext cx="36" cy="0"/>
              </a:xfrm>
              <a:prstGeom prst="straightConnector1">
                <a:avLst/>
              </a:prstGeom>
              <a:noFill/>
              <a:ln w="25400">
                <a:solidFill>
                  <a:srgbClr val="000000"/>
                </a:solidFill>
                <a:round/>
                <a:headEnd/>
                <a:tailEnd/>
              </a:ln>
            </p:spPr>
          </p:cxnSp>
          <p:cxnSp>
            <p:nvCxnSpPr>
              <p:cNvPr id="234610" name="AutoShape 111"/>
              <p:cNvCxnSpPr>
                <a:cxnSpLocks noChangeShapeType="1"/>
              </p:cNvCxnSpPr>
              <p:nvPr/>
            </p:nvCxnSpPr>
            <p:spPr bwMode="auto">
              <a:xfrm>
                <a:off x="4050" y="4329"/>
                <a:ext cx="36" cy="0"/>
              </a:xfrm>
              <a:prstGeom prst="straightConnector1">
                <a:avLst/>
              </a:prstGeom>
              <a:noFill/>
              <a:ln w="25400">
                <a:solidFill>
                  <a:srgbClr val="000000"/>
                </a:solidFill>
                <a:round/>
                <a:headEnd/>
                <a:tailEnd/>
              </a:ln>
            </p:spPr>
          </p:cxnSp>
          <p:cxnSp>
            <p:nvCxnSpPr>
              <p:cNvPr id="234611" name="AutoShape 112"/>
              <p:cNvCxnSpPr>
                <a:cxnSpLocks noChangeShapeType="1"/>
              </p:cNvCxnSpPr>
              <p:nvPr/>
            </p:nvCxnSpPr>
            <p:spPr bwMode="auto">
              <a:xfrm>
                <a:off x="4050" y="4379"/>
                <a:ext cx="36" cy="0"/>
              </a:xfrm>
              <a:prstGeom prst="straightConnector1">
                <a:avLst/>
              </a:prstGeom>
              <a:noFill/>
              <a:ln w="25400">
                <a:solidFill>
                  <a:srgbClr val="000000"/>
                </a:solidFill>
                <a:round/>
                <a:headEnd/>
                <a:tailEnd/>
              </a:ln>
            </p:spPr>
          </p:cxnSp>
        </p:grpSp>
      </p:grpSp>
    </p:spTree>
  </p:cSld>
  <p:clrMapOvr>
    <a:masterClrMapping/>
  </p:clrMapOvr>
  <p:transition spd="med">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2"/>
          <p:cNvSpPr>
            <a:spLocks noGrp="1" noChangeArrowheads="1"/>
          </p:cNvSpPr>
          <p:nvPr>
            <p:ph type="title"/>
          </p:nvPr>
        </p:nvSpPr>
        <p:spPr/>
        <p:txBody>
          <a:bodyPr/>
          <a:lstStyle/>
          <a:p>
            <a:r>
              <a:rPr lang="es-ES" smtClean="0">
                <a:latin typeface="Arial" charset="0"/>
                <a:cs typeface="Arial" charset="0"/>
              </a:rPr>
              <a:t>Programación del teclado</a:t>
            </a:r>
          </a:p>
        </p:txBody>
      </p:sp>
      <p:sp>
        <p:nvSpPr>
          <p:cNvPr id="236546"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[860] </a:t>
            </a:r>
            <a:r>
              <a:rPr lang="es-ES" sz="2100" smtClean="0">
                <a:solidFill>
                  <a:srgbClr val="000000"/>
                </a:solidFill>
                <a:latin typeface="Arial" charset="0"/>
                <a:cs typeface="Arial" charset="0"/>
              </a:rPr>
              <a:t>Mostrar número de ranura del teclado</a:t>
            </a:r>
          </a:p>
          <a:p>
            <a:pPr marL="574675" lvl="1" indent="-117475">
              <a:spcBef>
                <a:spcPts val="438"/>
              </a:spcBef>
            </a:pPr>
            <a:r>
              <a:rPr lang="es-ES" sz="1800" smtClean="0">
                <a:solidFill>
                  <a:srgbClr val="000000"/>
                </a:solidFill>
                <a:latin typeface="Arial" charset="0"/>
                <a:cs typeface="Arial" charset="0"/>
              </a:rPr>
              <a:t>Esta sección se utiliza para determinar la ranura del teclado del teclado actual</a:t>
            </a:r>
          </a:p>
          <a:p>
            <a:pPr marL="574675" lvl="1" indent="-117475">
              <a:spcBef>
                <a:spcPts val="438"/>
              </a:spcBef>
            </a:pPr>
            <a:r>
              <a:rPr lang="es-ES" sz="1800" smtClean="0">
                <a:solidFill>
                  <a:srgbClr val="000000"/>
                </a:solidFill>
                <a:latin typeface="Arial" charset="0"/>
                <a:cs typeface="Arial" charset="0"/>
              </a:rPr>
              <a:t>En el teclado LCD, esta sección mostrará la ranura del teclado</a:t>
            </a:r>
          </a:p>
          <a:p>
            <a:pPr marL="574675" lvl="1" indent="-117475">
              <a:spcBef>
                <a:spcPts val="438"/>
              </a:spcBef>
            </a:pPr>
            <a:r>
              <a:rPr lang="es-ES" sz="1800" smtClean="0">
                <a:solidFill>
                  <a:srgbClr val="000000"/>
                </a:solidFill>
                <a:latin typeface="Arial" charset="0"/>
                <a:cs typeface="Arial" charset="0"/>
              </a:rPr>
              <a:t>En un teclado de LED e ICONOS, la ranura se indica con un número binario de dos dígitos, por lo que el usuario debe desplazarse para ver el segundo dígito.  Tal vez esto no sea intuitivo porque el primer dígito suele ser 0.</a:t>
            </a:r>
          </a:p>
        </p:txBody>
      </p:sp>
      <p:sp>
        <p:nvSpPr>
          <p:cNvPr id="23654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48A32B-41E2-43D9-A908-D3A420D4B21F}" type="slidenum">
              <a:rPr lang="en-US" smtClean="0">
                <a:latin typeface="Arial" charset="0"/>
                <a:cs typeface="Arial" charset="0"/>
              </a:rPr>
              <a:pPr fontAlgn="base">
                <a:spcBef>
                  <a:spcPct val="0"/>
                </a:spcBef>
                <a:spcAft>
                  <a:spcPct val="0"/>
                </a:spcAft>
              </a:pPr>
              <a:t>108</a:t>
            </a:fld>
            <a:endParaRPr lang="en-US" smtClean="0">
              <a:latin typeface="Arial" charset="0"/>
              <a:cs typeface="Arial" charset="0"/>
            </a:endParaRPr>
          </a:p>
        </p:txBody>
      </p:sp>
      <p:sp>
        <p:nvSpPr>
          <p:cNvPr id="23654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2"/>
          <p:cNvSpPr>
            <a:spLocks noGrp="1" noChangeArrowheads="1"/>
          </p:cNvSpPr>
          <p:nvPr>
            <p:ph type="title"/>
          </p:nvPr>
        </p:nvSpPr>
        <p:spPr/>
        <p:txBody>
          <a:bodyPr/>
          <a:lstStyle/>
          <a:p>
            <a:r>
              <a:rPr lang="es-ES" smtClean="0">
                <a:latin typeface="Arial" charset="0"/>
                <a:cs typeface="Arial" charset="0"/>
              </a:rPr>
              <a:t>Programación del teclado</a:t>
            </a:r>
          </a:p>
        </p:txBody>
      </p:sp>
      <p:sp>
        <p:nvSpPr>
          <p:cNvPr id="238594"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[861</a:t>
            </a:r>
            <a:r>
              <a:rPr lang="es-ES" sz="2100" smtClean="0">
                <a:solidFill>
                  <a:srgbClr val="000000"/>
                </a:solidFill>
                <a:latin typeface="Arial" charset="0"/>
                <a:cs typeface="Arial" charset="0"/>
              </a:rPr>
              <a:t>] a [876] Programación de teclado 1 a 16</a:t>
            </a:r>
          </a:p>
          <a:p>
            <a:pPr marL="574675" lvl="1" indent="-117475">
              <a:spcBef>
                <a:spcPts val="363"/>
              </a:spcBef>
            </a:pPr>
            <a:r>
              <a:rPr lang="es-ES" sz="1500" smtClean="0">
                <a:solidFill>
                  <a:srgbClr val="000000"/>
                </a:solidFill>
                <a:latin typeface="Arial" charset="0"/>
                <a:cs typeface="Arial" charset="0"/>
              </a:rPr>
              <a:t>[000] Asignación de partición, 00 = Global, 01 a 08 = Partición 1 a 8</a:t>
            </a:r>
          </a:p>
          <a:p>
            <a:pPr marL="574675" lvl="1" indent="-117475">
              <a:spcBef>
                <a:spcPts val="363"/>
              </a:spcBef>
            </a:pPr>
            <a:r>
              <a:rPr lang="es-ES" sz="1500" smtClean="0">
                <a:solidFill>
                  <a:srgbClr val="000000"/>
                </a:solidFill>
                <a:latin typeface="Arial" charset="0"/>
                <a:cs typeface="Arial" charset="0"/>
              </a:rPr>
              <a:t>[001] a [005] Tecla de función 1 a 5</a:t>
            </a:r>
          </a:p>
          <a:p>
            <a:pPr marL="574675" lvl="1" indent="-117475">
              <a:spcBef>
                <a:spcPts val="363"/>
              </a:spcBef>
            </a:pPr>
            <a:r>
              <a:rPr lang="es-ES" sz="1500" smtClean="0">
                <a:solidFill>
                  <a:srgbClr val="000000"/>
                </a:solidFill>
                <a:latin typeface="Arial" charset="0"/>
                <a:cs typeface="Arial" charset="0"/>
              </a:rPr>
              <a:t>[011] E/S de teclado – Entrada de 3 dígitos de número PGM o zona</a:t>
            </a:r>
          </a:p>
          <a:p>
            <a:pPr marL="574675" lvl="1" indent="-117475">
              <a:spcBef>
                <a:spcPts val="363"/>
              </a:spcBef>
            </a:pPr>
            <a:r>
              <a:rPr lang="es-ES" sz="1500" smtClean="0">
                <a:solidFill>
                  <a:srgbClr val="000000"/>
                </a:solidFill>
                <a:latin typeface="Arial" charset="0"/>
                <a:cs typeface="Arial" charset="0"/>
              </a:rPr>
              <a:t>[012] Temporizador PGM local – minutos de 2 dígitos, segundos de 2 dígitos</a:t>
            </a:r>
          </a:p>
          <a:p>
            <a:pPr marL="574675" lvl="1" indent="-117475">
              <a:spcBef>
                <a:spcPts val="363"/>
              </a:spcBef>
            </a:pPr>
            <a:r>
              <a:rPr lang="es-ES" sz="1500" smtClean="0">
                <a:solidFill>
                  <a:srgbClr val="000000"/>
                </a:solidFill>
                <a:latin typeface="Arial" charset="0"/>
                <a:cs typeface="Arial" charset="0"/>
              </a:rPr>
              <a:t>[021] a [023] Conmutadores del teclado</a:t>
            </a:r>
          </a:p>
          <a:p>
            <a:pPr marL="574675" lvl="1" indent="-117475">
              <a:spcBef>
                <a:spcPts val="363"/>
              </a:spcBef>
            </a:pPr>
            <a:r>
              <a:rPr lang="es-ES" sz="1500" smtClean="0">
                <a:solidFill>
                  <a:srgbClr val="000000"/>
                </a:solidFill>
                <a:latin typeface="Arial" charset="0"/>
                <a:cs typeface="Arial" charset="0"/>
              </a:rPr>
              <a:t>[030] Mensaje LCD</a:t>
            </a:r>
          </a:p>
          <a:p>
            <a:pPr marL="574675" lvl="1" indent="-117475">
              <a:spcBef>
                <a:spcPts val="363"/>
              </a:spcBef>
            </a:pPr>
            <a:r>
              <a:rPr lang="es-ES" sz="1500" smtClean="0">
                <a:solidFill>
                  <a:srgbClr val="000000"/>
                </a:solidFill>
                <a:latin typeface="Arial" charset="0"/>
                <a:cs typeface="Arial" charset="0"/>
              </a:rPr>
              <a:t>[031] Duración del mensaje LCD</a:t>
            </a:r>
          </a:p>
          <a:p>
            <a:pPr marL="574675" lvl="1" indent="-117475">
              <a:spcBef>
                <a:spcPts val="363"/>
              </a:spcBef>
            </a:pPr>
            <a:r>
              <a:rPr lang="es-ES" sz="1500" smtClean="0">
                <a:solidFill>
                  <a:srgbClr val="000000"/>
                </a:solidFill>
                <a:latin typeface="Arial" charset="0"/>
                <a:cs typeface="Arial" charset="0"/>
              </a:rPr>
              <a:t>[041] Zona de temperatura interior, [042] Zona de temperatura exterior</a:t>
            </a:r>
          </a:p>
        </p:txBody>
      </p:sp>
      <p:sp>
        <p:nvSpPr>
          <p:cNvPr id="23859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06AD08-66B4-420D-B566-2558EED03703}" type="slidenum">
              <a:rPr lang="en-US" smtClean="0">
                <a:latin typeface="Arial" charset="0"/>
                <a:cs typeface="Arial" charset="0"/>
              </a:rPr>
              <a:pPr fontAlgn="base">
                <a:spcBef>
                  <a:spcPct val="0"/>
                </a:spcBef>
                <a:spcAft>
                  <a:spcPct val="0"/>
                </a:spcAft>
              </a:pPr>
              <a:t>109</a:t>
            </a:fld>
            <a:endParaRPr lang="en-US" smtClean="0">
              <a:latin typeface="Arial" charset="0"/>
              <a:cs typeface="Arial" charset="0"/>
            </a:endParaRPr>
          </a:p>
        </p:txBody>
      </p:sp>
      <p:sp>
        <p:nvSpPr>
          <p:cNvPr id="23859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s-ES" smtClean="0">
                <a:latin typeface="Arial" charset="0"/>
                <a:cs typeface="Arial" charset="0"/>
              </a:rPr>
              <a:t>Modelos de teclado Corbus</a:t>
            </a:r>
          </a:p>
        </p:txBody>
      </p:sp>
      <p:sp>
        <p:nvSpPr>
          <p:cNvPr id="38914"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HS2LCD	Teclado LCD</a:t>
            </a:r>
          </a:p>
          <a:p>
            <a:pPr marL="117475" indent="-117475">
              <a:spcBef>
                <a:spcPts val="575"/>
              </a:spcBef>
              <a:buClr>
                <a:srgbClr val="000000"/>
              </a:buClr>
            </a:pPr>
            <a:r>
              <a:rPr lang="es-ES" sz="2400" smtClean="0">
                <a:solidFill>
                  <a:srgbClr val="000000"/>
                </a:solidFill>
                <a:latin typeface="Arial" charset="0"/>
                <a:cs typeface="Arial" charset="0"/>
              </a:rPr>
              <a:t>- HS2ICN	Teclado de ICONOS</a:t>
            </a:r>
          </a:p>
          <a:p>
            <a:pPr marL="117475" indent="-117475">
              <a:spcBef>
                <a:spcPts val="575"/>
              </a:spcBef>
              <a:buClr>
                <a:srgbClr val="000000"/>
              </a:buClr>
            </a:pPr>
            <a:r>
              <a:rPr lang="es-ES" sz="2400" smtClean="0">
                <a:solidFill>
                  <a:srgbClr val="000000"/>
                </a:solidFill>
                <a:latin typeface="Arial" charset="0"/>
                <a:cs typeface="Arial" charset="0"/>
              </a:rPr>
              <a:t>- HS2LED	Teclado de 16 LED</a:t>
            </a:r>
          </a:p>
          <a:p>
            <a:pPr marL="117475" indent="-117475">
              <a:spcBef>
                <a:spcPts val="575"/>
              </a:spcBef>
            </a:pPr>
            <a:endParaRPr lang="en-US" sz="2400" smtClean="0">
              <a:latin typeface="Arial" charset="0"/>
              <a:cs typeface="Arial" charset="0"/>
            </a:endParaRPr>
          </a:p>
          <a:p>
            <a:pPr marL="117475" indent="-117475">
              <a:spcBef>
                <a:spcPts val="575"/>
              </a:spcBef>
              <a:buClr>
                <a:srgbClr val="000000"/>
              </a:buClr>
            </a:pPr>
            <a:r>
              <a:rPr lang="es-ES" sz="2400" smtClean="0">
                <a:solidFill>
                  <a:srgbClr val="000000"/>
                </a:solidFill>
                <a:latin typeface="Arial" charset="0"/>
                <a:cs typeface="Arial" charset="0"/>
              </a:rPr>
              <a:t>Variantes de teclado</a:t>
            </a:r>
          </a:p>
          <a:p>
            <a:pPr marL="117475" indent="-117475">
              <a:spcBef>
                <a:spcPts val="575"/>
              </a:spcBef>
              <a:buClr>
                <a:srgbClr val="000000"/>
              </a:buClr>
            </a:pPr>
            <a:r>
              <a:rPr lang="es-ES" sz="2400" smtClean="0">
                <a:solidFill>
                  <a:srgbClr val="000000"/>
                </a:solidFill>
                <a:latin typeface="Arial" charset="0"/>
                <a:cs typeface="Arial" charset="0"/>
              </a:rPr>
              <a:t>RF = Modelo RFK		WF = Modelo sin cables</a:t>
            </a:r>
          </a:p>
          <a:p>
            <a:pPr marL="117475" indent="-117475">
              <a:spcBef>
                <a:spcPts val="575"/>
              </a:spcBef>
              <a:buClr>
                <a:srgbClr val="000000"/>
              </a:buClr>
            </a:pPr>
            <a:r>
              <a:rPr lang="es-ES" sz="2400" smtClean="0">
                <a:solidFill>
                  <a:srgbClr val="000000"/>
                </a:solidFill>
                <a:latin typeface="Arial" charset="0"/>
                <a:cs typeface="Arial" charset="0"/>
              </a:rPr>
              <a:t>P = Con proximidad	V = Con voz</a:t>
            </a:r>
          </a:p>
          <a:p>
            <a:pPr marL="117475" indent="-117475">
              <a:spcBef>
                <a:spcPts val="575"/>
              </a:spcBef>
            </a:pPr>
            <a:endParaRPr lang="es-ES" sz="2400" smtClean="0">
              <a:latin typeface="Arial" charset="0"/>
              <a:cs typeface="Arial" charset="0"/>
            </a:endParaRPr>
          </a:p>
          <a:p>
            <a:pPr marL="117475" indent="-117475">
              <a:spcBef>
                <a:spcPts val="575"/>
              </a:spcBef>
              <a:buClr>
                <a:srgbClr val="000000"/>
              </a:buClr>
            </a:pPr>
            <a:r>
              <a:rPr lang="es-ES" sz="2400" smtClean="0">
                <a:solidFill>
                  <a:srgbClr val="000000"/>
                </a:solidFill>
                <a:latin typeface="Arial" charset="0"/>
                <a:cs typeface="Arial" charset="0"/>
              </a:rPr>
              <a:t>Todos los modelos de teclado admiten la actualización del firmware, excepto el modelo sin cable</a:t>
            </a:r>
          </a:p>
        </p:txBody>
      </p:sp>
      <p:sp>
        <p:nvSpPr>
          <p:cNvPr id="3891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433AC6-FE47-475A-888D-DF2E40E390B4}" type="slidenum">
              <a:rPr lang="en-US" smtClean="0">
                <a:latin typeface="Arial" charset="0"/>
                <a:cs typeface="Arial" charset="0"/>
              </a:rPr>
              <a:pPr fontAlgn="base">
                <a:spcBef>
                  <a:spcPct val="0"/>
                </a:spcBef>
                <a:spcAft>
                  <a:spcPct val="0"/>
                </a:spcAft>
              </a:pPr>
              <a:t>11</a:t>
            </a:fld>
            <a:endParaRPr lang="en-US" smtClean="0">
              <a:latin typeface="Arial" charset="0"/>
              <a:cs typeface="Arial" charset="0"/>
            </a:endParaRPr>
          </a:p>
        </p:txBody>
      </p:sp>
      <p:sp>
        <p:nvSpPr>
          <p:cNvPr id="3891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2"/>
          <p:cNvSpPr>
            <a:spLocks noGrp="1" noChangeArrowheads="1"/>
          </p:cNvSpPr>
          <p:nvPr>
            <p:ph type="title"/>
          </p:nvPr>
        </p:nvSpPr>
        <p:spPr/>
        <p:txBody>
          <a:bodyPr/>
          <a:lstStyle/>
          <a:p>
            <a:r>
              <a:rPr smtClean="0">
                <a:latin typeface="Arial" charset="0"/>
                <a:cs typeface="Arial" charset="0"/>
              </a:rPr>
              <a:t>Teclas de función</a:t>
            </a:r>
          </a:p>
        </p:txBody>
      </p:sp>
      <p:sp>
        <p:nvSpPr>
          <p:cNvPr id="24064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C92B37-8932-4160-8566-F90C6B710E6B}" type="slidenum">
              <a:rPr lang="en-US" smtClean="0">
                <a:latin typeface="Arial" charset="0"/>
                <a:cs typeface="Arial" charset="0"/>
              </a:rPr>
              <a:pPr fontAlgn="base">
                <a:spcBef>
                  <a:spcPct val="0"/>
                </a:spcBef>
                <a:spcAft>
                  <a:spcPct val="0"/>
                </a:spcAft>
              </a:pPr>
              <a:t>110</a:t>
            </a:fld>
            <a:endParaRPr lang="en-US" smtClean="0">
              <a:latin typeface="Arial" charset="0"/>
              <a:cs typeface="Arial" charset="0"/>
            </a:endParaRPr>
          </a:p>
        </p:txBody>
      </p:sp>
      <p:sp>
        <p:nvSpPr>
          <p:cNvPr id="24064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240774" name="Group 134"/>
          <p:cNvGraphicFramePr>
            <a:graphicFrameLocks noGrp="1"/>
          </p:cNvGraphicFramePr>
          <p:nvPr/>
        </p:nvGraphicFramePr>
        <p:xfrm>
          <a:off x="165100" y="1044575"/>
          <a:ext cx="8847138" cy="4878388"/>
        </p:xfrm>
        <a:graphic>
          <a:graphicData uri="http://schemas.openxmlformats.org/drawingml/2006/table">
            <a:tbl>
              <a:tblPr/>
              <a:tblGrid>
                <a:gridCol w="1714500"/>
                <a:gridCol w="692150"/>
                <a:gridCol w="690563"/>
                <a:gridCol w="1716087"/>
                <a:gridCol w="690563"/>
                <a:gridCol w="692150"/>
                <a:gridCol w="1268412"/>
                <a:gridCol w="690563"/>
                <a:gridCol w="692150"/>
              </a:tblGrid>
              <a:tr h="20002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CA"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Teclado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Llave inalám.</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CA"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Teclado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Llave inalám.</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CA"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Teclado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200" b="0" i="0" u="none" strike="noStrike" cap="none" normalizeH="0" baseline="0" smtClean="0">
                          <a:ln>
                            <a:noFill/>
                          </a:ln>
                          <a:solidFill>
                            <a:srgbClr val="000000"/>
                          </a:solidFill>
                          <a:effectLst/>
                          <a:latin typeface="Calibri" pitchFamily="34" charset="0"/>
                          <a:cs typeface="Arial" charset="0"/>
                        </a:rPr>
                        <a:t>Llave inalám.</a:t>
                      </a:r>
                    </a:p>
                  </a:txBody>
                  <a:tcPr marL="7446" marR="7446" marT="7446" marB="0" anchor="b" horzOverflow="overflow">
                    <a:lnL>
                      <a:noFill/>
                    </a:lnL>
                    <a:lnR>
                      <a:noFill/>
                    </a:lnR>
                    <a:lnT>
                      <a:noFill/>
                    </a:lnT>
                    <a:lnB>
                      <a:noFill/>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00 Nula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17 Armar interior</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40 Memoria </a:t>
                      </a:r>
                      <a:br>
                        <a:rPr kumimoji="0" lang="es-ES" sz="1200" b="0" i="0" u="none" strike="noStrike" cap="none" normalizeH="0" baseline="0" smtClean="0">
                          <a:ln>
                            <a:noFill/>
                          </a:ln>
                          <a:solidFill>
                            <a:srgbClr val="000000"/>
                          </a:solidFill>
                          <a:effectLst/>
                          <a:latin typeface="Calibri" pitchFamily="34" charset="0"/>
                          <a:cs typeface="Arial" charset="0"/>
                        </a:rPr>
                      </a:br>
                      <a:r>
                        <a:rPr kumimoji="0" lang="es-ES" sz="1200" b="0" i="0" u="none" strike="noStrike" cap="none" normalizeH="0" baseline="0" smtClean="0">
                          <a:ln>
                            <a:noFill/>
                          </a:ln>
                          <a:solidFill>
                            <a:srgbClr val="000000"/>
                          </a:solidFill>
                          <a:effectLst/>
                          <a:latin typeface="Calibri" pitchFamily="34" charset="0"/>
                          <a:cs typeface="Arial" charset="0"/>
                        </a:rPr>
                        <a:t>de alarma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01 Desarmar</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 Salida de mando 1</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51 [M] Alarma de llave</a:t>
                      </a:r>
                    </a:p>
                  </a:txBody>
                  <a:tcPr marL="7446" marR="7446" marT="7446"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02 Alarma presente (Stay) instantánea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22 Salida de mando 2</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52 [P] Alarma </a:t>
                      </a:r>
                      <a:br>
                        <a:rPr kumimoji="0" lang="es-ES" sz="1200" b="0" i="0" u="none" strike="noStrike" cap="none" normalizeH="0" baseline="0" smtClean="0">
                          <a:ln>
                            <a:noFill/>
                          </a:ln>
                          <a:solidFill>
                            <a:srgbClr val="000000"/>
                          </a:solidFill>
                          <a:effectLst/>
                          <a:latin typeface="Calibri" pitchFamily="34" charset="0"/>
                          <a:cs typeface="Arial" charset="0"/>
                        </a:rPr>
                      </a:br>
                      <a:r>
                        <a:rPr kumimoji="0" lang="es-ES" sz="1200" b="0" i="0" u="none" strike="noStrike" cap="none" normalizeH="0" baseline="0" smtClean="0">
                          <a:ln>
                            <a:noFill/>
                          </a:ln>
                          <a:solidFill>
                            <a:srgbClr val="000000"/>
                          </a:solidFill>
                          <a:effectLst/>
                          <a:latin typeface="Calibri" pitchFamily="34" charset="0"/>
                          <a:cs typeface="Arial" charset="0"/>
                        </a:rPr>
                        <a:t>de llave</a:t>
                      </a:r>
                    </a:p>
                  </a:txBody>
                  <a:tcPr marL="7446" marR="7446" marT="7446"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03 Armado presente (Stay)</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23 Salida de mando 3</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61 Selección partición 1</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04 Armado ausente</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24 Salida de mando 4</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62 Selección partición 2</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05 [*][9] Armado sin entrada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29 Recuperar grupo </a:t>
                      </a:r>
                      <a:br>
                        <a:rPr kumimoji="0" lang="es-ES" sz="1200" b="0" i="0" u="none" strike="noStrike" cap="none" normalizeH="0" baseline="0" smtClean="0">
                          <a:ln>
                            <a:noFill/>
                          </a:ln>
                          <a:solidFill>
                            <a:srgbClr val="000000"/>
                          </a:solidFill>
                          <a:effectLst/>
                          <a:latin typeface="Calibri" pitchFamily="34" charset="0"/>
                          <a:cs typeface="Arial" charset="0"/>
                        </a:rPr>
                      </a:br>
                      <a:r>
                        <a:rPr kumimoji="0" lang="es-ES" sz="1200" b="0" i="0" u="none" strike="noStrike" cap="none" normalizeH="0" baseline="0" smtClean="0">
                          <a:ln>
                            <a:noFill/>
                          </a:ln>
                          <a:solidFill>
                            <a:srgbClr val="000000"/>
                          </a:solidFill>
                          <a:effectLst/>
                          <a:latin typeface="Calibri" pitchFamily="34" charset="0"/>
                          <a:cs typeface="Arial" charset="0"/>
                        </a:rPr>
                        <a:t>de anulación </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63 Selección partición 3</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06 Sonido de puerta ON/OFF</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31 Activar PGM local</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64 Selección partición 4</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07  Prueba del sistema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32 Modo de anulación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65 Selección partición 5</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09 Armado nocturno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33 Recuperar anulación </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66 Selección partición 6</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 Armado presente (Stay) global</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34  Programación del usuario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67 Selección partición 7</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13 Armado ausente (Away) global</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35  Funciones del usuario</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68 Selección partición 8</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14 Desarmado global</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37 Programar fecha y hora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16 Salida rápida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39 Problema en pantalla</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S</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N</a:t>
                      </a: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7446" marR="7446" marT="7446"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2"/>
          <p:cNvSpPr>
            <a:spLocks noGrp="1" noChangeArrowheads="1"/>
          </p:cNvSpPr>
          <p:nvPr>
            <p:ph type="title"/>
          </p:nvPr>
        </p:nvSpPr>
        <p:spPr/>
        <p:txBody>
          <a:bodyPr/>
          <a:lstStyle/>
          <a:p>
            <a:r>
              <a:rPr lang="es-ES" smtClean="0">
                <a:latin typeface="Arial" charset="0"/>
                <a:cs typeface="Arial" charset="0"/>
              </a:rPr>
              <a:t>Conmutadores del teclado 1</a:t>
            </a:r>
          </a:p>
        </p:txBody>
      </p:sp>
      <p:graphicFrame>
        <p:nvGraphicFramePr>
          <p:cNvPr id="242725"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[86X][021] Conmutadores del teclado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 Opción habilitada por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 Opción habilitada por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 Opción habilitada por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X o mostrar código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bl>
          </a:graphicData>
        </a:graphic>
      </p:graphicFrame>
      <p:sp>
        <p:nvSpPr>
          <p:cNvPr id="24272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3DA7B9-24CB-429F-BB3D-34EF58528F65}" type="slidenum">
              <a:rPr lang="en-US" smtClean="0">
                <a:latin typeface="Arial" charset="0"/>
                <a:cs typeface="Arial" charset="0"/>
              </a:rPr>
              <a:pPr fontAlgn="base">
                <a:spcBef>
                  <a:spcPct val="0"/>
                </a:spcBef>
                <a:spcAft>
                  <a:spcPct val="0"/>
                </a:spcAft>
              </a:pPr>
              <a:t>111</a:t>
            </a:fld>
            <a:endParaRPr lang="en-US" smtClean="0">
              <a:latin typeface="Arial" charset="0"/>
              <a:cs typeface="Arial" charset="0"/>
            </a:endParaRPr>
          </a:p>
        </p:txBody>
      </p:sp>
      <p:sp>
        <p:nvSpPr>
          <p:cNvPr id="24272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Rectangle 2"/>
          <p:cNvSpPr>
            <a:spLocks noGrp="1" noChangeArrowheads="1"/>
          </p:cNvSpPr>
          <p:nvPr>
            <p:ph type="title"/>
          </p:nvPr>
        </p:nvSpPr>
        <p:spPr/>
        <p:txBody>
          <a:bodyPr/>
          <a:lstStyle/>
          <a:p>
            <a:r>
              <a:rPr lang="es-ES" smtClean="0">
                <a:latin typeface="Arial" charset="0"/>
                <a:cs typeface="Arial" charset="0"/>
              </a:rPr>
              <a:t>Conmutadores del teclado 2</a:t>
            </a:r>
          </a:p>
        </p:txBody>
      </p:sp>
      <p:graphicFrame>
        <p:nvGraphicFramePr>
          <p:cNvPr id="244773"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[86X][022] Conmutadores del teclado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mostrar reloj local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Reloj local de 24 horas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desplazamiento de alarma automático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LED de encendido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LED de CA presente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mostrar alarmas en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desplazamiento automático de zonas abiertas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bl>
          </a:graphicData>
        </a:graphic>
      </p:graphicFrame>
      <p:sp>
        <p:nvSpPr>
          <p:cNvPr id="24477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2AD5E7-27C6-4B4A-9075-6B909DAB368A}" type="slidenum">
              <a:rPr lang="en-US" smtClean="0">
                <a:latin typeface="Arial" charset="0"/>
                <a:cs typeface="Arial" charset="0"/>
              </a:rPr>
              <a:pPr fontAlgn="base">
                <a:spcBef>
                  <a:spcPct val="0"/>
                </a:spcBef>
                <a:spcAft>
                  <a:spcPct val="0"/>
                </a:spcAft>
              </a:pPr>
              <a:t>112</a:t>
            </a:fld>
            <a:endParaRPr lang="en-US" smtClean="0">
              <a:latin typeface="Arial" charset="0"/>
              <a:cs typeface="Arial" charset="0"/>
            </a:endParaRPr>
          </a:p>
        </p:txBody>
      </p:sp>
      <p:sp>
        <p:nvSpPr>
          <p:cNvPr id="24477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2"/>
          <p:cNvSpPr>
            <a:spLocks noGrp="1" noChangeArrowheads="1"/>
          </p:cNvSpPr>
          <p:nvPr>
            <p:ph type="title"/>
          </p:nvPr>
        </p:nvSpPr>
        <p:spPr/>
        <p:txBody>
          <a:bodyPr/>
          <a:lstStyle/>
          <a:p>
            <a:r>
              <a:rPr lang="es-ES" smtClean="0">
                <a:latin typeface="Arial" charset="0"/>
                <a:cs typeface="Arial" charset="0"/>
              </a:rPr>
              <a:t>Conmutadores del teclado 3</a:t>
            </a:r>
          </a:p>
        </p:txBody>
      </p:sp>
      <p:graphicFrame>
        <p:nvGraphicFramePr>
          <p:cNvPr id="246821"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[86X][023] Conmutadores del teclado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ahorro de energía de LED de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El estado del teclado muestra la opción del modo de armado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El 5to terminal es Salida PGM/Entrada zona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temperatura local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de advertencia de baja temperatura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bl>
          </a:graphicData>
        </a:graphic>
      </p:graphicFrame>
      <p:sp>
        <p:nvSpPr>
          <p:cNvPr id="24681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48732B-C881-4293-899B-9055943F796A}" type="slidenum">
              <a:rPr lang="en-US" smtClean="0">
                <a:latin typeface="Arial" charset="0"/>
                <a:cs typeface="Arial" charset="0"/>
              </a:rPr>
              <a:pPr fontAlgn="base">
                <a:spcBef>
                  <a:spcPct val="0"/>
                </a:spcBef>
                <a:spcAft>
                  <a:spcPct val="0"/>
                </a:spcAft>
              </a:pPr>
              <a:t>113</a:t>
            </a:fld>
            <a:endParaRPr lang="en-US" smtClean="0">
              <a:latin typeface="Arial" charset="0"/>
              <a:cs typeface="Arial" charset="0"/>
            </a:endParaRPr>
          </a:p>
        </p:txBody>
      </p:sp>
      <p:sp>
        <p:nvSpPr>
          <p:cNvPr id="24681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Rectangle 2"/>
          <p:cNvSpPr>
            <a:spLocks noGrp="1" noChangeArrowheads="1"/>
          </p:cNvSpPr>
          <p:nvPr>
            <p:ph type="title"/>
          </p:nvPr>
        </p:nvSpPr>
        <p:spPr/>
        <p:txBody>
          <a:bodyPr/>
          <a:lstStyle/>
          <a:p>
            <a:r>
              <a:rPr lang="es-ES" smtClean="0">
                <a:latin typeface="Arial" charset="0"/>
                <a:cs typeface="Arial" charset="0"/>
              </a:rPr>
              <a:t>Programación del teclado</a:t>
            </a:r>
          </a:p>
        </p:txBody>
      </p:sp>
      <p:sp>
        <p:nvSpPr>
          <p:cNvPr id="248834" name="Content Placeholder 8"/>
          <p:cNvSpPr>
            <a:spLocks noGrp="1"/>
          </p:cNvSpPr>
          <p:nvPr>
            <p:ph idx="1"/>
          </p:nvPr>
        </p:nvSpPr>
        <p:spPr/>
        <p:txBody>
          <a:bodyPr/>
          <a:lstStyle/>
          <a:p>
            <a:pPr marL="576072" lvl="1" indent="-118872">
              <a:spcBef>
                <a:spcPts val="360"/>
              </a:spcBef>
              <a:buFont typeface="Arial"/>
              <a:buChar char="•"/>
              <a:defRPr/>
            </a:pPr>
            <a:r>
              <a:rPr lang="en-CA" sz="1500">
                <a:solidFill>
                  <a:schemeClr val="tx1">
                    <a:lumMod val="85000"/>
                  </a:schemeClr>
                </a:solidFill>
                <a:latin typeface="Arial"/>
                <a:cs typeface="Arial"/>
              </a:rPr>
              <a:t>[101] a [228] Ajuste del sonido de puerta de zona 1 a 128</a:t>
            </a:r>
          </a:p>
          <a:p>
            <a:pPr marL="1033272" lvl="2" indent="-118872">
              <a:spcBef>
                <a:spcPts val="360"/>
              </a:spcBef>
              <a:buFont typeface="Arial"/>
              <a:buChar char="•"/>
              <a:defRPr/>
            </a:pPr>
            <a:r>
              <a:rPr lang="en-CA" sz="1500">
                <a:solidFill>
                  <a:schemeClr val="tx1">
                    <a:lumMod val="85000"/>
                  </a:schemeClr>
                </a:solidFill>
                <a:latin typeface="Arial"/>
                <a:cs typeface="Arial"/>
              </a:rPr>
              <a:t>00 Inhabilitado</a:t>
            </a:r>
          </a:p>
          <a:p>
            <a:pPr marL="1033272" lvl="2" indent="-118872">
              <a:spcBef>
                <a:spcPts val="360"/>
              </a:spcBef>
              <a:buFont typeface="Arial"/>
              <a:buChar char="•"/>
              <a:defRPr/>
            </a:pPr>
            <a:r>
              <a:rPr lang="en-CA" sz="1500">
                <a:solidFill>
                  <a:schemeClr val="tx1">
                    <a:lumMod val="85000"/>
                  </a:schemeClr>
                </a:solidFill>
                <a:latin typeface="Arial"/>
                <a:cs typeface="Arial"/>
              </a:rPr>
              <a:t>01 6 pitidos</a:t>
            </a:r>
          </a:p>
          <a:p>
            <a:pPr marL="1033272" lvl="2" indent="-118872">
              <a:spcBef>
                <a:spcPts val="360"/>
              </a:spcBef>
              <a:buFont typeface="Arial"/>
              <a:buChar char="•"/>
              <a:defRPr/>
            </a:pPr>
            <a:r>
              <a:rPr lang="en-CA" sz="1500">
                <a:solidFill>
                  <a:schemeClr val="tx1">
                    <a:lumMod val="85000"/>
                  </a:schemeClr>
                </a:solidFill>
                <a:latin typeface="Arial"/>
                <a:cs typeface="Arial"/>
              </a:rPr>
              <a:t>02 Bing-Bong</a:t>
            </a:r>
          </a:p>
          <a:p>
            <a:pPr marL="1033272" lvl="2" indent="-118872">
              <a:spcBef>
                <a:spcPts val="360"/>
              </a:spcBef>
              <a:buFont typeface="Arial"/>
              <a:buChar char="•"/>
              <a:defRPr/>
            </a:pPr>
            <a:r>
              <a:rPr lang="en-CA" sz="1500">
                <a:solidFill>
                  <a:schemeClr val="tx1">
                    <a:lumMod val="85000"/>
                  </a:schemeClr>
                </a:solidFill>
                <a:latin typeface="Arial"/>
                <a:cs typeface="Arial"/>
              </a:rPr>
              <a:t>03 Ding-Dong</a:t>
            </a:r>
          </a:p>
          <a:p>
            <a:pPr marL="1033272" lvl="2" indent="-118872">
              <a:spcBef>
                <a:spcPts val="360"/>
              </a:spcBef>
              <a:buFont typeface="Arial"/>
              <a:buChar char="•"/>
              <a:defRPr/>
            </a:pPr>
            <a:r>
              <a:rPr lang="en-CA" sz="1500">
                <a:solidFill>
                  <a:schemeClr val="tx1">
                    <a:lumMod val="85000"/>
                  </a:schemeClr>
                </a:solidFill>
                <a:latin typeface="Arial"/>
                <a:cs typeface="Arial"/>
              </a:rPr>
              <a:t>04 Tono de alarma</a:t>
            </a:r>
          </a:p>
          <a:p>
            <a:pPr marL="1033272" lvl="2" indent="-118872">
              <a:spcBef>
                <a:spcPts val="360"/>
              </a:spcBef>
              <a:buFont typeface="Arial"/>
              <a:buChar char="•"/>
              <a:defRPr/>
            </a:pPr>
            <a:r>
              <a:rPr lang="en-CA" sz="1500">
                <a:solidFill>
                  <a:schemeClr val="tx1">
                    <a:lumMod val="85000"/>
                  </a:schemeClr>
                </a:solidFill>
                <a:latin typeface="Arial"/>
                <a:cs typeface="Arial"/>
              </a:rPr>
              <a:t>05 Nombre de la zona – Solo se aplica al teclado sin cables</a:t>
            </a:r>
          </a:p>
          <a:p>
            <a:pPr marL="576072" lvl="1" indent="-118872">
              <a:spcBef>
                <a:spcPts val="360"/>
              </a:spcBef>
              <a:buFont typeface="Arial"/>
              <a:buChar char="•"/>
              <a:defRPr/>
            </a:pPr>
            <a:r>
              <a:rPr lang="en-CA" sz="1500">
                <a:solidFill>
                  <a:schemeClr val="tx1">
                    <a:lumMod val="85000"/>
                  </a:schemeClr>
                </a:solidFill>
                <a:latin typeface="Arial"/>
                <a:cs typeface="Arial"/>
              </a:rPr>
              <a:t>[999] Configuración de teclado predeterminado</a:t>
            </a:r>
          </a:p>
        </p:txBody>
      </p:sp>
      <p:sp>
        <p:nvSpPr>
          <p:cNvPr id="24883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264C888-42E9-4D45-A07E-90DF6676F852}" type="slidenum">
              <a:rPr lang="en-US" smtClean="0">
                <a:latin typeface="Arial" charset="0"/>
                <a:cs typeface="Arial" charset="0"/>
              </a:rPr>
              <a:pPr fontAlgn="base">
                <a:spcBef>
                  <a:spcPct val="0"/>
                </a:spcBef>
                <a:spcAft>
                  <a:spcPct val="0"/>
                </a:spcAft>
              </a:pPr>
              <a:t>114</a:t>
            </a:fld>
            <a:endParaRPr lang="en-US" smtClean="0">
              <a:latin typeface="Arial" charset="0"/>
              <a:cs typeface="Arial" charset="0"/>
            </a:endParaRPr>
          </a:p>
        </p:txBody>
      </p:sp>
      <p:sp>
        <p:nvSpPr>
          <p:cNvPr id="24883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Rectangle 2"/>
          <p:cNvSpPr>
            <a:spLocks noGrp="1" noChangeArrowheads="1"/>
          </p:cNvSpPr>
          <p:nvPr>
            <p:ph type="title"/>
          </p:nvPr>
        </p:nvSpPr>
        <p:spPr/>
        <p:txBody>
          <a:bodyPr/>
          <a:lstStyle/>
          <a:p>
            <a:r>
              <a:rPr lang="es-ES" smtClean="0">
                <a:latin typeface="Arial" charset="0"/>
                <a:cs typeface="Arial" charset="0"/>
              </a:rPr>
              <a:t>Programación con modelo</a:t>
            </a:r>
          </a:p>
        </p:txBody>
      </p:sp>
      <p:sp>
        <p:nvSpPr>
          <p:cNvPr id="250882"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[899] </a:t>
            </a:r>
            <a:r>
              <a:rPr lang="es-ES" sz="2100" smtClean="0">
                <a:solidFill>
                  <a:srgbClr val="000000"/>
                </a:solidFill>
                <a:latin typeface="Arial" charset="0"/>
                <a:cs typeface="Arial" charset="0"/>
              </a:rPr>
              <a:t>Programación con modelo</a:t>
            </a:r>
          </a:p>
          <a:p>
            <a:pPr marL="574675" lvl="1" indent="-117475">
              <a:spcBef>
                <a:spcPts val="438"/>
              </a:spcBef>
            </a:pPr>
            <a:r>
              <a:rPr lang="es-ES" sz="1800" smtClean="0">
                <a:solidFill>
                  <a:srgbClr val="000000"/>
                </a:solidFill>
                <a:latin typeface="Arial" charset="0"/>
                <a:cs typeface="Arial" charset="0"/>
              </a:rPr>
              <a:t>Código de modelo de 5 dígitos</a:t>
            </a:r>
          </a:p>
          <a:p>
            <a:pPr marL="574675" lvl="1" indent="-117475">
              <a:spcBef>
                <a:spcPts val="438"/>
              </a:spcBef>
            </a:pPr>
            <a:r>
              <a:rPr lang="es-ES" sz="1800" smtClean="0">
                <a:solidFill>
                  <a:srgbClr val="000000"/>
                </a:solidFill>
                <a:latin typeface="Arial" charset="0"/>
                <a:cs typeface="Arial" charset="0"/>
              </a:rPr>
              <a:t>Número de teléfono de la estación central</a:t>
            </a:r>
          </a:p>
          <a:p>
            <a:pPr marL="574675" lvl="1" indent="-117475">
              <a:spcBef>
                <a:spcPts val="438"/>
              </a:spcBef>
            </a:pPr>
            <a:r>
              <a:rPr lang="es-ES" sz="1800" smtClean="0">
                <a:solidFill>
                  <a:srgbClr val="000000"/>
                </a:solidFill>
                <a:latin typeface="Arial" charset="0"/>
                <a:cs typeface="Arial" charset="0"/>
              </a:rPr>
              <a:t>Código de cuenta de la estación central</a:t>
            </a:r>
          </a:p>
          <a:p>
            <a:pPr marL="574675" lvl="1" indent="-117475">
              <a:spcBef>
                <a:spcPts val="438"/>
              </a:spcBef>
            </a:pPr>
            <a:r>
              <a:rPr lang="es-ES" sz="1800" smtClean="0">
                <a:solidFill>
                  <a:srgbClr val="000000"/>
                </a:solidFill>
                <a:latin typeface="Arial" charset="0"/>
                <a:cs typeface="Arial" charset="0"/>
              </a:rPr>
              <a:t>Código de cuenta de la partición</a:t>
            </a:r>
          </a:p>
          <a:p>
            <a:pPr marL="574675" lvl="1" indent="-117475">
              <a:spcBef>
                <a:spcPts val="438"/>
              </a:spcBef>
            </a:pPr>
            <a:r>
              <a:rPr lang="es-ES" sz="1800" smtClean="0">
                <a:solidFill>
                  <a:srgbClr val="000000"/>
                </a:solidFill>
                <a:latin typeface="Arial" charset="0"/>
                <a:cs typeface="Arial" charset="0"/>
              </a:rPr>
              <a:t>Código de acceso DLS</a:t>
            </a:r>
          </a:p>
          <a:p>
            <a:pPr marL="574675" lvl="1" indent="-117475">
              <a:spcBef>
                <a:spcPts val="438"/>
              </a:spcBef>
            </a:pPr>
            <a:r>
              <a:rPr lang="es-ES" sz="1800" smtClean="0">
                <a:solidFill>
                  <a:srgbClr val="000000"/>
                </a:solidFill>
                <a:latin typeface="Arial" charset="0"/>
                <a:cs typeface="Arial" charset="0"/>
              </a:rPr>
              <a:t>Partición 1 Retardo de entrada</a:t>
            </a:r>
          </a:p>
          <a:p>
            <a:pPr marL="574675" lvl="1" indent="-117475">
              <a:spcBef>
                <a:spcPts val="438"/>
              </a:spcBef>
            </a:pPr>
            <a:r>
              <a:rPr lang="es-ES" sz="1800" smtClean="0">
                <a:solidFill>
                  <a:srgbClr val="000000"/>
                </a:solidFill>
                <a:latin typeface="Arial" charset="0"/>
                <a:cs typeface="Arial" charset="0"/>
              </a:rPr>
              <a:t>Partición 1 Retardo de salida</a:t>
            </a:r>
          </a:p>
          <a:p>
            <a:pPr marL="574675" lvl="1" indent="-117475">
              <a:spcBef>
                <a:spcPts val="438"/>
              </a:spcBef>
            </a:pPr>
            <a:r>
              <a:rPr lang="es-ES" sz="1800" smtClean="0">
                <a:solidFill>
                  <a:srgbClr val="000000"/>
                </a:solidFill>
                <a:latin typeface="Arial" charset="0"/>
                <a:cs typeface="Arial" charset="0"/>
              </a:rPr>
              <a:t>Código del instalador</a:t>
            </a:r>
          </a:p>
        </p:txBody>
      </p:sp>
      <p:sp>
        <p:nvSpPr>
          <p:cNvPr id="25088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C720CA-1A67-446F-8993-A9C428950E24}" type="slidenum">
              <a:rPr lang="en-US" smtClean="0">
                <a:latin typeface="Arial" charset="0"/>
                <a:cs typeface="Arial" charset="0"/>
              </a:rPr>
              <a:pPr fontAlgn="base">
                <a:spcBef>
                  <a:spcPct val="0"/>
                </a:spcBef>
                <a:spcAft>
                  <a:spcPct val="0"/>
                </a:spcAft>
              </a:pPr>
              <a:t>115</a:t>
            </a:fld>
            <a:endParaRPr lang="en-US" smtClean="0">
              <a:latin typeface="Arial" charset="0"/>
              <a:cs typeface="Arial" charset="0"/>
            </a:endParaRPr>
          </a:p>
        </p:txBody>
      </p:sp>
      <p:sp>
        <p:nvSpPr>
          <p:cNvPr id="25088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Rectangle 2"/>
          <p:cNvSpPr>
            <a:spLocks noGrp="1" noChangeArrowheads="1"/>
          </p:cNvSpPr>
          <p:nvPr>
            <p:ph type="title"/>
          </p:nvPr>
        </p:nvSpPr>
        <p:spPr/>
        <p:txBody>
          <a:bodyPr/>
          <a:lstStyle/>
          <a:p>
            <a:r>
              <a:rPr lang="es-ES" smtClean="0">
                <a:latin typeface="Arial" charset="0"/>
                <a:cs typeface="Arial" charset="0"/>
              </a:rPr>
              <a:t>Información del sistema</a:t>
            </a:r>
          </a:p>
        </p:txBody>
      </p:sp>
      <p:sp>
        <p:nvSpPr>
          <p:cNvPr id="252930"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a:t>
            </a:r>
            <a:r>
              <a:rPr lang="es-ES" sz="2100" smtClean="0">
                <a:solidFill>
                  <a:srgbClr val="000000"/>
                </a:solidFill>
                <a:latin typeface="Arial" charset="0"/>
                <a:cs typeface="Arial" charset="0"/>
              </a:rPr>
              <a:t>900] Información del sistema</a:t>
            </a:r>
          </a:p>
          <a:p>
            <a:pPr marL="574675" lvl="1" indent="-117475">
              <a:spcBef>
                <a:spcPts val="363"/>
              </a:spcBef>
            </a:pPr>
            <a:r>
              <a:rPr lang="es-ES" sz="1500" smtClean="0">
                <a:solidFill>
                  <a:srgbClr val="000000"/>
                </a:solidFill>
                <a:latin typeface="Arial" charset="0"/>
                <a:cs typeface="Arial" charset="0"/>
              </a:rPr>
              <a:t>Modelo</a:t>
            </a:r>
          </a:p>
          <a:p>
            <a:pPr marL="574675" lvl="1" indent="-117475">
              <a:spcBef>
                <a:spcPts val="363"/>
              </a:spcBef>
            </a:pPr>
            <a:r>
              <a:rPr lang="es-ES" sz="1500" smtClean="0">
                <a:solidFill>
                  <a:srgbClr val="000000"/>
                </a:solidFill>
                <a:latin typeface="Arial" charset="0"/>
                <a:cs typeface="Arial" charset="0"/>
              </a:rPr>
              <a:t>Versión de software</a:t>
            </a:r>
          </a:p>
          <a:p>
            <a:pPr marL="574675" lvl="1" indent="-117475">
              <a:spcBef>
                <a:spcPts val="363"/>
              </a:spcBef>
            </a:pPr>
            <a:r>
              <a:rPr lang="es-ES" sz="1500" smtClean="0">
                <a:solidFill>
                  <a:srgbClr val="000000"/>
                </a:solidFill>
                <a:latin typeface="Arial" charset="0"/>
                <a:cs typeface="Arial" charset="0"/>
              </a:rPr>
              <a:t>Revisión y plataforma de hardware</a:t>
            </a:r>
          </a:p>
          <a:p>
            <a:pPr marL="574675" lvl="1" indent="-117475">
              <a:spcBef>
                <a:spcPts val="363"/>
              </a:spcBef>
            </a:pPr>
            <a:r>
              <a:rPr lang="es-ES" sz="1500" smtClean="0">
                <a:solidFill>
                  <a:srgbClr val="000000"/>
                </a:solidFill>
                <a:latin typeface="Arial" charset="0"/>
                <a:cs typeface="Arial" charset="0"/>
              </a:rPr>
              <a:t>[000] Panel</a:t>
            </a:r>
          </a:p>
          <a:p>
            <a:pPr marL="574675" lvl="1" indent="-117475">
              <a:spcBef>
                <a:spcPts val="363"/>
              </a:spcBef>
            </a:pPr>
            <a:r>
              <a:rPr lang="es-ES" sz="1500" smtClean="0">
                <a:solidFill>
                  <a:srgbClr val="000000"/>
                </a:solidFill>
                <a:latin typeface="Arial" charset="0"/>
                <a:cs typeface="Arial" charset="0"/>
              </a:rPr>
              <a:t>[001] a [016] Teclados 1 a 16</a:t>
            </a:r>
          </a:p>
          <a:p>
            <a:pPr marL="574675" lvl="1" indent="-117475">
              <a:spcBef>
                <a:spcPts val="363"/>
              </a:spcBef>
            </a:pPr>
            <a:r>
              <a:rPr lang="es-ES" sz="1500" smtClean="0">
                <a:solidFill>
                  <a:srgbClr val="000000"/>
                </a:solidFill>
                <a:latin typeface="Arial" charset="0"/>
                <a:cs typeface="Arial" charset="0"/>
              </a:rPr>
              <a:t>[101] a [115] Expansor de zona 1 a 15</a:t>
            </a:r>
          </a:p>
          <a:p>
            <a:pPr marL="574675" lvl="1" indent="-117475">
              <a:spcBef>
                <a:spcPts val="363"/>
              </a:spcBef>
            </a:pPr>
            <a:r>
              <a:rPr lang="es-ES" sz="1500" smtClean="0">
                <a:solidFill>
                  <a:srgbClr val="000000"/>
                </a:solidFill>
                <a:latin typeface="Arial" charset="0"/>
                <a:cs typeface="Arial" charset="0"/>
              </a:rPr>
              <a:t>[201] a [216] Módulo de salida 1 a 16</a:t>
            </a:r>
          </a:p>
          <a:p>
            <a:pPr marL="574675" lvl="1" indent="-117475">
              <a:spcBef>
                <a:spcPts val="363"/>
              </a:spcBef>
            </a:pPr>
            <a:r>
              <a:rPr lang="es-ES" sz="1500" smtClean="0">
                <a:solidFill>
                  <a:srgbClr val="000000"/>
                </a:solidFill>
                <a:latin typeface="Arial" charset="0"/>
                <a:cs typeface="Arial" charset="0"/>
              </a:rPr>
              <a:t>[460] Comunicador alternativo</a:t>
            </a:r>
          </a:p>
          <a:p>
            <a:pPr marL="574675" lvl="1" indent="-117475">
              <a:spcBef>
                <a:spcPts val="363"/>
              </a:spcBef>
            </a:pPr>
            <a:r>
              <a:rPr lang="es-ES" sz="1500" smtClean="0">
                <a:solidFill>
                  <a:srgbClr val="000000"/>
                </a:solidFill>
                <a:latin typeface="Arial" charset="0"/>
                <a:cs typeface="Arial" charset="0"/>
              </a:rPr>
              <a:t>[461] Transceptor PowerG</a:t>
            </a:r>
          </a:p>
          <a:p>
            <a:pPr marL="574675" lvl="1" indent="-117475">
              <a:spcBef>
                <a:spcPts val="363"/>
              </a:spcBef>
            </a:pPr>
            <a:r>
              <a:rPr lang="es-ES" sz="1500" smtClean="0">
                <a:solidFill>
                  <a:srgbClr val="000000"/>
                </a:solidFill>
                <a:latin typeface="Arial" charset="0"/>
                <a:cs typeface="Arial" charset="0"/>
              </a:rPr>
              <a:t>[501] a [504] Módulos de suministro de energía 1 a 4</a:t>
            </a:r>
          </a:p>
          <a:p>
            <a:pPr marL="574675" lvl="1" indent="-117475">
              <a:spcBef>
                <a:spcPts val="363"/>
              </a:spcBef>
            </a:pPr>
            <a:r>
              <a:rPr lang="es-ES" sz="1500" smtClean="0">
                <a:solidFill>
                  <a:srgbClr val="000000"/>
                </a:solidFill>
                <a:latin typeface="Arial" charset="0"/>
                <a:cs typeface="Arial" charset="0"/>
              </a:rPr>
              <a:t>[521] a [524] Módulos de salida de corriente elevada 1 a 4</a:t>
            </a:r>
          </a:p>
          <a:p>
            <a:pPr marL="574675" lvl="1" indent="-117475">
              <a:spcBef>
                <a:spcPts val="363"/>
              </a:spcBef>
            </a:pPr>
            <a:endParaRPr lang="es-ES" sz="1500" smtClean="0">
              <a:latin typeface="Arial" charset="0"/>
              <a:cs typeface="Arial" charset="0"/>
            </a:endParaRPr>
          </a:p>
          <a:p>
            <a:pPr marL="117475" indent="-117475">
              <a:spcBef>
                <a:spcPts val="438"/>
              </a:spcBef>
              <a:buClr>
                <a:srgbClr val="000000"/>
              </a:buClr>
            </a:pPr>
            <a:r>
              <a:rPr lang="es-ES" sz="1800" smtClean="0">
                <a:solidFill>
                  <a:srgbClr val="000000"/>
                </a:solidFill>
                <a:latin typeface="Arial" charset="0"/>
                <a:cs typeface="Arial" charset="0"/>
              </a:rPr>
              <a:t>Tenga en cuenta que hay un retardo de 3 segundos al acceder a la sección del comunicador alternativo</a:t>
            </a:r>
          </a:p>
        </p:txBody>
      </p:sp>
      <p:sp>
        <p:nvSpPr>
          <p:cNvPr id="25293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D1BB9A-40D6-4A1D-9996-D175EA63B83B}" type="slidenum">
              <a:rPr lang="en-US" smtClean="0">
                <a:latin typeface="Arial" charset="0"/>
                <a:cs typeface="Arial" charset="0"/>
              </a:rPr>
              <a:pPr fontAlgn="base">
                <a:spcBef>
                  <a:spcPct val="0"/>
                </a:spcBef>
                <a:spcAft>
                  <a:spcPct val="0"/>
                </a:spcAft>
              </a:pPr>
              <a:t>116</a:t>
            </a:fld>
            <a:endParaRPr lang="en-US" smtClean="0">
              <a:latin typeface="Arial" charset="0"/>
              <a:cs typeface="Arial" charset="0"/>
            </a:endParaRPr>
          </a:p>
        </p:txBody>
      </p:sp>
      <p:sp>
        <p:nvSpPr>
          <p:cNvPr id="25293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Rectangle 2"/>
          <p:cNvSpPr>
            <a:spLocks noGrp="1" noChangeArrowheads="1"/>
          </p:cNvSpPr>
          <p:nvPr>
            <p:ph type="title"/>
          </p:nvPr>
        </p:nvSpPr>
        <p:spPr/>
        <p:txBody>
          <a:bodyPr/>
          <a:lstStyle/>
          <a:p>
            <a:r>
              <a:rPr lang="es-ES" smtClean="0">
                <a:latin typeface="Arial" charset="0"/>
                <a:cs typeface="Arial" charset="0"/>
              </a:rPr>
              <a:t>Prueba de paseo del instalador</a:t>
            </a:r>
          </a:p>
        </p:txBody>
      </p:sp>
      <p:sp>
        <p:nvSpPr>
          <p:cNvPr id="254978"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[901] Prueba de paseo del instalador</a:t>
            </a:r>
          </a:p>
        </p:txBody>
      </p:sp>
      <p:sp>
        <p:nvSpPr>
          <p:cNvPr id="25497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74B194-E04D-479E-AFB0-AC497BC04935}" type="slidenum">
              <a:rPr lang="en-US" smtClean="0">
                <a:latin typeface="Arial" charset="0"/>
                <a:cs typeface="Arial" charset="0"/>
              </a:rPr>
              <a:pPr fontAlgn="base">
                <a:spcBef>
                  <a:spcPct val="0"/>
                </a:spcBef>
                <a:spcAft>
                  <a:spcPct val="0"/>
                </a:spcAft>
              </a:pPr>
              <a:t>117</a:t>
            </a:fld>
            <a:endParaRPr lang="en-US" smtClean="0">
              <a:latin typeface="Arial" charset="0"/>
              <a:cs typeface="Arial" charset="0"/>
            </a:endParaRPr>
          </a:p>
        </p:txBody>
      </p:sp>
      <p:sp>
        <p:nvSpPr>
          <p:cNvPr id="25498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Rectangle 2"/>
          <p:cNvSpPr>
            <a:spLocks noGrp="1" noChangeArrowheads="1"/>
          </p:cNvSpPr>
          <p:nvPr>
            <p:ph type="title"/>
          </p:nvPr>
        </p:nvSpPr>
        <p:spPr/>
        <p:txBody>
          <a:bodyPr/>
          <a:lstStyle/>
          <a:p>
            <a:r>
              <a:rPr lang="es-ES" smtClean="0">
                <a:latin typeface="Arial" charset="0"/>
                <a:cs typeface="Arial" charset="0"/>
              </a:rPr>
              <a:t>Agregar o quitar módulos Corbus</a:t>
            </a:r>
          </a:p>
        </p:txBody>
      </p:sp>
      <p:sp>
        <p:nvSpPr>
          <p:cNvPr id="257026" name="Content Placeholder 8"/>
          <p:cNvSpPr>
            <a:spLocks noGrp="1"/>
          </p:cNvSpPr>
          <p:nvPr>
            <p:ph idx="1"/>
          </p:nvPr>
        </p:nvSpPr>
        <p:spPr/>
        <p:txBody>
          <a:bodyPr/>
          <a:lstStyle/>
          <a:p>
            <a:pPr marL="117475" indent="-117475">
              <a:lnSpc>
                <a:spcPct val="90000"/>
              </a:lnSpc>
              <a:spcBef>
                <a:spcPts val="500"/>
              </a:spcBef>
              <a:buClr>
                <a:srgbClr val="000000"/>
              </a:buClr>
            </a:pPr>
            <a:r>
              <a:rPr lang="en-CA" sz="2100" smtClean="0">
                <a:solidFill>
                  <a:srgbClr val="000000"/>
                </a:solidFill>
                <a:latin typeface="Arial" charset="0"/>
                <a:cs typeface="Arial" charset="0"/>
              </a:rPr>
              <a:t>[902] </a:t>
            </a:r>
            <a:r>
              <a:rPr lang="es-ES" sz="2100" smtClean="0">
                <a:solidFill>
                  <a:srgbClr val="000000"/>
                </a:solidFill>
                <a:latin typeface="Arial" charset="0"/>
                <a:cs typeface="Arial" charset="0"/>
              </a:rPr>
              <a:t>Agregar Eliminar módulos</a:t>
            </a:r>
          </a:p>
          <a:p>
            <a:pPr marL="574675" lvl="1" indent="-117475">
              <a:lnSpc>
                <a:spcPct val="90000"/>
              </a:lnSpc>
              <a:spcBef>
                <a:spcPts val="438"/>
              </a:spcBef>
            </a:pPr>
            <a:r>
              <a:rPr lang="es-ES" sz="1800" smtClean="0">
                <a:solidFill>
                  <a:srgbClr val="000000"/>
                </a:solidFill>
                <a:latin typeface="Arial" charset="0"/>
                <a:cs typeface="Arial" charset="0"/>
              </a:rPr>
              <a:t>[000] Registro automático</a:t>
            </a:r>
          </a:p>
          <a:p>
            <a:pPr marL="1031875" lvl="2" indent="-117475">
              <a:lnSpc>
                <a:spcPct val="90000"/>
              </a:lnSpc>
              <a:spcBef>
                <a:spcPts val="438"/>
              </a:spcBef>
            </a:pPr>
            <a:r>
              <a:rPr lang="es-ES" sz="1800" smtClean="0">
                <a:solidFill>
                  <a:srgbClr val="000000"/>
                </a:solidFill>
                <a:latin typeface="Arial" charset="0"/>
                <a:cs typeface="Arial" charset="0"/>
              </a:rPr>
              <a:t>KP = Teclados</a:t>
            </a:r>
          </a:p>
          <a:p>
            <a:pPr marL="1031875" lvl="2" indent="-117475">
              <a:lnSpc>
                <a:spcPct val="90000"/>
              </a:lnSpc>
              <a:spcBef>
                <a:spcPts val="438"/>
              </a:spcBef>
            </a:pPr>
            <a:r>
              <a:rPr lang="es-ES" sz="1800" smtClean="0">
                <a:solidFill>
                  <a:srgbClr val="000000"/>
                </a:solidFill>
                <a:latin typeface="Arial" charset="0"/>
                <a:cs typeface="Arial" charset="0"/>
              </a:rPr>
              <a:t>IO = Entradas/Salidas – Módulos de salida y expansores de zona</a:t>
            </a:r>
          </a:p>
          <a:p>
            <a:pPr marL="1031875" lvl="2" indent="-117475">
              <a:lnSpc>
                <a:spcPct val="90000"/>
              </a:lnSpc>
              <a:spcBef>
                <a:spcPts val="438"/>
              </a:spcBef>
            </a:pPr>
            <a:r>
              <a:rPr lang="es-ES" sz="1800" smtClean="0">
                <a:solidFill>
                  <a:srgbClr val="000000"/>
                </a:solidFill>
                <a:latin typeface="Arial" charset="0"/>
                <a:cs typeface="Arial" charset="0"/>
              </a:rPr>
              <a:t>M = Otros módulos</a:t>
            </a:r>
          </a:p>
          <a:p>
            <a:pPr marL="1031875" lvl="2" indent="-117475">
              <a:lnSpc>
                <a:spcPct val="90000"/>
              </a:lnSpc>
              <a:spcBef>
                <a:spcPts val="438"/>
              </a:spcBef>
            </a:pPr>
            <a:r>
              <a:rPr lang="es-ES" sz="1800" smtClean="0">
                <a:solidFill>
                  <a:srgbClr val="000000"/>
                </a:solidFill>
                <a:latin typeface="Arial" charset="0"/>
                <a:cs typeface="Arial" charset="0"/>
              </a:rPr>
              <a:t>Los teclados LED e ICONOS no muestran un conteo de módulos, el instalador debe esperar en la sección hasta que los teclados dejan de emitir pitidos</a:t>
            </a:r>
          </a:p>
          <a:p>
            <a:pPr marL="574675" lvl="1" indent="-117475">
              <a:lnSpc>
                <a:spcPct val="90000"/>
              </a:lnSpc>
              <a:spcBef>
                <a:spcPts val="438"/>
              </a:spcBef>
            </a:pPr>
            <a:r>
              <a:rPr lang="es-ES" sz="1800" smtClean="0">
                <a:solidFill>
                  <a:srgbClr val="000000"/>
                </a:solidFill>
                <a:latin typeface="Arial" charset="0"/>
                <a:cs typeface="Arial" charset="0"/>
              </a:rPr>
              <a:t>[001] Registro manual</a:t>
            </a:r>
          </a:p>
          <a:p>
            <a:pPr marL="574675" lvl="1" indent="-117475">
              <a:lnSpc>
                <a:spcPct val="90000"/>
              </a:lnSpc>
              <a:spcBef>
                <a:spcPts val="438"/>
              </a:spcBef>
            </a:pPr>
            <a:r>
              <a:rPr lang="es-ES" sz="1800" smtClean="0">
                <a:solidFill>
                  <a:srgbClr val="000000"/>
                </a:solidFill>
                <a:latin typeface="Arial" charset="0"/>
                <a:cs typeface="Arial" charset="0"/>
              </a:rPr>
              <a:t>[002] Asignación de ranura – LCD/ICONOS/LED</a:t>
            </a:r>
          </a:p>
          <a:p>
            <a:pPr marL="1031875" lvl="2" indent="-117475">
              <a:lnSpc>
                <a:spcPct val="90000"/>
              </a:lnSpc>
              <a:spcBef>
                <a:spcPts val="438"/>
              </a:spcBef>
            </a:pPr>
            <a:r>
              <a:rPr lang="es-ES" sz="1800" smtClean="0">
                <a:solidFill>
                  <a:srgbClr val="000000"/>
                </a:solidFill>
                <a:latin typeface="Arial" charset="0"/>
                <a:cs typeface="Arial" charset="0"/>
              </a:rPr>
              <a:t>Introduzca el número de serie de 8 dígitos, ranura de 2 dígitos</a:t>
            </a:r>
          </a:p>
          <a:p>
            <a:pPr marL="574675" lvl="1" indent="-117475">
              <a:lnSpc>
                <a:spcPct val="90000"/>
              </a:lnSpc>
              <a:spcBef>
                <a:spcPts val="438"/>
              </a:spcBef>
            </a:pPr>
            <a:r>
              <a:rPr lang="es-ES" sz="1800" smtClean="0">
                <a:solidFill>
                  <a:srgbClr val="000000"/>
                </a:solidFill>
                <a:latin typeface="Arial" charset="0"/>
                <a:cs typeface="Arial" charset="0"/>
              </a:rPr>
              <a:t>[003] Editar la ranura del módulo – Solo LCD</a:t>
            </a:r>
          </a:p>
          <a:p>
            <a:pPr marL="1031875" lvl="2" indent="-117475">
              <a:lnSpc>
                <a:spcPct val="90000"/>
              </a:lnSpc>
              <a:spcBef>
                <a:spcPts val="438"/>
              </a:spcBef>
            </a:pPr>
            <a:r>
              <a:rPr lang="es-ES" sz="1800" smtClean="0">
                <a:solidFill>
                  <a:srgbClr val="000000"/>
                </a:solidFill>
                <a:latin typeface="Arial" charset="0"/>
                <a:cs typeface="Arial" charset="0"/>
              </a:rPr>
              <a:t>Desplazarse por los módulos registrados, combinación de teclas de nueva ranura</a:t>
            </a:r>
          </a:p>
          <a:p>
            <a:pPr marL="574675" lvl="1" indent="-117475">
              <a:lnSpc>
                <a:spcPct val="90000"/>
              </a:lnSpc>
              <a:spcBef>
                <a:spcPts val="438"/>
              </a:spcBef>
            </a:pPr>
            <a:r>
              <a:rPr lang="es-ES" sz="1800" smtClean="0">
                <a:solidFill>
                  <a:srgbClr val="000000"/>
                </a:solidFill>
                <a:latin typeface="Arial" charset="0"/>
                <a:cs typeface="Arial" charset="0"/>
              </a:rPr>
              <a:t>[101] a [110] Eliminar módulos</a:t>
            </a:r>
          </a:p>
        </p:txBody>
      </p:sp>
      <p:sp>
        <p:nvSpPr>
          <p:cNvPr id="25702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5A228B-DC5A-4C7B-96C6-ED8B3BA8A69A}" type="slidenum">
              <a:rPr lang="en-US" smtClean="0">
                <a:latin typeface="Arial" charset="0"/>
                <a:cs typeface="Arial" charset="0"/>
              </a:rPr>
              <a:pPr fontAlgn="base">
                <a:spcBef>
                  <a:spcPct val="0"/>
                </a:spcBef>
                <a:spcAft>
                  <a:spcPct val="0"/>
                </a:spcAft>
              </a:pPr>
              <a:t>118</a:t>
            </a:fld>
            <a:endParaRPr lang="en-US" smtClean="0">
              <a:latin typeface="Arial" charset="0"/>
              <a:cs typeface="Arial" charset="0"/>
            </a:endParaRPr>
          </a:p>
        </p:txBody>
      </p:sp>
      <p:sp>
        <p:nvSpPr>
          <p:cNvPr id="25702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Rectangle 2"/>
          <p:cNvSpPr>
            <a:spLocks noGrp="1" noChangeArrowheads="1"/>
          </p:cNvSpPr>
          <p:nvPr>
            <p:ph type="title"/>
          </p:nvPr>
        </p:nvSpPr>
        <p:spPr/>
        <p:txBody>
          <a:bodyPr/>
          <a:lstStyle/>
          <a:p>
            <a:r>
              <a:rPr lang="es-ES" smtClean="0">
                <a:latin typeface="Arial" charset="0"/>
                <a:cs typeface="Arial" charset="0"/>
              </a:rPr>
              <a:t>Confirmar módulos</a:t>
            </a:r>
          </a:p>
        </p:txBody>
      </p:sp>
      <p:sp>
        <p:nvSpPr>
          <p:cNvPr id="259074"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[903] </a:t>
            </a:r>
            <a:r>
              <a:rPr lang="es-ES" sz="2100" smtClean="0">
                <a:solidFill>
                  <a:srgbClr val="000000"/>
                </a:solidFill>
                <a:latin typeface="Arial" charset="0"/>
                <a:cs typeface="Arial" charset="0"/>
              </a:rPr>
              <a:t>Confirmar módulos</a:t>
            </a:r>
          </a:p>
          <a:p>
            <a:pPr marL="574675" lvl="1" indent="-117475">
              <a:spcBef>
                <a:spcPts val="438"/>
              </a:spcBef>
            </a:pPr>
            <a:r>
              <a:rPr lang="es-ES" sz="1800" smtClean="0">
                <a:solidFill>
                  <a:srgbClr val="000000"/>
                </a:solidFill>
                <a:latin typeface="Arial" charset="0"/>
                <a:cs typeface="Arial" charset="0"/>
              </a:rPr>
              <a:t>[000] Ver todos los módulos – Solo LCD</a:t>
            </a:r>
          </a:p>
          <a:p>
            <a:pPr marL="1031875" lvl="2" indent="-117475">
              <a:spcBef>
                <a:spcPts val="438"/>
              </a:spcBef>
            </a:pPr>
            <a:r>
              <a:rPr lang="es-ES" sz="1800" smtClean="0">
                <a:solidFill>
                  <a:srgbClr val="000000"/>
                </a:solidFill>
                <a:latin typeface="Arial" charset="0"/>
                <a:cs typeface="Arial" charset="0"/>
              </a:rPr>
              <a:t>Desplazarse por todos los módulos registrados</a:t>
            </a:r>
          </a:p>
          <a:p>
            <a:pPr marL="1031875" lvl="2" indent="-117475">
              <a:spcBef>
                <a:spcPts val="438"/>
              </a:spcBef>
            </a:pPr>
            <a:r>
              <a:rPr lang="es-ES" sz="1800" smtClean="0">
                <a:solidFill>
                  <a:srgbClr val="000000"/>
                </a:solidFill>
                <a:latin typeface="Arial" charset="0"/>
                <a:cs typeface="Arial" charset="0"/>
              </a:rPr>
              <a:t>Tenga en cuenta que el teclado RFK aparecerá dos veces en este menú</a:t>
            </a:r>
          </a:p>
          <a:p>
            <a:pPr marL="574675" lvl="1" indent="-117475">
              <a:spcBef>
                <a:spcPts val="438"/>
              </a:spcBef>
            </a:pPr>
            <a:r>
              <a:rPr lang="es-ES" sz="1800" smtClean="0">
                <a:solidFill>
                  <a:srgbClr val="000000"/>
                </a:solidFill>
                <a:latin typeface="Arial" charset="0"/>
                <a:cs typeface="Arial" charset="0"/>
              </a:rPr>
              <a:t>[001] a [010] Ver módulos – Solo de ICONOS/LED</a:t>
            </a:r>
          </a:p>
          <a:p>
            <a:pPr marL="574675" lvl="1" indent="-117475">
              <a:spcBef>
                <a:spcPts val="438"/>
              </a:spcBef>
            </a:pPr>
            <a:r>
              <a:rPr lang="es-ES" sz="1800" smtClean="0">
                <a:solidFill>
                  <a:srgbClr val="000000"/>
                </a:solidFill>
                <a:latin typeface="Arial" charset="0"/>
                <a:cs typeface="Arial" charset="0"/>
              </a:rPr>
              <a:t>[101] a [110] Confirmar módulos</a:t>
            </a:r>
          </a:p>
        </p:txBody>
      </p:sp>
      <p:sp>
        <p:nvSpPr>
          <p:cNvPr id="25907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5589E6-0072-4684-88F0-8F93143055A4}" type="slidenum">
              <a:rPr lang="en-US" smtClean="0">
                <a:latin typeface="Arial" charset="0"/>
                <a:cs typeface="Arial" charset="0"/>
              </a:rPr>
              <a:pPr fontAlgn="base">
                <a:spcBef>
                  <a:spcPct val="0"/>
                </a:spcBef>
                <a:spcAft>
                  <a:spcPct val="0"/>
                </a:spcAft>
              </a:pPr>
              <a:t>119</a:t>
            </a:fld>
            <a:endParaRPr lang="en-US" smtClean="0">
              <a:latin typeface="Arial" charset="0"/>
              <a:cs typeface="Arial" charset="0"/>
            </a:endParaRPr>
          </a:p>
        </p:txBody>
      </p:sp>
      <p:sp>
        <p:nvSpPr>
          <p:cNvPr id="25907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p:cNvPicPr>
            <a:picLocks noChangeAspect="1" noChangeArrowheads="1"/>
          </p:cNvPicPr>
          <p:nvPr/>
        </p:nvPicPr>
        <p:blipFill>
          <a:blip r:embed="rId3"/>
          <a:srcRect/>
          <a:stretch>
            <a:fillRect/>
          </a:stretch>
        </p:blipFill>
        <p:spPr bwMode="auto">
          <a:xfrm>
            <a:off x="6762750" y="0"/>
            <a:ext cx="2381250" cy="2689225"/>
          </a:xfrm>
          <a:prstGeom prst="rect">
            <a:avLst/>
          </a:prstGeom>
          <a:noFill/>
          <a:ln w="9525">
            <a:noFill/>
            <a:miter lim="800000"/>
            <a:headEnd/>
            <a:tailEnd/>
          </a:ln>
        </p:spPr>
      </p:pic>
      <p:sp>
        <p:nvSpPr>
          <p:cNvPr id="40962" name="Rectangle 2"/>
          <p:cNvSpPr>
            <a:spLocks noGrp="1" noChangeArrowheads="1"/>
          </p:cNvSpPr>
          <p:nvPr>
            <p:ph type="title"/>
          </p:nvPr>
        </p:nvSpPr>
        <p:spPr/>
        <p:txBody>
          <a:bodyPr/>
          <a:lstStyle/>
          <a:p>
            <a:r>
              <a:rPr lang="es-ES" smtClean="0">
                <a:latin typeface="Arial" charset="0"/>
                <a:cs typeface="Arial" charset="0"/>
              </a:rPr>
              <a:t>HS2LCD – Teclado LCD 2x16</a:t>
            </a:r>
          </a:p>
        </p:txBody>
      </p:sp>
      <p:sp>
        <p:nvSpPr>
          <p:cNvPr id="40963" name="Content Placeholder 8"/>
          <p:cNvSpPr>
            <a:spLocks noGrp="1"/>
          </p:cNvSpPr>
          <p:nvPr>
            <p:ph idx="1"/>
          </p:nvPr>
        </p:nvSpPr>
        <p:spPr/>
        <p:txBody>
          <a:bodyPr/>
          <a:lstStyle/>
          <a:p>
            <a:pPr marL="117475" indent="-117475">
              <a:lnSpc>
                <a:spcPct val="90000"/>
              </a:lnSpc>
              <a:spcBef>
                <a:spcPts val="575"/>
              </a:spcBef>
              <a:buClr>
                <a:srgbClr val="000000"/>
              </a:buClr>
            </a:pPr>
            <a:r>
              <a:rPr lang="es-ES" sz="2400" smtClean="0">
                <a:solidFill>
                  <a:srgbClr val="000000"/>
                </a:solidFill>
                <a:latin typeface="Arial" charset="0"/>
                <a:cs typeface="Arial" charset="0"/>
              </a:rPr>
              <a:t>Modelos:</a:t>
            </a:r>
          </a:p>
          <a:p>
            <a:pPr marL="574675" lvl="1" indent="-117475">
              <a:lnSpc>
                <a:spcPct val="90000"/>
              </a:lnSpc>
              <a:spcBef>
                <a:spcPts val="500"/>
              </a:spcBef>
            </a:pPr>
            <a:r>
              <a:rPr lang="es-ES" sz="2100" smtClean="0">
                <a:solidFill>
                  <a:srgbClr val="000000"/>
                </a:solidFill>
                <a:latin typeface="Arial" charset="0"/>
                <a:cs typeface="Arial" charset="0"/>
              </a:rPr>
              <a:t>HS2LCD – Teclado LCD 2x16</a:t>
            </a:r>
          </a:p>
          <a:p>
            <a:pPr marL="574675" lvl="1" indent="-117475">
              <a:lnSpc>
                <a:spcPct val="90000"/>
              </a:lnSpc>
              <a:spcBef>
                <a:spcPts val="500"/>
              </a:spcBef>
            </a:pPr>
            <a:r>
              <a:rPr lang="es-ES" sz="2100" smtClean="0">
                <a:solidFill>
                  <a:srgbClr val="000000"/>
                </a:solidFill>
                <a:latin typeface="Arial" charset="0"/>
                <a:cs typeface="Arial" charset="0"/>
              </a:rPr>
              <a:t>HS2LCDP – Teclado LCD 2x16 con proximidad</a:t>
            </a:r>
          </a:p>
          <a:p>
            <a:pPr marL="574675" lvl="1" indent="-117475">
              <a:lnSpc>
                <a:spcPct val="90000"/>
              </a:lnSpc>
              <a:spcBef>
                <a:spcPts val="500"/>
              </a:spcBef>
            </a:pPr>
            <a:r>
              <a:rPr lang="es-ES" sz="2100" smtClean="0">
                <a:solidFill>
                  <a:srgbClr val="000000"/>
                </a:solidFill>
                <a:latin typeface="Arial" charset="0"/>
                <a:cs typeface="Arial" charset="0"/>
              </a:rPr>
              <a:t>HS2LCDRF – LCD 2x16 con HOST integrado</a:t>
            </a:r>
          </a:p>
          <a:p>
            <a:pPr marL="574675" lvl="1" indent="-117475">
              <a:lnSpc>
                <a:spcPct val="90000"/>
              </a:lnSpc>
              <a:spcBef>
                <a:spcPts val="500"/>
              </a:spcBef>
            </a:pPr>
            <a:r>
              <a:rPr lang="es-ES" sz="2100" smtClean="0">
                <a:solidFill>
                  <a:srgbClr val="000000"/>
                </a:solidFill>
                <a:latin typeface="Arial" charset="0"/>
                <a:cs typeface="Arial" charset="0"/>
              </a:rPr>
              <a:t>HS2LCDRFP – LCD 2x16 con HOST y proximidad</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Interfaz dirigida por menús, navegación para instaladores basada en texto</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Sincronización de idioma y etiquetas</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Biblioteca de palabras</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Visor de temperatura interior/exterior</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Detección de baja temperatura en placa</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1 E/S en placa</a:t>
            </a:r>
          </a:p>
          <a:p>
            <a:pPr marL="117475" indent="-117475">
              <a:lnSpc>
                <a:spcPct val="90000"/>
              </a:lnSpc>
              <a:spcBef>
                <a:spcPts val="575"/>
              </a:spcBef>
            </a:pPr>
            <a:endParaRPr lang="es-ES" sz="2400" smtClean="0">
              <a:latin typeface="Arial" charset="0"/>
              <a:cs typeface="Arial" charset="0"/>
            </a:endParaRPr>
          </a:p>
        </p:txBody>
      </p:sp>
      <p:sp>
        <p:nvSpPr>
          <p:cNvPr id="40964"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FFCE8F-513F-4ADD-B5B6-16F0D4DE69DC}" type="slidenum">
              <a:rPr lang="en-US" smtClean="0">
                <a:latin typeface="Arial" charset="0"/>
                <a:cs typeface="Arial" charset="0"/>
              </a:rPr>
              <a:pPr fontAlgn="base">
                <a:spcBef>
                  <a:spcPct val="0"/>
                </a:spcBef>
                <a:spcAft>
                  <a:spcPct val="0"/>
                </a:spcAft>
              </a:pPr>
              <a:t>12</a:t>
            </a:fld>
            <a:endParaRPr lang="en-US" smtClean="0">
              <a:latin typeface="Arial" charset="0"/>
              <a:cs typeface="Arial" charset="0"/>
            </a:endParaRPr>
          </a:p>
        </p:txBody>
      </p:sp>
      <p:sp>
        <p:nvSpPr>
          <p:cNvPr id="40965"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Rectangle 2"/>
          <p:cNvSpPr>
            <a:spLocks noGrp="1" noChangeArrowheads="1"/>
          </p:cNvSpPr>
          <p:nvPr>
            <p:ph type="title"/>
          </p:nvPr>
        </p:nvSpPr>
        <p:spPr/>
        <p:txBody>
          <a:bodyPr/>
          <a:lstStyle/>
          <a:p>
            <a:r>
              <a:rPr lang="es-ES" smtClean="0">
                <a:latin typeface="Arial" charset="0"/>
                <a:cs typeface="Arial" charset="0"/>
              </a:rPr>
              <a:t>Prueba de ubicación inalámbrica</a:t>
            </a:r>
          </a:p>
        </p:txBody>
      </p:sp>
      <p:sp>
        <p:nvSpPr>
          <p:cNvPr id="261122"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[904] </a:t>
            </a:r>
            <a:r>
              <a:rPr lang="es-ES" sz="2100" smtClean="0">
                <a:solidFill>
                  <a:srgbClr val="000000"/>
                </a:solidFill>
                <a:latin typeface="Arial" charset="0"/>
                <a:cs typeface="Arial" charset="0"/>
              </a:rPr>
              <a:t>Prueba de ubicación inalámbrica – Solo teclados LCD</a:t>
            </a:r>
          </a:p>
          <a:p>
            <a:pPr marL="574675" lvl="1" indent="-117475">
              <a:spcBef>
                <a:spcPts val="438"/>
              </a:spcBef>
            </a:pPr>
            <a:r>
              <a:rPr lang="es-ES" sz="1800" smtClean="0">
                <a:solidFill>
                  <a:srgbClr val="000000"/>
                </a:solidFill>
                <a:latin typeface="Arial" charset="0"/>
                <a:cs typeface="Arial" charset="0"/>
              </a:rPr>
              <a:t>[001] a [128] Probar zona 1 a 128</a:t>
            </a:r>
          </a:p>
          <a:p>
            <a:pPr marL="1031875" lvl="2" indent="-117475">
              <a:spcBef>
                <a:spcPts val="438"/>
              </a:spcBef>
            </a:pPr>
            <a:r>
              <a:rPr lang="es-ES" sz="1800" smtClean="0">
                <a:solidFill>
                  <a:srgbClr val="000000"/>
                </a:solidFill>
                <a:latin typeface="Arial" charset="0"/>
                <a:cs typeface="Arial" charset="0"/>
              </a:rPr>
              <a:t>El procesamiento del resultado de la prueba puede llevar algo de tiempo</a:t>
            </a:r>
          </a:p>
          <a:p>
            <a:pPr marL="1031875" lvl="2" indent="-117475">
              <a:spcBef>
                <a:spcPts val="438"/>
              </a:spcBef>
            </a:pPr>
            <a:r>
              <a:rPr lang="es-ES" sz="1800" smtClean="0">
                <a:solidFill>
                  <a:srgbClr val="000000"/>
                </a:solidFill>
                <a:latin typeface="Arial" charset="0"/>
                <a:cs typeface="Arial" charset="0"/>
              </a:rPr>
              <a:t>El desvanecido requiere activación manual</a:t>
            </a:r>
          </a:p>
          <a:p>
            <a:pPr marL="1031875" lvl="2" indent="-117475">
              <a:spcBef>
                <a:spcPts val="438"/>
              </a:spcBef>
            </a:pPr>
            <a:r>
              <a:rPr lang="es-ES" sz="1800" smtClean="0">
                <a:solidFill>
                  <a:srgbClr val="000000"/>
                </a:solidFill>
                <a:latin typeface="Arial" charset="0"/>
                <a:cs typeface="Arial" charset="0"/>
              </a:rPr>
              <a:t>Se muestran 128 zonas sin importar su estado de registro</a:t>
            </a:r>
          </a:p>
          <a:p>
            <a:pPr marL="574675" lvl="1" indent="-117475">
              <a:spcBef>
                <a:spcPts val="438"/>
              </a:spcBef>
            </a:pPr>
            <a:r>
              <a:rPr lang="es-ES" sz="1800" smtClean="0">
                <a:solidFill>
                  <a:srgbClr val="000000"/>
                </a:solidFill>
                <a:latin typeface="Arial" charset="0"/>
                <a:cs typeface="Arial" charset="0"/>
              </a:rPr>
              <a:t>[521] a [528] Probar repetidores 1 a 8</a:t>
            </a:r>
          </a:p>
          <a:p>
            <a:pPr marL="574675" lvl="1" indent="-117475">
              <a:spcBef>
                <a:spcPts val="438"/>
              </a:spcBef>
            </a:pPr>
            <a:r>
              <a:rPr lang="es-ES" sz="1800" smtClean="0">
                <a:solidFill>
                  <a:srgbClr val="000000"/>
                </a:solidFill>
                <a:latin typeface="Arial" charset="0"/>
                <a:cs typeface="Arial" charset="0"/>
              </a:rPr>
              <a:t>[551] a [566] Probar sirenas 1 a 16</a:t>
            </a:r>
          </a:p>
          <a:p>
            <a:pPr marL="574675" lvl="1" indent="-117475">
              <a:spcBef>
                <a:spcPts val="438"/>
              </a:spcBef>
            </a:pPr>
            <a:r>
              <a:rPr lang="es-ES" sz="1800" smtClean="0">
                <a:solidFill>
                  <a:srgbClr val="000000"/>
                </a:solidFill>
                <a:latin typeface="Arial" charset="0"/>
                <a:cs typeface="Arial" charset="0"/>
              </a:rPr>
              <a:t>[601] a [632] Probar llaves inalámbricas</a:t>
            </a:r>
          </a:p>
          <a:p>
            <a:pPr marL="574675" lvl="1" indent="-117475">
              <a:spcBef>
                <a:spcPts val="438"/>
              </a:spcBef>
            </a:pPr>
            <a:r>
              <a:rPr lang="es-ES" sz="1800" smtClean="0">
                <a:solidFill>
                  <a:srgbClr val="000000"/>
                </a:solidFill>
                <a:latin typeface="Arial" charset="0"/>
                <a:cs typeface="Arial" charset="0"/>
              </a:rPr>
              <a:t>[701] a [716] Probar teclados</a:t>
            </a:r>
          </a:p>
        </p:txBody>
      </p:sp>
      <p:sp>
        <p:nvSpPr>
          <p:cNvPr id="26112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0F1FAC-6BAA-457A-8A03-E12FCB3F9F86}" type="slidenum">
              <a:rPr lang="en-US" smtClean="0">
                <a:latin typeface="Arial" charset="0"/>
                <a:cs typeface="Arial" charset="0"/>
              </a:rPr>
              <a:pPr fontAlgn="base">
                <a:spcBef>
                  <a:spcPct val="0"/>
                </a:spcBef>
                <a:spcAft>
                  <a:spcPct val="0"/>
                </a:spcAft>
              </a:pPr>
              <a:t>120</a:t>
            </a:fld>
            <a:endParaRPr lang="en-US" smtClean="0">
              <a:latin typeface="Arial" charset="0"/>
              <a:cs typeface="Arial" charset="0"/>
            </a:endParaRPr>
          </a:p>
        </p:txBody>
      </p:sp>
      <p:sp>
        <p:nvSpPr>
          <p:cNvPr id="26112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Rectangle 2"/>
          <p:cNvSpPr>
            <a:spLocks noGrp="1" noChangeArrowheads="1"/>
          </p:cNvSpPr>
          <p:nvPr>
            <p:ph type="title"/>
          </p:nvPr>
        </p:nvSpPr>
        <p:spPr/>
        <p:txBody>
          <a:bodyPr/>
          <a:lstStyle/>
          <a:p>
            <a:r>
              <a:rPr lang="es-ES" smtClean="0">
                <a:latin typeface="Arial" charset="0"/>
                <a:cs typeface="Arial" charset="0"/>
              </a:rPr>
              <a:t>Prueba de ubicación inalámbrica</a:t>
            </a:r>
          </a:p>
        </p:txBody>
      </p:sp>
      <p:sp>
        <p:nvSpPr>
          <p:cNvPr id="263170"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Se puede probar la ubicación del dispositivo en el dispositivo sin necesidad de acceder al menú del instalador</a:t>
            </a:r>
          </a:p>
          <a:p>
            <a:pPr marL="117475" indent="-117475">
              <a:spcBef>
                <a:spcPts val="500"/>
              </a:spcBef>
            </a:pPr>
            <a:endParaRPr lang="es-ES" sz="2100" smtClean="0">
              <a:latin typeface="Arial" charset="0"/>
              <a:cs typeface="Arial" charset="0"/>
            </a:endParaRPr>
          </a:p>
          <a:p>
            <a:pPr marL="117475" indent="-117475">
              <a:spcBef>
                <a:spcPts val="500"/>
              </a:spcBef>
              <a:buClr>
                <a:srgbClr val="000000"/>
              </a:buClr>
            </a:pPr>
            <a:r>
              <a:rPr lang="es-ES" sz="2100" smtClean="0">
                <a:solidFill>
                  <a:srgbClr val="000000"/>
                </a:solidFill>
                <a:latin typeface="Arial" charset="0"/>
                <a:cs typeface="Arial" charset="0"/>
              </a:rPr>
              <a:t>Violar y restaurar el dispositivo.  El dispositivo entrará en una prueba de ubicación de 15 minutos y mostrará la calidad de la señal en el LED de estado del dispositivo.</a:t>
            </a:r>
          </a:p>
          <a:p>
            <a:pPr marL="574675" lvl="1" indent="-117475">
              <a:spcBef>
                <a:spcPts val="438"/>
              </a:spcBef>
            </a:pPr>
            <a:r>
              <a:rPr lang="es-ES" sz="1800" smtClean="0">
                <a:solidFill>
                  <a:srgbClr val="000000"/>
                </a:solidFill>
                <a:latin typeface="Arial" charset="0"/>
                <a:cs typeface="Arial" charset="0"/>
              </a:rPr>
              <a:t>LED verde parpadea = Fuerte</a:t>
            </a:r>
          </a:p>
          <a:p>
            <a:pPr marL="574675" lvl="1" indent="-117475">
              <a:spcBef>
                <a:spcPts val="438"/>
              </a:spcBef>
            </a:pPr>
            <a:r>
              <a:rPr lang="es-ES" sz="1800" smtClean="0">
                <a:solidFill>
                  <a:srgbClr val="000000"/>
                </a:solidFill>
                <a:latin typeface="Arial" charset="0"/>
                <a:cs typeface="Arial" charset="0"/>
              </a:rPr>
              <a:t>LED naranja parpadea = Buena</a:t>
            </a:r>
          </a:p>
          <a:p>
            <a:pPr marL="574675" lvl="1" indent="-117475">
              <a:spcBef>
                <a:spcPts val="438"/>
              </a:spcBef>
            </a:pPr>
            <a:r>
              <a:rPr lang="es-ES" sz="1800" smtClean="0">
                <a:solidFill>
                  <a:srgbClr val="000000"/>
                </a:solidFill>
                <a:latin typeface="Arial" charset="0"/>
                <a:cs typeface="Arial" charset="0"/>
              </a:rPr>
              <a:t>LED rojo parpadea = Mala</a:t>
            </a:r>
          </a:p>
          <a:p>
            <a:pPr marL="574675" lvl="1" indent="-117475">
              <a:spcBef>
                <a:spcPts val="438"/>
              </a:spcBef>
            </a:pPr>
            <a:r>
              <a:rPr lang="es-ES" sz="1800" smtClean="0">
                <a:solidFill>
                  <a:srgbClr val="000000"/>
                </a:solidFill>
                <a:latin typeface="Arial" charset="0"/>
                <a:cs typeface="Arial" charset="0"/>
              </a:rPr>
              <a:t>No hay parpadeo = Sin comunicación</a:t>
            </a:r>
          </a:p>
        </p:txBody>
      </p:sp>
      <p:sp>
        <p:nvSpPr>
          <p:cNvPr id="26317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DB2D2E-5DF9-4630-875F-D0005DCB36D6}" type="slidenum">
              <a:rPr lang="en-US" smtClean="0">
                <a:latin typeface="Arial" charset="0"/>
                <a:cs typeface="Arial" charset="0"/>
              </a:rPr>
              <a:pPr fontAlgn="base">
                <a:spcBef>
                  <a:spcPct val="0"/>
                </a:spcBef>
                <a:spcAft>
                  <a:spcPct val="0"/>
                </a:spcAft>
              </a:pPr>
              <a:t>121</a:t>
            </a:fld>
            <a:endParaRPr lang="en-US" smtClean="0">
              <a:latin typeface="Arial" charset="0"/>
              <a:cs typeface="Arial" charset="0"/>
            </a:endParaRPr>
          </a:p>
        </p:txBody>
      </p:sp>
      <p:sp>
        <p:nvSpPr>
          <p:cNvPr id="26317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Rectangle 2"/>
          <p:cNvSpPr>
            <a:spLocks noGrp="1" noChangeArrowheads="1"/>
          </p:cNvSpPr>
          <p:nvPr>
            <p:ph type="title"/>
          </p:nvPr>
        </p:nvSpPr>
        <p:spPr/>
        <p:txBody>
          <a:bodyPr/>
          <a:lstStyle/>
          <a:p>
            <a:r>
              <a:rPr lang="es-ES" smtClean="0">
                <a:latin typeface="Arial" charset="0"/>
                <a:cs typeface="Arial" charset="0"/>
              </a:rPr>
              <a:t>Configuración de la batería</a:t>
            </a:r>
          </a:p>
        </p:txBody>
      </p:sp>
      <p:sp>
        <p:nvSpPr>
          <p:cNvPr id="265218"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a:t>
            </a:r>
            <a:r>
              <a:rPr lang="es-ES" sz="2100" smtClean="0">
                <a:solidFill>
                  <a:srgbClr val="000000"/>
                </a:solidFill>
                <a:latin typeface="Arial" charset="0"/>
                <a:cs typeface="Arial" charset="0"/>
              </a:rPr>
              <a:t>982] Configuración de la batería</a:t>
            </a:r>
          </a:p>
          <a:p>
            <a:pPr marL="574675" lvl="1" indent="-117475">
              <a:spcBef>
                <a:spcPts val="438"/>
              </a:spcBef>
            </a:pPr>
            <a:r>
              <a:rPr lang="es-ES" sz="1800" smtClean="0">
                <a:solidFill>
                  <a:srgbClr val="000000"/>
                </a:solidFill>
                <a:latin typeface="Arial" charset="0"/>
                <a:cs typeface="Arial" charset="0"/>
              </a:rPr>
              <a:t>Conmutadores de alta corriente de carga en lugar de puentes</a:t>
            </a:r>
          </a:p>
          <a:p>
            <a:pPr marL="574675" lvl="1" indent="-117475">
              <a:spcBef>
                <a:spcPts val="438"/>
              </a:spcBef>
            </a:pPr>
            <a:r>
              <a:rPr lang="es-ES" sz="1800" smtClean="0">
                <a:solidFill>
                  <a:srgbClr val="000000"/>
                </a:solidFill>
                <a:latin typeface="Arial" charset="0"/>
                <a:cs typeface="Arial" charset="0"/>
              </a:rPr>
              <a:t>[000] Configuración de la batería del panel</a:t>
            </a:r>
          </a:p>
          <a:p>
            <a:pPr marL="574675" lvl="1" indent="-117475">
              <a:spcBef>
                <a:spcPts val="438"/>
              </a:spcBef>
            </a:pPr>
            <a:r>
              <a:rPr lang="es-ES" sz="1800" smtClean="0">
                <a:solidFill>
                  <a:srgbClr val="000000"/>
                </a:solidFill>
                <a:latin typeface="Arial" charset="0"/>
                <a:cs typeface="Arial" charset="0"/>
              </a:rPr>
              <a:t>[010] Configuración de batería HSM2204</a:t>
            </a:r>
          </a:p>
          <a:p>
            <a:pPr marL="574675" lvl="1" indent="-117475">
              <a:spcBef>
                <a:spcPts val="438"/>
              </a:spcBef>
            </a:pPr>
            <a:r>
              <a:rPr lang="es-ES" sz="1800" smtClean="0">
                <a:solidFill>
                  <a:srgbClr val="000000"/>
                </a:solidFill>
                <a:latin typeface="Arial" charset="0"/>
                <a:cs typeface="Arial" charset="0"/>
              </a:rPr>
              <a:t>[020] Configuración de batería HSM2300</a:t>
            </a:r>
          </a:p>
          <a:p>
            <a:pPr marL="117475" indent="-117475">
              <a:spcBef>
                <a:spcPts val="500"/>
              </a:spcBef>
            </a:pPr>
            <a:endParaRPr lang="es-ES" sz="2100" smtClean="0">
              <a:latin typeface="Arial" charset="0"/>
              <a:cs typeface="Arial" charset="0"/>
            </a:endParaRPr>
          </a:p>
          <a:p>
            <a:pPr marL="117475" indent="-117475">
              <a:spcBef>
                <a:spcPts val="500"/>
              </a:spcBef>
              <a:buClr>
                <a:srgbClr val="000000"/>
              </a:buClr>
            </a:pPr>
            <a:r>
              <a:rPr lang="es-ES" sz="2100" smtClean="0">
                <a:solidFill>
                  <a:srgbClr val="000000"/>
                </a:solidFill>
                <a:latin typeface="Arial" charset="0"/>
                <a:cs typeface="Arial" charset="0"/>
              </a:rPr>
              <a:t>Corriente de carga baja = 400mA</a:t>
            </a:r>
          </a:p>
          <a:p>
            <a:pPr marL="117475" indent="-117475">
              <a:spcBef>
                <a:spcPts val="500"/>
              </a:spcBef>
              <a:buClr>
                <a:srgbClr val="000000"/>
              </a:buClr>
            </a:pPr>
            <a:r>
              <a:rPr lang="es-ES" sz="2100" smtClean="0">
                <a:solidFill>
                  <a:srgbClr val="000000"/>
                </a:solidFill>
                <a:latin typeface="Arial" charset="0"/>
                <a:cs typeface="Arial" charset="0"/>
              </a:rPr>
              <a:t>Corriente de carga elevada = 700mA</a:t>
            </a:r>
          </a:p>
        </p:txBody>
      </p:sp>
      <p:sp>
        <p:nvSpPr>
          <p:cNvPr id="26521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172A01-3CA6-4AFF-B21F-E7E7F5D801D4}" type="slidenum">
              <a:rPr lang="en-US" smtClean="0">
                <a:latin typeface="Arial" charset="0"/>
                <a:cs typeface="Arial" charset="0"/>
              </a:rPr>
              <a:pPr fontAlgn="base">
                <a:spcBef>
                  <a:spcPct val="0"/>
                </a:spcBef>
                <a:spcAft>
                  <a:spcPct val="0"/>
                </a:spcAft>
              </a:pPr>
              <a:t>122</a:t>
            </a:fld>
            <a:endParaRPr lang="en-US" smtClean="0">
              <a:latin typeface="Arial" charset="0"/>
              <a:cs typeface="Arial" charset="0"/>
            </a:endParaRPr>
          </a:p>
        </p:txBody>
      </p:sp>
      <p:sp>
        <p:nvSpPr>
          <p:cNvPr id="26522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Rectangle 2"/>
          <p:cNvSpPr>
            <a:spLocks noGrp="1" noChangeArrowheads="1"/>
          </p:cNvSpPr>
          <p:nvPr>
            <p:ph type="title"/>
          </p:nvPr>
        </p:nvSpPr>
        <p:spPr/>
        <p:txBody>
          <a:bodyPr/>
          <a:lstStyle/>
          <a:p>
            <a:r>
              <a:rPr lang="es-ES" smtClean="0">
                <a:latin typeface="Arial" charset="0"/>
                <a:cs typeface="Arial" charset="0"/>
              </a:rPr>
              <a:t>Restauración a valores de fábrica</a:t>
            </a:r>
          </a:p>
        </p:txBody>
      </p:sp>
      <p:sp>
        <p:nvSpPr>
          <p:cNvPr id="267266"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[989] </a:t>
            </a:r>
            <a:r>
              <a:rPr lang="es-ES" sz="2100" smtClean="0">
                <a:solidFill>
                  <a:srgbClr val="000000"/>
                </a:solidFill>
                <a:latin typeface="Arial" charset="0"/>
                <a:cs typeface="Arial" charset="0"/>
              </a:rPr>
              <a:t>Código maestro de fábrica</a:t>
            </a:r>
          </a:p>
          <a:p>
            <a:pPr marL="117475" indent="-117475">
              <a:spcBef>
                <a:spcPts val="500"/>
              </a:spcBef>
              <a:buClr>
                <a:srgbClr val="000000"/>
              </a:buClr>
            </a:pPr>
            <a:r>
              <a:rPr lang="es-ES" sz="2100" smtClean="0">
                <a:solidFill>
                  <a:srgbClr val="000000"/>
                </a:solidFill>
                <a:latin typeface="Arial" charset="0"/>
                <a:cs typeface="Arial" charset="0"/>
              </a:rPr>
              <a:t>[990] Bloqueo del instalador</a:t>
            </a:r>
          </a:p>
          <a:p>
            <a:pPr marL="117475" indent="-117475">
              <a:spcBef>
                <a:spcPts val="500"/>
              </a:spcBef>
              <a:buClr>
                <a:srgbClr val="000000"/>
              </a:buClr>
            </a:pPr>
            <a:r>
              <a:rPr lang="es-ES" sz="2100" smtClean="0">
                <a:solidFill>
                  <a:srgbClr val="000000"/>
                </a:solidFill>
                <a:latin typeface="Arial" charset="0"/>
                <a:cs typeface="Arial" charset="0"/>
              </a:rPr>
              <a:t>[991] Teclados de fábrica</a:t>
            </a:r>
          </a:p>
          <a:p>
            <a:pPr marL="574675" lvl="1" indent="-117475">
              <a:spcBef>
                <a:spcPts val="438"/>
              </a:spcBef>
            </a:pPr>
            <a:r>
              <a:rPr lang="es-ES" sz="1800" smtClean="0">
                <a:solidFill>
                  <a:srgbClr val="000000"/>
                </a:solidFill>
                <a:latin typeface="Arial" charset="0"/>
                <a:cs typeface="Arial" charset="0"/>
              </a:rPr>
              <a:t>[901] a [916] para teclados 1 a 16, [999] para todos los teclados</a:t>
            </a:r>
          </a:p>
          <a:p>
            <a:pPr marL="117475" indent="-117475">
              <a:spcBef>
                <a:spcPts val="500"/>
              </a:spcBef>
              <a:buClr>
                <a:srgbClr val="000000"/>
              </a:buClr>
            </a:pPr>
            <a:r>
              <a:rPr lang="es-ES" sz="2100" smtClean="0">
                <a:solidFill>
                  <a:srgbClr val="000000"/>
                </a:solidFill>
                <a:latin typeface="Arial" charset="0"/>
                <a:cs typeface="Arial" charset="0"/>
              </a:rPr>
              <a:t>[996] Inalámbrico predeterminado</a:t>
            </a:r>
          </a:p>
          <a:p>
            <a:pPr marL="117475" indent="-117475">
              <a:spcBef>
                <a:spcPts val="500"/>
              </a:spcBef>
              <a:buClr>
                <a:srgbClr val="000000"/>
              </a:buClr>
            </a:pPr>
            <a:r>
              <a:rPr lang="es-ES" sz="2100" smtClean="0">
                <a:solidFill>
                  <a:srgbClr val="000000"/>
                </a:solidFill>
                <a:latin typeface="Arial" charset="0"/>
                <a:cs typeface="Arial" charset="0"/>
              </a:rPr>
              <a:t>[999] Sistema predeterminado</a:t>
            </a:r>
          </a:p>
          <a:p>
            <a:pPr marL="574675" lvl="1" indent="-117475">
              <a:spcBef>
                <a:spcPts val="438"/>
              </a:spcBef>
            </a:pPr>
            <a:r>
              <a:rPr lang="es-ES" sz="1800" smtClean="0">
                <a:solidFill>
                  <a:srgbClr val="000000"/>
                </a:solidFill>
                <a:latin typeface="Arial" charset="0"/>
                <a:cs typeface="Arial" charset="0"/>
              </a:rPr>
              <a:t>Llevará la configuración de todos los paneles y de todos los módulos a los valores de fábrica.</a:t>
            </a:r>
          </a:p>
          <a:p>
            <a:pPr marL="574675" lvl="1" indent="-117475">
              <a:spcBef>
                <a:spcPts val="438"/>
              </a:spcBef>
            </a:pPr>
            <a:endParaRPr lang="es-ES" sz="1800" smtClean="0">
              <a:latin typeface="Arial" charset="0"/>
              <a:cs typeface="Arial" charset="0"/>
            </a:endParaRPr>
          </a:p>
          <a:p>
            <a:pPr marL="117475" indent="-117475">
              <a:spcBef>
                <a:spcPts val="500"/>
              </a:spcBef>
              <a:buClr>
                <a:srgbClr val="000000"/>
              </a:buClr>
            </a:pPr>
            <a:r>
              <a:rPr lang="es-ES" sz="2100" smtClean="0">
                <a:solidFill>
                  <a:srgbClr val="000000"/>
                </a:solidFill>
                <a:latin typeface="Arial" charset="0"/>
                <a:cs typeface="Arial" charset="0"/>
              </a:rPr>
              <a:t>Los valores de fábrica son de algunas secciones: Etiqueta, teclados, inalámbrico</a:t>
            </a:r>
          </a:p>
        </p:txBody>
      </p:sp>
      <p:sp>
        <p:nvSpPr>
          <p:cNvPr id="26726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03B462-2760-43DB-868B-64D9F1DF1110}" type="slidenum">
              <a:rPr lang="en-US" smtClean="0">
                <a:latin typeface="Arial" charset="0"/>
                <a:cs typeface="Arial" charset="0"/>
              </a:rPr>
              <a:pPr fontAlgn="base">
                <a:spcBef>
                  <a:spcPct val="0"/>
                </a:spcBef>
                <a:spcAft>
                  <a:spcPct val="0"/>
                </a:spcAft>
              </a:pPr>
              <a:t>123</a:t>
            </a:fld>
            <a:endParaRPr lang="en-US" smtClean="0">
              <a:latin typeface="Arial" charset="0"/>
              <a:cs typeface="Arial" charset="0"/>
            </a:endParaRPr>
          </a:p>
        </p:txBody>
      </p:sp>
      <p:sp>
        <p:nvSpPr>
          <p:cNvPr id="26726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Rectangle 2"/>
          <p:cNvSpPr>
            <a:spLocks noGrp="1" noChangeArrowheads="1"/>
          </p:cNvSpPr>
          <p:nvPr>
            <p:ph type="title"/>
          </p:nvPr>
        </p:nvSpPr>
        <p:spPr/>
        <p:txBody>
          <a:bodyPr/>
          <a:lstStyle/>
          <a:p>
            <a:r>
              <a:rPr smtClean="0">
                <a:latin typeface="Arial" charset="0"/>
                <a:cs typeface="Arial" charset="0"/>
              </a:rPr>
              <a:t>Anulación de zonas</a:t>
            </a:r>
          </a:p>
        </p:txBody>
      </p:sp>
      <p:sp>
        <p:nvSpPr>
          <p:cNvPr id="269314"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Desplácese y pulse * para anular</a:t>
            </a:r>
          </a:p>
          <a:p>
            <a:pPr marL="117475" indent="-117475">
              <a:spcBef>
                <a:spcPts val="500"/>
              </a:spcBef>
              <a:buClr>
                <a:srgbClr val="000000"/>
              </a:buClr>
            </a:pPr>
            <a:r>
              <a:rPr lang="es-ES" sz="2100" smtClean="0">
                <a:solidFill>
                  <a:srgbClr val="000000"/>
                </a:solidFill>
                <a:latin typeface="Arial" charset="0"/>
                <a:cs typeface="Arial" charset="0"/>
              </a:rPr>
              <a:t>Las combinaciones de teclas para los números de zona ahora son de 3 dígitos en todos los modelos</a:t>
            </a:r>
          </a:p>
          <a:p>
            <a:pPr marL="117475" indent="-117475">
              <a:spcBef>
                <a:spcPts val="500"/>
              </a:spcBef>
              <a:buClr>
                <a:srgbClr val="000000"/>
              </a:buClr>
            </a:pPr>
            <a:r>
              <a:rPr lang="es-ES" sz="2100" smtClean="0">
                <a:solidFill>
                  <a:srgbClr val="000000"/>
                </a:solidFill>
                <a:latin typeface="Arial" charset="0"/>
                <a:cs typeface="Arial" charset="0"/>
              </a:rPr>
              <a:t>* para las opciones de anulación es al final de la lista en un submenú</a:t>
            </a:r>
          </a:p>
          <a:p>
            <a:pPr marL="117475" indent="-117475">
              <a:spcBef>
                <a:spcPts val="500"/>
              </a:spcBef>
              <a:buClr>
                <a:srgbClr val="000000"/>
              </a:buClr>
            </a:pPr>
            <a:r>
              <a:rPr lang="es-ES" sz="2100" smtClean="0">
                <a:solidFill>
                  <a:srgbClr val="000000"/>
                </a:solidFill>
                <a:latin typeface="Arial" charset="0"/>
                <a:cs typeface="Arial" charset="0"/>
              </a:rPr>
              <a:t>Con las combinaciones de teclas, no es necesario acceder al submenú</a:t>
            </a:r>
          </a:p>
          <a:p>
            <a:pPr marL="574675" lvl="1" indent="-117475">
              <a:spcBef>
                <a:spcPts val="438"/>
              </a:spcBef>
            </a:pPr>
            <a:r>
              <a:rPr lang="es-ES" sz="1800" smtClean="0">
                <a:solidFill>
                  <a:srgbClr val="000000"/>
                </a:solidFill>
                <a:latin typeface="Arial" charset="0"/>
                <a:cs typeface="Arial" charset="0"/>
              </a:rPr>
              <a:t>[000] Borrar todas las anulaciones</a:t>
            </a:r>
          </a:p>
          <a:p>
            <a:pPr marL="574675" lvl="1" indent="-117475">
              <a:spcBef>
                <a:spcPts val="438"/>
              </a:spcBef>
            </a:pPr>
            <a:r>
              <a:rPr lang="es-ES" sz="1800" smtClean="0">
                <a:solidFill>
                  <a:srgbClr val="000000"/>
                </a:solidFill>
                <a:latin typeface="Arial" charset="0"/>
                <a:cs typeface="Arial" charset="0"/>
              </a:rPr>
              <a:t>[991] Anular grupo</a:t>
            </a:r>
          </a:p>
          <a:p>
            <a:pPr marL="574675" lvl="1" indent="-117475">
              <a:spcBef>
                <a:spcPts val="438"/>
              </a:spcBef>
            </a:pPr>
            <a:r>
              <a:rPr lang="es-ES" sz="1800" smtClean="0">
                <a:solidFill>
                  <a:srgbClr val="000000"/>
                </a:solidFill>
                <a:latin typeface="Arial" charset="0"/>
                <a:cs typeface="Arial" charset="0"/>
              </a:rPr>
              <a:t>[995] Programar grupo de anulación</a:t>
            </a:r>
          </a:p>
          <a:p>
            <a:pPr marL="574675" lvl="1" indent="-117475">
              <a:spcBef>
                <a:spcPts val="438"/>
              </a:spcBef>
            </a:pPr>
            <a:r>
              <a:rPr lang="es-ES" sz="1800" smtClean="0">
                <a:solidFill>
                  <a:srgbClr val="000000"/>
                </a:solidFill>
                <a:latin typeface="Arial" charset="0"/>
                <a:cs typeface="Arial" charset="0"/>
              </a:rPr>
              <a:t>[998] Anular zonas abiertas</a:t>
            </a:r>
          </a:p>
          <a:p>
            <a:pPr marL="574675" lvl="1" indent="-117475">
              <a:spcBef>
                <a:spcPts val="438"/>
              </a:spcBef>
            </a:pPr>
            <a:r>
              <a:rPr lang="es-ES" sz="1800" smtClean="0">
                <a:solidFill>
                  <a:srgbClr val="000000"/>
                </a:solidFill>
                <a:latin typeface="Arial" charset="0"/>
                <a:cs typeface="Arial" charset="0"/>
              </a:rPr>
              <a:t>[999] Recuperar anulación </a:t>
            </a:r>
          </a:p>
          <a:p>
            <a:pPr marL="117475" indent="-117475">
              <a:spcBef>
                <a:spcPts val="500"/>
              </a:spcBef>
            </a:pPr>
            <a:endParaRPr lang="es-ES" sz="2100" smtClean="0">
              <a:latin typeface="Arial" charset="0"/>
              <a:cs typeface="Arial" charset="0"/>
            </a:endParaRPr>
          </a:p>
        </p:txBody>
      </p:sp>
      <p:sp>
        <p:nvSpPr>
          <p:cNvPr id="26931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C3B51E4-5406-453A-8F81-7BF8F97A42C1}" type="slidenum">
              <a:rPr lang="en-US" smtClean="0">
                <a:latin typeface="Arial" charset="0"/>
                <a:cs typeface="Arial" charset="0"/>
              </a:rPr>
              <a:pPr fontAlgn="base">
                <a:spcBef>
                  <a:spcPct val="0"/>
                </a:spcBef>
                <a:spcAft>
                  <a:spcPct val="0"/>
                </a:spcAft>
              </a:pPr>
              <a:t>124</a:t>
            </a:fld>
            <a:endParaRPr lang="en-US" smtClean="0">
              <a:latin typeface="Arial" charset="0"/>
              <a:cs typeface="Arial" charset="0"/>
            </a:endParaRPr>
          </a:p>
        </p:txBody>
      </p:sp>
      <p:sp>
        <p:nvSpPr>
          <p:cNvPr id="26931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1" name="Rectangle 2"/>
          <p:cNvSpPr>
            <a:spLocks noGrp="1" noChangeArrowheads="1"/>
          </p:cNvSpPr>
          <p:nvPr>
            <p:ph type="title"/>
          </p:nvPr>
        </p:nvSpPr>
        <p:spPr/>
        <p:txBody>
          <a:bodyPr/>
          <a:lstStyle/>
          <a:p>
            <a:r>
              <a:rPr lang="es-ES" smtClean="0">
                <a:latin typeface="Arial" charset="0"/>
                <a:cs typeface="Arial" charset="0"/>
              </a:rPr>
              <a:t>Menú de problema</a:t>
            </a:r>
          </a:p>
        </p:txBody>
      </p:sp>
      <p:sp>
        <p:nvSpPr>
          <p:cNvPr id="271362"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Indicaciones de navegación del menú de problemas</a:t>
            </a:r>
          </a:p>
          <a:p>
            <a:pPr marL="574675" lvl="1" indent="-117475">
              <a:spcBef>
                <a:spcPts val="500"/>
              </a:spcBef>
            </a:pPr>
            <a:r>
              <a:rPr lang="es-ES" sz="2100" smtClean="0">
                <a:solidFill>
                  <a:srgbClr val="000000"/>
                </a:solidFill>
                <a:latin typeface="Arial" charset="0"/>
                <a:cs typeface="Arial" charset="0"/>
              </a:rPr>
              <a:t>Nivel 1 de sección de problemas - LED de problemas parpadea</a:t>
            </a:r>
          </a:p>
          <a:p>
            <a:pPr marL="574675" lvl="1" indent="-117475">
              <a:spcBef>
                <a:spcPts val="500"/>
              </a:spcBef>
            </a:pPr>
            <a:r>
              <a:rPr lang="es-ES" sz="2100" smtClean="0">
                <a:solidFill>
                  <a:srgbClr val="000000"/>
                </a:solidFill>
                <a:latin typeface="Arial" charset="0"/>
                <a:cs typeface="Arial" charset="0"/>
              </a:rPr>
              <a:t>Nivel 2 de subsección de problemas - LED de problemas parpadea x2</a:t>
            </a:r>
          </a:p>
          <a:p>
            <a:pPr marL="574675" lvl="1" indent="-117475">
              <a:spcBef>
                <a:spcPts val="500"/>
              </a:spcBef>
            </a:pPr>
            <a:r>
              <a:rPr lang="es-ES" sz="2100" smtClean="0">
                <a:solidFill>
                  <a:srgbClr val="000000"/>
                </a:solidFill>
                <a:latin typeface="Arial" charset="0"/>
                <a:cs typeface="Arial" charset="0"/>
              </a:rPr>
              <a:t>Nivel 3 de subsección de problemas - LED de problemas parpadea x3</a:t>
            </a:r>
          </a:p>
          <a:p>
            <a:pPr marL="117475" indent="-117475">
              <a:spcBef>
                <a:spcPts val="575"/>
              </a:spcBef>
              <a:buClr>
                <a:srgbClr val="000000"/>
              </a:buClr>
            </a:pPr>
            <a:r>
              <a:rPr lang="es-ES" sz="2400" smtClean="0">
                <a:solidFill>
                  <a:srgbClr val="000000"/>
                </a:solidFill>
                <a:latin typeface="Arial" charset="0"/>
                <a:cs typeface="Arial" charset="0"/>
              </a:rPr>
              <a:t>- Las secciones y subsecciones de problemas ahora tienen combinaciones de teclas de 2 dígitos</a:t>
            </a:r>
          </a:p>
        </p:txBody>
      </p:sp>
      <p:sp>
        <p:nvSpPr>
          <p:cNvPr id="27136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547BE1-8A1F-4036-A61E-8C38F9F8FAF4}" type="slidenum">
              <a:rPr lang="en-US" smtClean="0">
                <a:latin typeface="Arial" charset="0"/>
                <a:cs typeface="Arial" charset="0"/>
              </a:rPr>
              <a:pPr fontAlgn="base">
                <a:spcBef>
                  <a:spcPct val="0"/>
                </a:spcBef>
                <a:spcAft>
                  <a:spcPct val="0"/>
                </a:spcAft>
              </a:pPr>
              <a:t>125</a:t>
            </a:fld>
            <a:endParaRPr lang="en-US" smtClean="0">
              <a:latin typeface="Arial" charset="0"/>
              <a:cs typeface="Arial" charset="0"/>
            </a:endParaRPr>
          </a:p>
        </p:txBody>
      </p:sp>
      <p:sp>
        <p:nvSpPr>
          <p:cNvPr id="27136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Rectangle 2"/>
          <p:cNvSpPr>
            <a:spLocks noGrp="1" noChangeArrowheads="1"/>
          </p:cNvSpPr>
          <p:nvPr>
            <p:ph type="title"/>
          </p:nvPr>
        </p:nvSpPr>
        <p:spPr/>
        <p:txBody>
          <a:bodyPr/>
          <a:lstStyle/>
          <a:p>
            <a:r>
              <a:rPr smtClean="0">
                <a:latin typeface="Arial" charset="0"/>
                <a:cs typeface="Arial" charset="0"/>
              </a:rPr>
              <a:t>Menú de problema</a:t>
            </a:r>
          </a:p>
        </p:txBody>
      </p:sp>
      <p:sp>
        <p:nvSpPr>
          <p:cNvPr id="9" name="Content Placeholder 8"/>
          <p:cNvSpPr>
            <a:spLocks noGrp="1"/>
          </p:cNvSpPr>
          <p:nvPr>
            <p:ph idx="1"/>
          </p:nvPr>
        </p:nvSpPr>
        <p:spPr>
          <a:xfrm>
            <a:off x="127591" y="212651"/>
            <a:ext cx="8814390" cy="5996763"/>
          </a:xfrm>
        </p:spPr>
        <p:txBody>
          <a:bodyPr numCol="3" rtlCol="0">
            <a:noAutofit/>
          </a:bodyPr>
          <a:lstStyle/>
          <a:p>
            <a:pPr marL="118872" indent="-118872">
              <a:spcBef>
                <a:spcPts val="264"/>
              </a:spcBef>
              <a:defRPr/>
            </a:pPr>
            <a:endParaRPr lang="en-US" sz="1100" dirty="0" smtClean="0"/>
          </a:p>
          <a:p>
            <a:pPr marL="118872" indent="-118872">
              <a:spcBef>
                <a:spcPts val="264"/>
              </a:spcBef>
              <a:defRPr/>
            </a:pPr>
            <a:endParaRPr lang="en-US" sz="1100" dirty="0" smtClean="0"/>
          </a:p>
          <a:p>
            <a:pPr marL="118872" indent="-118872">
              <a:spcBef>
                <a:spcPts val="264"/>
              </a:spcBef>
              <a:defRPr/>
            </a:pPr>
            <a:endParaRPr lang="en-US" sz="1100" dirty="0" smtClean="0"/>
          </a:p>
          <a:p>
            <a:pPr marL="118872" indent="-118872">
              <a:spcBef>
                <a:spcPts val="264"/>
              </a:spcBef>
              <a:defRPr/>
            </a:pPr>
            <a:endParaRPr lang="en-US" sz="1100" dirty="0" smtClean="0"/>
          </a:p>
          <a:p>
            <a:pPr marL="118872" indent="-118872">
              <a:spcBef>
                <a:spcPts val="264"/>
              </a:spcBef>
              <a:defRPr/>
            </a:pPr>
            <a:endParaRPr lang="en-US" sz="1100" dirty="0" smtClean="0"/>
          </a:p>
          <a:p>
            <a:pPr marL="118872" indent="-118872">
              <a:spcBef>
                <a:spcPts val="336"/>
              </a:spcBef>
              <a:buClr>
                <a:schemeClr val="tx1">
                  <a:lumMod val="85000"/>
                </a:schemeClr>
              </a:buClr>
              <a:defRPr/>
            </a:pPr>
            <a:r>
              <a:rPr lang="en-CA">
                <a:solidFill>
                  <a:schemeClr val="tx1">
                    <a:lumMod val="85000"/>
                  </a:schemeClr>
                </a:solidFill>
                <a:latin typeface="Arial"/>
                <a:cs typeface="Arial"/>
              </a:rPr>
              <a:t>01 Se necesita servicio</a:t>
            </a:r>
          </a:p>
          <a:p>
            <a:pPr marL="576072" lvl="1" indent="-118872">
              <a:spcBef>
                <a:spcPts val="264"/>
              </a:spcBef>
              <a:buFont typeface="Arial"/>
              <a:buChar char="•"/>
              <a:defRPr/>
            </a:pPr>
            <a:r>
              <a:rPr lang="en-CA">
                <a:solidFill>
                  <a:schemeClr val="tx1">
                    <a:lumMod val="85000"/>
                  </a:schemeClr>
                </a:solidFill>
                <a:latin typeface="Arial"/>
                <a:cs typeface="Arial"/>
              </a:rPr>
              <a:t>01 Circuito de campanilla</a:t>
            </a:r>
          </a:p>
          <a:p>
            <a:pPr marL="576072" lvl="1" indent="-118872">
              <a:spcBef>
                <a:spcPts val="264"/>
              </a:spcBef>
              <a:buFont typeface="Arial"/>
              <a:buChar char="•"/>
              <a:defRPr/>
            </a:pPr>
            <a:r>
              <a:rPr lang="en-CA">
                <a:solidFill>
                  <a:schemeClr val="tx1">
                    <a:lumMod val="85000"/>
                  </a:schemeClr>
                </a:solidFill>
                <a:latin typeface="Arial"/>
                <a:cs typeface="Arial"/>
              </a:rPr>
              <a:t>02 Bloqueo de RF</a:t>
            </a:r>
          </a:p>
          <a:p>
            <a:pPr marL="576072" lvl="1" indent="-118872">
              <a:spcBef>
                <a:spcPts val="264"/>
              </a:spcBef>
              <a:buFont typeface="Arial"/>
              <a:buChar char="•"/>
              <a:defRPr/>
            </a:pPr>
            <a:r>
              <a:rPr lang="en-CA">
                <a:solidFill>
                  <a:schemeClr val="tx1">
                    <a:lumMod val="85000"/>
                  </a:schemeClr>
                </a:solidFill>
                <a:latin typeface="Arial"/>
                <a:cs typeface="Arial"/>
              </a:rPr>
              <a:t>03 Suministro auxiliar</a:t>
            </a:r>
          </a:p>
          <a:p>
            <a:pPr marL="576072" lvl="1" indent="-118872">
              <a:spcBef>
                <a:spcPts val="264"/>
              </a:spcBef>
              <a:buFont typeface="Arial"/>
              <a:buChar char="•"/>
              <a:defRPr/>
            </a:pPr>
            <a:r>
              <a:rPr lang="en-CA">
                <a:solidFill>
                  <a:schemeClr val="tx1">
                    <a:lumMod val="85000"/>
                  </a:schemeClr>
                </a:solidFill>
                <a:latin typeface="Arial"/>
                <a:cs typeface="Arial"/>
              </a:rPr>
              <a:t>04 Fecha y hora</a:t>
            </a:r>
          </a:p>
          <a:p>
            <a:pPr marL="576072" lvl="1" indent="-118872">
              <a:spcBef>
                <a:spcPts val="264"/>
              </a:spcBef>
              <a:buFont typeface="Arial"/>
              <a:buChar char="•"/>
              <a:defRPr/>
            </a:pPr>
            <a:r>
              <a:rPr lang="en-CA">
                <a:solidFill>
                  <a:schemeClr val="tx1">
                    <a:lumMod val="85000"/>
                  </a:schemeClr>
                </a:solidFill>
                <a:latin typeface="Arial"/>
                <a:cs typeface="Arial"/>
              </a:rPr>
              <a:t>05 Falla de salida 1</a:t>
            </a:r>
          </a:p>
          <a:p>
            <a:pPr marL="118872" indent="-118872">
              <a:spcBef>
                <a:spcPts val="336"/>
              </a:spcBef>
              <a:buClr>
                <a:schemeClr val="tx1">
                  <a:lumMod val="85000"/>
                </a:schemeClr>
              </a:buClr>
              <a:defRPr/>
            </a:pPr>
            <a:r>
              <a:rPr lang="en-CA">
                <a:solidFill>
                  <a:schemeClr val="tx1">
                    <a:lumMod val="85000"/>
                  </a:schemeClr>
                </a:solidFill>
                <a:latin typeface="Arial"/>
                <a:cs typeface="Arial"/>
              </a:rPr>
              <a:t>02 Problema de la batería</a:t>
            </a:r>
          </a:p>
          <a:p>
            <a:pPr marL="576072" lvl="1" indent="-118872">
              <a:spcBef>
                <a:spcPts val="264"/>
              </a:spcBef>
              <a:buFont typeface="Arial"/>
              <a:buChar char="•"/>
              <a:defRPr/>
            </a:pPr>
            <a:r>
              <a:rPr lang="en-CA">
                <a:solidFill>
                  <a:schemeClr val="tx1">
                    <a:lumMod val="85000"/>
                  </a:schemeClr>
                </a:solidFill>
                <a:latin typeface="Arial"/>
                <a:cs typeface="Arial"/>
              </a:rPr>
              <a:t>01 Batería del panel con poca carga</a:t>
            </a:r>
          </a:p>
          <a:p>
            <a:pPr marL="576072" lvl="1" indent="-118872">
              <a:spcBef>
                <a:spcPts val="264"/>
              </a:spcBef>
              <a:buFont typeface="Arial"/>
              <a:buChar char="•"/>
              <a:defRPr/>
            </a:pPr>
            <a:r>
              <a:rPr lang="en-CA">
                <a:solidFill>
                  <a:schemeClr val="tx1">
                    <a:lumMod val="85000"/>
                  </a:schemeClr>
                </a:solidFill>
                <a:latin typeface="Arial"/>
                <a:cs typeface="Arial"/>
              </a:rPr>
              <a:t>02 Panel sin batería</a:t>
            </a:r>
          </a:p>
          <a:p>
            <a:pPr marL="576072" lvl="1" indent="-118872">
              <a:spcBef>
                <a:spcPts val="264"/>
              </a:spcBef>
              <a:buFont typeface="Arial"/>
              <a:buChar char="•"/>
              <a:defRPr/>
            </a:pPr>
            <a:r>
              <a:rPr lang="en-CA">
                <a:solidFill>
                  <a:schemeClr val="tx1">
                    <a:lumMod val="85000"/>
                  </a:schemeClr>
                </a:solidFill>
                <a:latin typeface="Arial"/>
                <a:cs typeface="Arial"/>
              </a:rPr>
              <a:t>04 HSM2204 Batería con poca carga *</a:t>
            </a:r>
          </a:p>
          <a:p>
            <a:pPr marL="576072" lvl="1" indent="-118872">
              <a:spcBef>
                <a:spcPts val="264"/>
              </a:spcBef>
              <a:buFont typeface="Arial"/>
              <a:buChar char="•"/>
              <a:defRPr/>
            </a:pPr>
            <a:r>
              <a:rPr lang="en-CA">
                <a:solidFill>
                  <a:schemeClr val="tx1">
                    <a:lumMod val="85000"/>
                  </a:schemeClr>
                </a:solidFill>
                <a:latin typeface="Arial"/>
                <a:cs typeface="Arial"/>
              </a:rPr>
              <a:t>05 HSM2204 Sin batería *</a:t>
            </a:r>
          </a:p>
          <a:p>
            <a:pPr marL="576072" lvl="1" indent="-118872">
              <a:spcBef>
                <a:spcPts val="264"/>
              </a:spcBef>
              <a:buFont typeface="Arial"/>
              <a:buChar char="•"/>
              <a:defRPr/>
            </a:pPr>
            <a:r>
              <a:rPr lang="en-CA">
                <a:solidFill>
                  <a:schemeClr val="tx1">
                    <a:lumMod val="85000"/>
                  </a:schemeClr>
                </a:solidFill>
                <a:latin typeface="Arial"/>
                <a:cs typeface="Arial"/>
              </a:rPr>
              <a:t>08 HSM2300 Batería con poca carga *</a:t>
            </a:r>
          </a:p>
          <a:p>
            <a:pPr marL="576072" lvl="1" indent="-118872">
              <a:spcBef>
                <a:spcPts val="264"/>
              </a:spcBef>
              <a:buFont typeface="Arial"/>
              <a:buChar char="•"/>
              <a:defRPr/>
            </a:pPr>
            <a:r>
              <a:rPr lang="en-CA">
                <a:solidFill>
                  <a:schemeClr val="tx1">
                    <a:lumMod val="85000"/>
                  </a:schemeClr>
                </a:solidFill>
                <a:latin typeface="Arial"/>
                <a:cs typeface="Arial"/>
              </a:rPr>
              <a:t>09 HSM230 Sin batería *</a:t>
            </a:r>
          </a:p>
          <a:p>
            <a:pPr marL="118872" indent="-118872">
              <a:spcBef>
                <a:spcPts val="336"/>
              </a:spcBef>
              <a:buClr>
                <a:schemeClr val="tx1">
                  <a:lumMod val="85000"/>
                </a:schemeClr>
              </a:buClr>
              <a:defRPr/>
            </a:pPr>
            <a:r>
              <a:rPr lang="en-CA">
                <a:solidFill>
                  <a:schemeClr val="tx1">
                    <a:lumMod val="85000"/>
                  </a:schemeClr>
                </a:solidFill>
                <a:latin typeface="Arial"/>
                <a:cs typeface="Arial"/>
              </a:rPr>
              <a:t>03 Voltaje del bus</a:t>
            </a:r>
          </a:p>
          <a:p>
            <a:pPr marL="576072" lvl="1" indent="-118872">
              <a:spcBef>
                <a:spcPts val="264"/>
              </a:spcBef>
              <a:buFont typeface="Arial"/>
              <a:buChar char="•"/>
              <a:defRPr/>
            </a:pPr>
            <a:r>
              <a:rPr lang="en-CA">
                <a:solidFill>
                  <a:schemeClr val="tx1">
                    <a:lumMod val="85000"/>
                  </a:schemeClr>
                </a:solidFill>
                <a:latin typeface="Arial"/>
                <a:cs typeface="Arial"/>
              </a:rPr>
              <a:t>01 HSM2HOST</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04 HSM2108 *</a:t>
            </a:r>
          </a:p>
          <a:p>
            <a:pPr marL="576072" lvl="1" indent="-118872">
              <a:spcBef>
                <a:spcPts val="264"/>
              </a:spcBef>
              <a:buFont typeface="Arial"/>
              <a:buChar char="•"/>
              <a:defRPr/>
            </a:pPr>
            <a:r>
              <a:rPr lang="en-CA">
                <a:solidFill>
                  <a:schemeClr val="tx1">
                    <a:lumMod val="85000"/>
                  </a:schemeClr>
                </a:solidFill>
                <a:latin typeface="Arial"/>
                <a:cs typeface="Arial"/>
              </a:rPr>
              <a:t>05 HSM2300 *</a:t>
            </a:r>
          </a:p>
          <a:p>
            <a:pPr marL="576072" lvl="1" indent="-118872">
              <a:spcBef>
                <a:spcPts val="264"/>
              </a:spcBef>
              <a:buFont typeface="Arial"/>
              <a:buChar char="•"/>
              <a:defRPr/>
            </a:pPr>
            <a:r>
              <a:rPr lang="en-CA">
                <a:solidFill>
                  <a:schemeClr val="tx1">
                    <a:lumMod val="85000"/>
                  </a:schemeClr>
                </a:solidFill>
                <a:latin typeface="Arial"/>
                <a:cs typeface="Arial"/>
              </a:rPr>
              <a:t>06 HSM2204 *</a:t>
            </a:r>
          </a:p>
          <a:p>
            <a:pPr marL="576072" lvl="1" indent="-118872">
              <a:spcBef>
                <a:spcPts val="264"/>
              </a:spcBef>
              <a:buFont typeface="Arial"/>
              <a:buChar char="•"/>
              <a:defRPr/>
            </a:pPr>
            <a:r>
              <a:rPr lang="en-CA">
                <a:solidFill>
                  <a:schemeClr val="tx1">
                    <a:lumMod val="85000"/>
                  </a:schemeClr>
                </a:solidFill>
                <a:latin typeface="Arial"/>
                <a:cs typeface="Arial"/>
              </a:rPr>
              <a:t>08 HSM2208 *</a:t>
            </a:r>
          </a:p>
          <a:p>
            <a:pPr marL="118872" indent="-118872">
              <a:spcBef>
                <a:spcPts val="336"/>
              </a:spcBef>
              <a:buClr>
                <a:schemeClr val="tx1">
                  <a:lumMod val="85000"/>
                </a:schemeClr>
              </a:buClr>
              <a:defRPr/>
            </a:pPr>
            <a:r>
              <a:rPr lang="en-CA">
                <a:solidFill>
                  <a:schemeClr val="tx1">
                    <a:lumMod val="85000"/>
                  </a:schemeClr>
                </a:solidFill>
                <a:latin typeface="Arial"/>
                <a:cs typeface="Arial"/>
              </a:rPr>
              <a:t>04 Problema de CA</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576072" lvl="1" indent="-118872">
              <a:spcBef>
                <a:spcPts val="264"/>
              </a:spcBef>
              <a:buFont typeface="Arial"/>
              <a:buChar char="•"/>
              <a:defRPr/>
            </a:pPr>
            <a:r>
              <a:rPr lang="en-CA">
                <a:solidFill>
                  <a:schemeClr val="tx1">
                    <a:lumMod val="85000"/>
                  </a:schemeClr>
                </a:solidFill>
                <a:latin typeface="Arial"/>
                <a:cs typeface="Arial"/>
              </a:rPr>
              <a:t>05 HSM2300</a:t>
            </a:r>
          </a:p>
          <a:p>
            <a:pPr marL="576072" lvl="1" indent="-118872">
              <a:spcBef>
                <a:spcPts val="264"/>
              </a:spcBef>
              <a:buFont typeface="Arial"/>
              <a:buChar char="•"/>
              <a:defRPr/>
            </a:pPr>
            <a:r>
              <a:rPr lang="en-CA">
                <a:solidFill>
                  <a:schemeClr val="tx1">
                    <a:lumMod val="85000"/>
                  </a:schemeClr>
                </a:solidFill>
                <a:latin typeface="Arial"/>
                <a:cs typeface="Arial"/>
              </a:rPr>
              <a:t>06 HSM2204</a:t>
            </a:r>
          </a:p>
          <a:p>
            <a:pPr marL="118872" indent="-118872">
              <a:spcBef>
                <a:spcPts val="336"/>
              </a:spcBef>
              <a:buClr>
                <a:schemeClr val="tx1">
                  <a:lumMod val="85000"/>
                </a:schemeClr>
              </a:buClr>
              <a:defRPr/>
            </a:pPr>
            <a:r>
              <a:rPr lang="en-CA">
                <a:solidFill>
                  <a:schemeClr val="tx1">
                    <a:lumMod val="85000"/>
                  </a:schemeClr>
                </a:solidFill>
                <a:latin typeface="Arial"/>
                <a:cs typeface="Arial"/>
              </a:rPr>
              <a:t>05 Falla del dispositivo</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118872" indent="-118872">
              <a:spcBef>
                <a:spcPts val="336"/>
              </a:spcBef>
              <a:buClr>
                <a:schemeClr val="tx1">
                  <a:lumMod val="85000"/>
                </a:schemeClr>
              </a:buClr>
              <a:defRPr/>
            </a:pPr>
            <a:r>
              <a:rPr lang="en-CA">
                <a:solidFill>
                  <a:schemeClr val="tx1">
                    <a:lumMod val="85000"/>
                  </a:schemeClr>
                </a:solidFill>
                <a:latin typeface="Arial"/>
                <a:cs typeface="Arial"/>
              </a:rPr>
              <a:t>06 Batería del dispositivo</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576072" lvl="1" indent="-118872">
              <a:spcBef>
                <a:spcPts val="264"/>
              </a:spcBef>
              <a:buFont typeface="Arial"/>
              <a:buChar char="•"/>
              <a:defRPr/>
            </a:pPr>
            <a:r>
              <a:rPr lang="en-CA">
                <a:solidFill>
                  <a:schemeClr val="tx1">
                    <a:lumMod val="85000"/>
                  </a:schemeClr>
                </a:solidFill>
                <a:latin typeface="Arial"/>
                <a:cs typeface="Arial"/>
              </a:rPr>
              <a:t>05 Llave inalámbrica *</a:t>
            </a:r>
          </a:p>
          <a:p>
            <a:pPr marL="118872" indent="-118872">
              <a:spcBef>
                <a:spcPts val="336"/>
              </a:spcBef>
              <a:buClr>
                <a:schemeClr val="tx1">
                  <a:lumMod val="85000"/>
                </a:schemeClr>
              </a:buClr>
              <a:defRPr/>
            </a:pPr>
            <a:r>
              <a:rPr lang="en-CA">
                <a:solidFill>
                  <a:schemeClr val="tx1">
                    <a:lumMod val="85000"/>
                  </a:schemeClr>
                </a:solidFill>
                <a:latin typeface="Arial"/>
                <a:cs typeface="Arial"/>
              </a:rPr>
              <a:t>07 Violación del dispositivo</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118872" indent="-118872">
              <a:spcBef>
                <a:spcPts val="336"/>
              </a:spcBef>
              <a:buClr>
                <a:schemeClr val="tx1">
                  <a:lumMod val="85000"/>
                </a:schemeClr>
              </a:buClr>
              <a:defRPr/>
            </a:pPr>
            <a:r>
              <a:rPr lang="en-CA">
                <a:solidFill>
                  <a:schemeClr val="tx1">
                    <a:lumMod val="85000"/>
                  </a:schemeClr>
                </a:solidFill>
                <a:latin typeface="Arial"/>
                <a:cs typeface="Arial"/>
              </a:rPr>
              <a:t>08 Delincuencia RF</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118872" indent="-118872">
              <a:spcBef>
                <a:spcPts val="336"/>
              </a:spcBef>
              <a:buClr>
                <a:schemeClr val="tx1">
                  <a:lumMod val="85000"/>
                </a:schemeClr>
              </a:buClr>
              <a:defRPr/>
            </a:pPr>
            <a:r>
              <a:rPr lang="en-CA">
                <a:solidFill>
                  <a:schemeClr val="tx1">
                    <a:lumMod val="85000"/>
                  </a:schemeClr>
                </a:solidFill>
                <a:latin typeface="Arial"/>
                <a:cs typeface="Arial"/>
              </a:rPr>
              <a:t>09 Supervisión del módulo</a:t>
            </a:r>
          </a:p>
          <a:p>
            <a:pPr marL="576072" lvl="1" indent="-118872">
              <a:spcBef>
                <a:spcPts val="264"/>
              </a:spcBef>
              <a:buFont typeface="Arial"/>
              <a:buChar char="•"/>
              <a:defRPr/>
            </a:pPr>
            <a:r>
              <a:rPr lang="en-CA">
                <a:solidFill>
                  <a:schemeClr val="tx1">
                    <a:lumMod val="85000"/>
                  </a:schemeClr>
                </a:solidFill>
                <a:latin typeface="Arial"/>
                <a:cs typeface="Arial"/>
              </a:rPr>
              <a:t>01 HSM2HOST</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04 HSM2108 *</a:t>
            </a:r>
          </a:p>
          <a:p>
            <a:pPr marL="576072" lvl="1" indent="-118872">
              <a:spcBef>
                <a:spcPts val="264"/>
              </a:spcBef>
              <a:buFont typeface="Arial"/>
              <a:buChar char="•"/>
              <a:defRPr/>
            </a:pPr>
            <a:r>
              <a:rPr lang="en-CA">
                <a:solidFill>
                  <a:schemeClr val="tx1">
                    <a:lumMod val="85000"/>
                  </a:schemeClr>
                </a:solidFill>
                <a:latin typeface="Arial"/>
                <a:cs typeface="Arial"/>
              </a:rPr>
              <a:t>05 HSM2300 *</a:t>
            </a:r>
          </a:p>
          <a:p>
            <a:pPr marL="576072" lvl="1" indent="-118872">
              <a:spcBef>
                <a:spcPts val="264"/>
              </a:spcBef>
              <a:buFont typeface="Arial"/>
              <a:buChar char="•"/>
              <a:defRPr/>
            </a:pPr>
            <a:r>
              <a:rPr lang="en-CA">
                <a:solidFill>
                  <a:schemeClr val="tx1">
                    <a:lumMod val="85000"/>
                  </a:schemeClr>
                </a:solidFill>
                <a:latin typeface="Arial"/>
                <a:cs typeface="Arial"/>
              </a:rPr>
              <a:t>06 HSM2204 *</a:t>
            </a:r>
          </a:p>
          <a:p>
            <a:pPr marL="576072" lvl="1" indent="-118872">
              <a:spcBef>
                <a:spcPts val="264"/>
              </a:spcBef>
              <a:buFont typeface="Arial"/>
              <a:buChar char="•"/>
              <a:defRPr/>
            </a:pPr>
            <a:r>
              <a:rPr lang="en-CA">
                <a:solidFill>
                  <a:schemeClr val="tx1">
                    <a:lumMod val="85000"/>
                  </a:schemeClr>
                </a:solidFill>
                <a:latin typeface="Arial"/>
                <a:cs typeface="Arial"/>
              </a:rPr>
              <a:t>08 HSM2208 *</a:t>
            </a:r>
          </a:p>
          <a:p>
            <a:pPr marL="118872" indent="-118872">
              <a:spcBef>
                <a:spcPts val="336"/>
              </a:spcBef>
              <a:buClr>
                <a:schemeClr val="tx1">
                  <a:lumMod val="85000"/>
                </a:schemeClr>
              </a:buClr>
              <a:defRPr/>
            </a:pPr>
            <a:r>
              <a:rPr lang="en-CA">
                <a:solidFill>
                  <a:schemeClr val="tx1">
                    <a:lumMod val="85000"/>
                  </a:schemeClr>
                </a:solidFill>
                <a:latin typeface="Arial"/>
                <a:cs typeface="Arial"/>
              </a:rPr>
              <a:t>10 Violación del módulo</a:t>
            </a:r>
          </a:p>
          <a:p>
            <a:pPr marL="576072" lvl="1" indent="-118872">
              <a:spcBef>
                <a:spcPts val="264"/>
              </a:spcBef>
              <a:buFont typeface="Arial"/>
              <a:buChar char="•"/>
              <a:defRPr/>
            </a:pPr>
            <a:r>
              <a:rPr lang="en-CA">
                <a:solidFill>
                  <a:schemeClr val="tx1">
                    <a:lumMod val="85000"/>
                  </a:schemeClr>
                </a:solidFill>
                <a:latin typeface="Arial"/>
                <a:cs typeface="Arial"/>
              </a:rPr>
              <a:t>01 HSM2HOST</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04 HSM2108 *</a:t>
            </a:r>
          </a:p>
          <a:p>
            <a:pPr marL="576072" lvl="1" indent="-118872">
              <a:spcBef>
                <a:spcPts val="264"/>
              </a:spcBef>
              <a:buFont typeface="Arial"/>
              <a:buChar char="•"/>
              <a:defRPr/>
            </a:pPr>
            <a:r>
              <a:rPr lang="en-CA">
                <a:solidFill>
                  <a:schemeClr val="tx1">
                    <a:lumMod val="85000"/>
                  </a:schemeClr>
                </a:solidFill>
                <a:latin typeface="Arial"/>
                <a:cs typeface="Arial"/>
              </a:rPr>
              <a:t>05 HSM2300 *</a:t>
            </a:r>
          </a:p>
          <a:p>
            <a:pPr marL="576072" lvl="1" indent="-118872">
              <a:spcBef>
                <a:spcPts val="264"/>
              </a:spcBef>
              <a:buFont typeface="Arial"/>
              <a:buChar char="•"/>
              <a:defRPr/>
            </a:pPr>
            <a:r>
              <a:rPr lang="en-CA">
                <a:solidFill>
                  <a:schemeClr val="tx1">
                    <a:lumMod val="85000"/>
                  </a:schemeClr>
                </a:solidFill>
                <a:latin typeface="Arial"/>
                <a:cs typeface="Arial"/>
              </a:rPr>
              <a:t>06 HSM2204 *</a:t>
            </a:r>
          </a:p>
          <a:p>
            <a:pPr marL="576072" lvl="1" indent="-118872">
              <a:spcBef>
                <a:spcPts val="264"/>
              </a:spcBef>
              <a:buFont typeface="Arial"/>
              <a:buChar char="•"/>
              <a:defRPr/>
            </a:pPr>
            <a:r>
              <a:rPr lang="en-CA">
                <a:solidFill>
                  <a:schemeClr val="tx1">
                    <a:lumMod val="85000"/>
                  </a:schemeClr>
                </a:solidFill>
                <a:latin typeface="Arial"/>
                <a:cs typeface="Arial"/>
              </a:rPr>
              <a:t>08 HSM2208 *</a:t>
            </a:r>
          </a:p>
          <a:p>
            <a:pPr marL="118872" indent="-118872">
              <a:spcBef>
                <a:spcPts val="336"/>
              </a:spcBef>
              <a:buClr>
                <a:schemeClr val="tx1">
                  <a:lumMod val="85000"/>
                </a:schemeClr>
              </a:buClr>
              <a:defRPr/>
            </a:pPr>
            <a:r>
              <a:rPr lang="en-CA">
                <a:solidFill>
                  <a:schemeClr val="tx1">
                    <a:lumMod val="85000"/>
                  </a:schemeClr>
                </a:solidFill>
                <a:latin typeface="Arial"/>
                <a:cs typeface="Arial"/>
              </a:rPr>
              <a:t>11 Comunicación</a:t>
            </a:r>
          </a:p>
          <a:p>
            <a:pPr marL="576072" lvl="1" indent="-118872">
              <a:spcBef>
                <a:spcPts val="264"/>
              </a:spcBef>
              <a:buFont typeface="Arial"/>
              <a:buChar char="•"/>
              <a:defRPr/>
            </a:pPr>
            <a:r>
              <a:rPr lang="en-CA">
                <a:solidFill>
                  <a:schemeClr val="tx1">
                    <a:lumMod val="85000"/>
                  </a:schemeClr>
                </a:solidFill>
                <a:latin typeface="Arial"/>
                <a:cs typeface="Arial"/>
              </a:rPr>
              <a:t>01 TLM</a:t>
            </a:r>
          </a:p>
          <a:p>
            <a:pPr marL="576072" lvl="1" indent="-118872">
              <a:spcBef>
                <a:spcPts val="264"/>
              </a:spcBef>
              <a:buFont typeface="Arial"/>
              <a:buChar char="•"/>
              <a:defRPr/>
            </a:pPr>
            <a:r>
              <a:rPr lang="en-CA">
                <a:solidFill>
                  <a:schemeClr val="tx1">
                    <a:lumMod val="85000"/>
                  </a:schemeClr>
                </a:solidFill>
                <a:latin typeface="Arial"/>
                <a:cs typeface="Arial"/>
              </a:rPr>
              <a:t>02 FTC *</a:t>
            </a:r>
          </a:p>
          <a:p>
            <a:pPr marL="576072" lvl="1" indent="-118872">
              <a:spcBef>
                <a:spcPts val="264"/>
              </a:spcBef>
              <a:buFont typeface="Arial"/>
              <a:buChar char="•"/>
              <a:defRPr/>
            </a:pPr>
            <a:r>
              <a:rPr lang="en-CA">
                <a:solidFill>
                  <a:schemeClr val="tx1">
                    <a:lumMod val="85000"/>
                  </a:schemeClr>
                </a:solidFill>
                <a:latin typeface="Arial"/>
                <a:cs typeface="Arial"/>
              </a:rPr>
              <a:t>03 Bloqueo de SIM</a:t>
            </a:r>
          </a:p>
          <a:p>
            <a:pPr marL="576072" lvl="1" indent="-118872">
              <a:spcBef>
                <a:spcPts val="264"/>
              </a:spcBef>
              <a:buFont typeface="Arial"/>
              <a:buChar char="•"/>
              <a:defRPr/>
            </a:pPr>
            <a:r>
              <a:rPr lang="en-CA">
                <a:solidFill>
                  <a:schemeClr val="tx1">
                    <a:lumMod val="85000"/>
                  </a:schemeClr>
                </a:solidFill>
                <a:latin typeface="Arial"/>
                <a:cs typeface="Arial"/>
              </a:rPr>
              <a:t>04 Problema de celular</a:t>
            </a:r>
          </a:p>
          <a:p>
            <a:pPr marL="576072" lvl="1" indent="-118872">
              <a:spcBef>
                <a:spcPts val="264"/>
              </a:spcBef>
              <a:buFont typeface="Arial"/>
              <a:buChar char="•"/>
              <a:defRPr/>
            </a:pPr>
            <a:r>
              <a:rPr lang="en-CA">
                <a:solidFill>
                  <a:schemeClr val="tx1">
                    <a:lumMod val="85000"/>
                  </a:schemeClr>
                </a:solidFill>
                <a:latin typeface="Arial"/>
                <a:cs typeface="Arial"/>
              </a:rPr>
              <a:t>05 Problema de Ethernet</a:t>
            </a:r>
          </a:p>
          <a:p>
            <a:pPr marL="576072" lvl="1" indent="-118872">
              <a:spcBef>
                <a:spcPts val="264"/>
              </a:spcBef>
              <a:buFont typeface="Arial"/>
              <a:buChar char="•"/>
              <a:defRPr/>
            </a:pPr>
            <a:r>
              <a:rPr lang="en-CA">
                <a:solidFill>
                  <a:schemeClr val="tx1">
                    <a:lumMod val="85000"/>
                  </a:schemeClr>
                </a:solidFill>
                <a:latin typeface="Arial"/>
                <a:cs typeface="Arial"/>
              </a:rPr>
              <a:t>06 Problema del receptor *</a:t>
            </a:r>
          </a:p>
          <a:p>
            <a:pPr marL="576072" lvl="1" indent="-118872">
              <a:spcBef>
                <a:spcPts val="264"/>
              </a:spcBef>
              <a:buFont typeface="Arial"/>
              <a:buChar char="•"/>
              <a:defRPr/>
            </a:pPr>
            <a:r>
              <a:rPr lang="en-CA">
                <a:solidFill>
                  <a:schemeClr val="tx1">
                    <a:lumMod val="85000"/>
                  </a:schemeClr>
                </a:solidFill>
                <a:latin typeface="Arial"/>
                <a:cs typeface="Arial"/>
              </a:rPr>
              <a:t>07 Problema de configuración</a:t>
            </a:r>
          </a:p>
          <a:p>
            <a:pPr marL="576072" lvl="1" indent="-118872">
              <a:spcBef>
                <a:spcPts val="264"/>
              </a:spcBef>
              <a:buFont typeface="Arial"/>
              <a:buChar char="•"/>
              <a:defRPr/>
            </a:pPr>
            <a:r>
              <a:rPr lang="en-CA">
                <a:solidFill>
                  <a:schemeClr val="tx1">
                    <a:lumMod val="85000"/>
                  </a:schemeClr>
                </a:solidFill>
                <a:latin typeface="Arial"/>
                <a:cs typeface="Arial"/>
              </a:rPr>
              <a:t>08 Falla</a:t>
            </a:r>
          </a:p>
          <a:p>
            <a:pPr marL="576072" lvl="1" indent="-118872">
              <a:spcBef>
                <a:spcPts val="264"/>
              </a:spcBef>
              <a:buFont typeface="Arial"/>
              <a:buChar char="•"/>
              <a:defRPr/>
            </a:pPr>
            <a:r>
              <a:rPr lang="en-CA">
                <a:solidFill>
                  <a:schemeClr val="tx1">
                    <a:lumMod val="85000"/>
                  </a:schemeClr>
                </a:solidFill>
                <a:latin typeface="Arial"/>
                <a:cs typeface="Arial"/>
              </a:rPr>
              <a:t>09 FTC comunicador alternativo *</a:t>
            </a:r>
          </a:p>
          <a:p>
            <a:pPr marL="576072" lvl="1" indent="-118872">
              <a:spcBef>
                <a:spcPts val="264"/>
              </a:spcBef>
              <a:buFont typeface="Arial"/>
              <a:buChar char="•"/>
              <a:defRPr/>
            </a:pPr>
            <a:r>
              <a:rPr lang="en-CA">
                <a:solidFill>
                  <a:schemeClr val="tx1">
                    <a:lumMod val="85000"/>
                  </a:schemeClr>
                </a:solidFill>
                <a:latin typeface="Arial"/>
                <a:cs typeface="Arial"/>
              </a:rPr>
              <a:t>11 Comunicación</a:t>
            </a:r>
          </a:p>
          <a:p>
            <a:pPr marL="118872" indent="-118872">
              <a:spcBef>
                <a:spcPts val="336"/>
              </a:spcBef>
              <a:buClr>
                <a:schemeClr val="tx1">
                  <a:lumMod val="85000"/>
                </a:schemeClr>
              </a:buClr>
              <a:defRPr/>
            </a:pPr>
            <a:r>
              <a:rPr lang="en-CA">
                <a:solidFill>
                  <a:schemeClr val="tx1">
                    <a:lumMod val="85000"/>
                  </a:schemeClr>
                </a:solidFill>
                <a:latin typeface="Arial"/>
                <a:cs typeface="Arial"/>
              </a:rPr>
              <a:t>12 Sin red</a:t>
            </a:r>
          </a:p>
          <a:p>
            <a:pPr marL="576072" lvl="1" indent="-118872">
              <a:spcBef>
                <a:spcPts val="264"/>
              </a:spcBef>
              <a:buFont typeface="Arial"/>
              <a:buChar char="•"/>
              <a:defRPr/>
            </a:pPr>
            <a:r>
              <a:rPr lang="en-CA">
                <a:solidFill>
                  <a:schemeClr val="tx1">
                    <a:lumMod val="85000"/>
                  </a:schemeClr>
                </a:solidFill>
                <a:latin typeface="Arial"/>
                <a:cs typeface="Arial"/>
              </a:rPr>
              <a:t>01 Zona *</a:t>
            </a:r>
          </a:p>
          <a:p>
            <a:pPr marL="576072" lvl="1" indent="-118872">
              <a:spcBef>
                <a:spcPts val="264"/>
              </a:spcBef>
              <a:buFont typeface="Arial"/>
              <a:buChar char="•"/>
              <a:defRPr/>
            </a:pPr>
            <a:r>
              <a:rPr lang="en-CA">
                <a:solidFill>
                  <a:schemeClr val="tx1">
                    <a:lumMod val="85000"/>
                  </a:schemeClr>
                </a:solidFill>
                <a:latin typeface="Arial"/>
                <a:cs typeface="Arial"/>
              </a:rPr>
              <a:t>0. Teclado *</a:t>
            </a:r>
          </a:p>
          <a:p>
            <a:pPr marL="576072" lvl="1" indent="-118872">
              <a:spcBef>
                <a:spcPts val="264"/>
              </a:spcBef>
              <a:buFont typeface="Arial"/>
              <a:buChar char="•"/>
              <a:defRPr/>
            </a:pPr>
            <a:r>
              <a:rPr lang="en-CA">
                <a:solidFill>
                  <a:schemeClr val="tx1">
                    <a:lumMod val="85000"/>
                  </a:schemeClr>
                </a:solidFill>
                <a:latin typeface="Arial"/>
                <a:cs typeface="Arial"/>
              </a:rPr>
              <a:t>03 Sirena *</a:t>
            </a:r>
          </a:p>
          <a:p>
            <a:pPr marL="576072" lvl="1" indent="-118872">
              <a:spcBef>
                <a:spcPts val="264"/>
              </a:spcBef>
              <a:buFont typeface="Arial"/>
              <a:buChar char="•"/>
              <a:defRPr/>
            </a:pPr>
            <a:r>
              <a:rPr lang="en-CA">
                <a:solidFill>
                  <a:schemeClr val="tx1">
                    <a:lumMod val="85000"/>
                  </a:schemeClr>
                </a:solidFill>
                <a:latin typeface="Arial"/>
                <a:cs typeface="Arial"/>
              </a:rPr>
              <a:t>04 Repetidor *</a:t>
            </a:r>
          </a:p>
          <a:p>
            <a:pPr marL="576072" lvl="1" indent="-118872">
              <a:spcBef>
                <a:spcPts val="264"/>
              </a:spcBef>
              <a:buFont typeface="Arial"/>
              <a:buChar char="•"/>
              <a:defRPr/>
            </a:pPr>
            <a:r>
              <a:rPr lang="en-CA">
                <a:solidFill>
                  <a:schemeClr val="tx1">
                    <a:lumMod val="85000"/>
                  </a:schemeClr>
                </a:solidFill>
                <a:latin typeface="Arial"/>
                <a:cs typeface="Arial"/>
              </a:rPr>
              <a:t>05 Llave inalámbrica *</a:t>
            </a:r>
          </a:p>
          <a:p>
            <a:pPr marL="576072" lvl="1" indent="-118872">
              <a:spcBef>
                <a:spcPts val="0"/>
              </a:spcBef>
              <a:buFont typeface="Arial"/>
              <a:buChar char="•"/>
              <a:defRPr/>
            </a:pPr>
            <a:endParaRPr lang="en-US" dirty="0" smtClean="0"/>
          </a:p>
        </p:txBody>
      </p:sp>
      <p:sp>
        <p:nvSpPr>
          <p:cNvPr id="27341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DAFF52-8959-44A2-9E81-EE4997240022}" type="slidenum">
              <a:rPr lang="en-US" smtClean="0">
                <a:latin typeface="Arial" charset="0"/>
                <a:cs typeface="Arial" charset="0"/>
              </a:rPr>
              <a:pPr fontAlgn="base">
                <a:spcBef>
                  <a:spcPct val="0"/>
                </a:spcBef>
                <a:spcAft>
                  <a:spcPct val="0"/>
                </a:spcAft>
              </a:pPr>
              <a:t>126</a:t>
            </a:fld>
            <a:endParaRPr lang="en-US" smtClean="0">
              <a:latin typeface="Arial" charset="0"/>
              <a:cs typeface="Arial" charset="0"/>
            </a:endParaRPr>
          </a:p>
        </p:txBody>
      </p:sp>
      <p:sp>
        <p:nvSpPr>
          <p:cNvPr id="27341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7" name="Rectangle 2"/>
          <p:cNvSpPr>
            <a:spLocks noGrp="1" noChangeArrowheads="1"/>
          </p:cNvSpPr>
          <p:nvPr>
            <p:ph type="title"/>
          </p:nvPr>
        </p:nvSpPr>
        <p:spPr/>
        <p:txBody>
          <a:bodyPr/>
          <a:lstStyle/>
          <a:p>
            <a:r>
              <a:rPr lang="es-ES" smtClean="0">
                <a:latin typeface="Arial" charset="0"/>
                <a:cs typeface="Arial" charset="0"/>
              </a:rPr>
              <a:t>Memoria de la alarma</a:t>
            </a:r>
          </a:p>
        </p:txBody>
      </p:sp>
      <p:sp>
        <p:nvSpPr>
          <p:cNvPr id="275458"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La memoria de la alarma del teclado LCD mostrará la última zona que entró en alarma primero.  Esta función se limita al teclado LCD</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El menú de memoria de la alarma, además de las zonas en alarma, mostrará los siguientes mensajes, cuando corresponda</a:t>
            </a:r>
          </a:p>
          <a:p>
            <a:pPr marL="576072" lvl="1" indent="-118872">
              <a:spcBef>
                <a:spcPts val="504"/>
              </a:spcBef>
              <a:buFont typeface="Arial"/>
              <a:buChar char="•"/>
              <a:defRPr/>
            </a:pPr>
            <a:r>
              <a:rPr lang="en-CA" sz="2100">
                <a:solidFill>
                  <a:schemeClr val="tx1">
                    <a:lumMod val="85000"/>
                  </a:schemeClr>
                </a:solidFill>
                <a:latin typeface="Arial"/>
                <a:cs typeface="Arial"/>
              </a:rPr>
              <a:t>Mensajes de hurto verificado y hurto no verificado</a:t>
            </a:r>
          </a:p>
          <a:p>
            <a:pPr marL="576072" lvl="1" indent="-118872">
              <a:spcBef>
                <a:spcPts val="504"/>
              </a:spcBef>
              <a:buFont typeface="Arial"/>
              <a:buChar char="•"/>
              <a:defRPr/>
            </a:pPr>
            <a:r>
              <a:rPr lang="en-CA" sz="2100">
                <a:solidFill>
                  <a:schemeClr val="tx1">
                    <a:lumMod val="85000"/>
                  </a:schemeClr>
                </a:solidFill>
                <a:latin typeface="Arial"/>
                <a:cs typeface="Arial"/>
              </a:rPr>
              <a:t>Alarma de incendio – Mensaje personalizado</a:t>
            </a:r>
          </a:p>
          <a:p>
            <a:pPr marL="576072" lvl="1" indent="-118872">
              <a:spcBef>
                <a:spcPts val="504"/>
              </a:spcBef>
              <a:buFont typeface="Arial"/>
              <a:buChar char="•"/>
              <a:defRPr/>
            </a:pPr>
            <a:r>
              <a:rPr lang="en-CA" sz="2100">
                <a:solidFill>
                  <a:schemeClr val="tx1">
                    <a:lumMod val="85000"/>
                  </a:schemeClr>
                </a:solidFill>
                <a:latin typeface="Arial"/>
                <a:cs typeface="Arial"/>
              </a:rPr>
              <a:t>Alarma de monóxido de carbono – Mensaje personalizado</a:t>
            </a:r>
          </a:p>
          <a:p>
            <a:pPr marL="576072" lvl="1" indent="-118872">
              <a:spcBef>
                <a:spcPts val="504"/>
              </a:spcBef>
              <a:buFont typeface="Arial"/>
              <a:buChar char="•"/>
              <a:defRPr/>
            </a:pPr>
            <a:r>
              <a:rPr lang="en-CA" sz="2100">
                <a:solidFill>
                  <a:schemeClr val="tx1">
                    <a:lumMod val="85000"/>
                  </a:schemeClr>
                </a:solidFill>
                <a:latin typeface="Arial"/>
                <a:cs typeface="Arial"/>
              </a:rPr>
              <a:t>Mensajes de advertencia y alarma de temperatura elevada</a:t>
            </a:r>
          </a:p>
          <a:p>
            <a:pPr marL="576072" lvl="1" indent="-118872">
              <a:spcBef>
                <a:spcPts val="504"/>
              </a:spcBef>
              <a:buFont typeface="Arial"/>
              <a:buChar char="•"/>
              <a:defRPr/>
            </a:pPr>
            <a:r>
              <a:rPr lang="en-CA" sz="2100">
                <a:solidFill>
                  <a:schemeClr val="tx1">
                    <a:lumMod val="85000"/>
                  </a:schemeClr>
                </a:solidFill>
                <a:latin typeface="Arial"/>
                <a:cs typeface="Arial"/>
              </a:rPr>
              <a:t>Mensajes de advertencia y alarma de baja temperatura</a:t>
            </a:r>
          </a:p>
        </p:txBody>
      </p:sp>
      <p:sp>
        <p:nvSpPr>
          <p:cNvPr id="27545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9CA3085-979B-4840-98EC-D144AA2B173A}" type="slidenum">
              <a:rPr lang="en-US" smtClean="0">
                <a:latin typeface="Arial" charset="0"/>
                <a:cs typeface="Arial" charset="0"/>
              </a:rPr>
              <a:pPr fontAlgn="base">
                <a:spcBef>
                  <a:spcPct val="0"/>
                </a:spcBef>
                <a:spcAft>
                  <a:spcPct val="0"/>
                </a:spcAft>
              </a:pPr>
              <a:t>127</a:t>
            </a:fld>
            <a:endParaRPr lang="en-US" smtClean="0">
              <a:latin typeface="Arial" charset="0"/>
              <a:cs typeface="Arial" charset="0"/>
            </a:endParaRPr>
          </a:p>
        </p:txBody>
      </p:sp>
      <p:sp>
        <p:nvSpPr>
          <p:cNvPr id="27546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Rectangle 2"/>
          <p:cNvSpPr>
            <a:spLocks noGrp="1" noChangeArrowheads="1"/>
          </p:cNvSpPr>
          <p:nvPr>
            <p:ph type="title"/>
          </p:nvPr>
        </p:nvSpPr>
        <p:spPr/>
        <p:txBody>
          <a:bodyPr/>
          <a:lstStyle/>
          <a:p>
            <a:r>
              <a:rPr lang="es-ES" smtClean="0">
                <a:latin typeface="Arial" charset="0"/>
                <a:cs typeface="Arial" charset="0"/>
              </a:rPr>
              <a:t>Habilitar/Inhabilitar sonido de puerta</a:t>
            </a:r>
          </a:p>
        </p:txBody>
      </p:sp>
      <p:sp>
        <p:nvSpPr>
          <p:cNvPr id="277506"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La habilitación/inhabilitación del sonido de puerta ahora ofrece la opción de solicitar el código de acceso</a:t>
            </a:r>
          </a:p>
          <a:p>
            <a:pPr marL="117475" indent="-117475">
              <a:spcBef>
                <a:spcPts val="575"/>
              </a:spcBef>
              <a:buClr>
                <a:srgbClr val="000000"/>
              </a:buClr>
            </a:pPr>
            <a:r>
              <a:rPr lang="es-ES" sz="2400" smtClean="0">
                <a:solidFill>
                  <a:srgbClr val="000000"/>
                </a:solidFill>
                <a:latin typeface="Arial" charset="0"/>
                <a:cs typeface="Arial" charset="0"/>
              </a:rPr>
              <a:t>- La habilitación/inhabilitación del sonido de puerta es por partición</a:t>
            </a:r>
          </a:p>
          <a:p>
            <a:pPr marL="117475" indent="-117475">
              <a:spcBef>
                <a:spcPts val="575"/>
              </a:spcBef>
              <a:buClr>
                <a:srgbClr val="000000"/>
              </a:buClr>
            </a:pPr>
            <a:r>
              <a:rPr lang="es-ES" sz="2400" smtClean="0">
                <a:solidFill>
                  <a:srgbClr val="000000"/>
                </a:solidFill>
                <a:latin typeface="Arial" charset="0"/>
                <a:cs typeface="Arial" charset="0"/>
              </a:rPr>
              <a:t>- La personalización del tono del sonido de puerta es por teclado, el instalador puede inhabilitar el sonido de puerta del teclado inhabilitando todos los sonidos de puerta del teclado personalizados</a:t>
            </a:r>
          </a:p>
          <a:p>
            <a:pPr marL="574675" lvl="1" indent="-117475">
              <a:spcBef>
                <a:spcPts val="500"/>
              </a:spcBef>
            </a:pPr>
            <a:r>
              <a:rPr lang="es-ES" sz="2100" smtClean="0">
                <a:solidFill>
                  <a:srgbClr val="000000"/>
                </a:solidFill>
                <a:latin typeface="Arial" charset="0"/>
                <a:cs typeface="Arial" charset="0"/>
              </a:rPr>
              <a:t>El sonido de puerta personalizado se deberá configurar para cada teclado</a:t>
            </a:r>
          </a:p>
        </p:txBody>
      </p:sp>
      <p:sp>
        <p:nvSpPr>
          <p:cNvPr id="27750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09B05E-6129-499F-B9FE-47824D0111CF}" type="slidenum">
              <a:rPr lang="en-US" smtClean="0">
                <a:latin typeface="Arial" charset="0"/>
                <a:cs typeface="Arial" charset="0"/>
              </a:rPr>
              <a:pPr fontAlgn="base">
                <a:spcBef>
                  <a:spcPct val="0"/>
                </a:spcBef>
                <a:spcAft>
                  <a:spcPct val="0"/>
                </a:spcAft>
              </a:pPr>
              <a:t>128</a:t>
            </a:fld>
            <a:endParaRPr lang="en-US" smtClean="0">
              <a:latin typeface="Arial" charset="0"/>
              <a:cs typeface="Arial" charset="0"/>
            </a:endParaRPr>
          </a:p>
        </p:txBody>
      </p:sp>
      <p:sp>
        <p:nvSpPr>
          <p:cNvPr id="27750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Rectangle 2"/>
          <p:cNvSpPr>
            <a:spLocks noGrp="1" noChangeArrowheads="1"/>
          </p:cNvSpPr>
          <p:nvPr>
            <p:ph type="title"/>
          </p:nvPr>
        </p:nvSpPr>
        <p:spPr/>
        <p:txBody>
          <a:bodyPr/>
          <a:lstStyle/>
          <a:p>
            <a:r>
              <a:rPr lang="es-ES" smtClean="0">
                <a:latin typeface="Arial" charset="0"/>
                <a:cs typeface="Arial" charset="0"/>
              </a:rPr>
              <a:t>Programación del código de usuario</a:t>
            </a:r>
          </a:p>
        </p:txBody>
      </p:sp>
      <p:sp>
        <p:nvSpPr>
          <p:cNvPr id="279554" name="Content Placeholder 8"/>
          <p:cNvSpPr>
            <a:spLocks noGrp="1"/>
          </p:cNvSpPr>
          <p:nvPr>
            <p:ph idx="1"/>
          </p:nvPr>
        </p:nvSpPr>
        <p:spPr/>
        <p:txBody>
          <a:bodyPr/>
          <a:lstStyle/>
          <a:p>
            <a:pPr marL="117475" indent="-117475">
              <a:lnSpc>
                <a:spcPct val="80000"/>
              </a:lnSpc>
              <a:spcBef>
                <a:spcPts val="575"/>
              </a:spcBef>
              <a:buClr>
                <a:srgbClr val="000000"/>
              </a:buClr>
            </a:pPr>
            <a:r>
              <a:rPr lang="es-ES" sz="2000" smtClean="0">
                <a:solidFill>
                  <a:srgbClr val="000000"/>
                </a:solidFill>
                <a:latin typeface="Arial" charset="0"/>
                <a:cs typeface="Arial" charset="0"/>
              </a:rPr>
              <a:t>Ahora el código maestro es usuario 1</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Cada usuario puede tener una etiqueta de proximidad.  Seleccione el usuario, seleccione la etiqueta de proximidad y preséntela para registrarla.  Pulse * para eliminar.</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Se mostrará una T para mostrar que el usuario tiene una etiqueta de proximidad asociada.  La barra de LED azul se desactivará para los usuarios que no tienen asociada una etiqueta de proximidad.</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El Código maestro no puede tener asociada una etiqueta de proximidad</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No es necesario tener programado un código de acceso para que las etiquetas funcionen</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Cada usuario tiene una etiqueta programable</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Si la autenticación está ajustada en etiqueta y código, el panel solicitará tanto la etiqueta como el código para los usuarios que tienen ambas credenciales.  Para los usuarios que solo tienen un código o una etiqueta, se aceptará esa única credencial</a:t>
            </a:r>
          </a:p>
        </p:txBody>
      </p:sp>
      <p:sp>
        <p:nvSpPr>
          <p:cNvPr id="27955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F40A54-DBE8-4EA0-83BD-69A3B6CFE1EC}" type="slidenum">
              <a:rPr lang="en-US" smtClean="0">
                <a:latin typeface="Arial" charset="0"/>
                <a:cs typeface="Arial" charset="0"/>
              </a:rPr>
              <a:pPr fontAlgn="base">
                <a:spcBef>
                  <a:spcPct val="0"/>
                </a:spcBef>
                <a:spcAft>
                  <a:spcPct val="0"/>
                </a:spcAft>
              </a:pPr>
              <a:t>129</a:t>
            </a:fld>
            <a:endParaRPr lang="en-US" smtClean="0">
              <a:latin typeface="Arial" charset="0"/>
              <a:cs typeface="Arial" charset="0"/>
            </a:endParaRPr>
          </a:p>
        </p:txBody>
      </p:sp>
      <p:sp>
        <p:nvSpPr>
          <p:cNvPr id="27955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s-ES" smtClean="0">
                <a:latin typeface="Arial" charset="0"/>
                <a:cs typeface="Arial" charset="0"/>
              </a:rPr>
              <a:t>HS2ICON – Teclado de ICONOS</a:t>
            </a:r>
          </a:p>
        </p:txBody>
      </p:sp>
      <p:sp>
        <p:nvSpPr>
          <p:cNvPr id="43010" name="Content Placeholder 8"/>
          <p:cNvSpPr>
            <a:spLocks noGrp="1"/>
          </p:cNvSpPr>
          <p:nvPr>
            <p:ph idx="1"/>
          </p:nvPr>
        </p:nvSpPr>
        <p:spPr/>
        <p:txBody>
          <a:bodyPr/>
          <a:lstStyle/>
          <a:p>
            <a:pPr marL="117475" indent="-117475">
              <a:spcBef>
                <a:spcPts val="575"/>
              </a:spcBef>
              <a:buClr>
                <a:srgbClr val="000000"/>
              </a:buClr>
            </a:pPr>
            <a:r>
              <a:rPr lang="es-ES" sz="2400" smtClean="0">
                <a:solidFill>
                  <a:srgbClr val="000000"/>
                </a:solidFill>
                <a:latin typeface="Arial" charset="0"/>
                <a:cs typeface="Arial" charset="0"/>
              </a:rPr>
              <a:t>Modelos:</a:t>
            </a:r>
          </a:p>
          <a:p>
            <a:pPr marL="574675" lvl="1" indent="-117475">
              <a:spcBef>
                <a:spcPts val="500"/>
              </a:spcBef>
            </a:pPr>
            <a:r>
              <a:rPr lang="es-ES" sz="2100" smtClean="0">
                <a:solidFill>
                  <a:srgbClr val="000000"/>
                </a:solidFill>
                <a:latin typeface="Arial" charset="0"/>
                <a:cs typeface="Arial" charset="0"/>
              </a:rPr>
              <a:t>HS2ICN – Teclado de ICONOS</a:t>
            </a:r>
          </a:p>
          <a:p>
            <a:pPr marL="574675" lvl="1" indent="-117475">
              <a:spcBef>
                <a:spcPts val="500"/>
              </a:spcBef>
            </a:pPr>
            <a:r>
              <a:rPr lang="es-ES" sz="2100" smtClean="0">
                <a:solidFill>
                  <a:srgbClr val="000000"/>
                </a:solidFill>
                <a:latin typeface="Arial" charset="0"/>
                <a:cs typeface="Arial" charset="0"/>
              </a:rPr>
              <a:t>HS2ICNP – Teclado de ICONOS con proximidad</a:t>
            </a:r>
          </a:p>
          <a:p>
            <a:pPr marL="574675" lvl="1" indent="-117475">
              <a:spcBef>
                <a:spcPts val="500"/>
              </a:spcBef>
            </a:pPr>
            <a:r>
              <a:rPr lang="es-ES" sz="2100" smtClean="0">
                <a:solidFill>
                  <a:srgbClr val="000000"/>
                </a:solidFill>
                <a:latin typeface="Arial" charset="0"/>
                <a:cs typeface="Arial" charset="0"/>
              </a:rPr>
              <a:t>HS2ICNRF – Teclado de ICONOS con HOST integrado</a:t>
            </a:r>
          </a:p>
          <a:p>
            <a:pPr marL="574675" lvl="1" indent="-117475">
              <a:spcBef>
                <a:spcPts val="500"/>
              </a:spcBef>
            </a:pPr>
            <a:r>
              <a:rPr lang="es-ES" sz="2100" smtClean="0">
                <a:solidFill>
                  <a:srgbClr val="000000"/>
                </a:solidFill>
                <a:latin typeface="Arial" charset="0"/>
                <a:cs typeface="Arial" charset="0"/>
              </a:rPr>
              <a:t>HS2ICNRFP – Teclado de ICONOS con HOST y proximidad</a:t>
            </a:r>
          </a:p>
          <a:p>
            <a:pPr marL="117475" indent="-117475">
              <a:spcBef>
                <a:spcPts val="575"/>
              </a:spcBef>
              <a:buClr>
                <a:srgbClr val="000000"/>
              </a:buClr>
            </a:pPr>
            <a:r>
              <a:rPr lang="es-ES" sz="2400" smtClean="0">
                <a:solidFill>
                  <a:srgbClr val="000000"/>
                </a:solidFill>
                <a:latin typeface="Arial" charset="0"/>
                <a:cs typeface="Arial" charset="0"/>
              </a:rPr>
              <a:t>Detección de baja temperatura en placa</a:t>
            </a:r>
          </a:p>
          <a:p>
            <a:pPr marL="117475" indent="-117475">
              <a:spcBef>
                <a:spcPts val="575"/>
              </a:spcBef>
              <a:buClr>
                <a:srgbClr val="000000"/>
              </a:buClr>
            </a:pPr>
            <a:r>
              <a:rPr lang="es-ES" sz="2400" smtClean="0">
                <a:solidFill>
                  <a:srgbClr val="000000"/>
                </a:solidFill>
                <a:latin typeface="Arial" charset="0"/>
                <a:cs typeface="Arial" charset="0"/>
              </a:rPr>
              <a:t>1 E/S en placa</a:t>
            </a:r>
          </a:p>
          <a:p>
            <a:pPr marL="117475" indent="-117475">
              <a:spcBef>
                <a:spcPts val="575"/>
              </a:spcBef>
            </a:pPr>
            <a:endParaRPr lang="es-ES" sz="2400" smtClean="0">
              <a:latin typeface="Arial" charset="0"/>
              <a:cs typeface="Arial" charset="0"/>
            </a:endParaRPr>
          </a:p>
          <a:p>
            <a:pPr marL="574675" lvl="1" indent="-117475">
              <a:spcBef>
                <a:spcPts val="500"/>
              </a:spcBef>
            </a:pPr>
            <a:endParaRPr lang="en-US" sz="2100" smtClean="0">
              <a:latin typeface="Arial" charset="0"/>
              <a:cs typeface="Arial" charset="0"/>
            </a:endParaRPr>
          </a:p>
          <a:p>
            <a:pPr marL="117475" indent="-117475">
              <a:spcBef>
                <a:spcPts val="575"/>
              </a:spcBef>
            </a:pPr>
            <a:endParaRPr lang="en-US" sz="2400" smtClean="0">
              <a:latin typeface="Arial" charset="0"/>
              <a:cs typeface="Arial" charset="0"/>
            </a:endParaRPr>
          </a:p>
        </p:txBody>
      </p:sp>
      <p:sp>
        <p:nvSpPr>
          <p:cNvPr id="4301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4A20CF-FC86-44CF-9996-FA038D486E07}" type="slidenum">
              <a:rPr lang="en-US" smtClean="0">
                <a:latin typeface="Arial" charset="0"/>
                <a:cs typeface="Arial" charset="0"/>
              </a:rPr>
              <a:pPr fontAlgn="base">
                <a:spcBef>
                  <a:spcPct val="0"/>
                </a:spcBef>
                <a:spcAft>
                  <a:spcPct val="0"/>
                </a:spcAft>
              </a:pPr>
              <a:t>13</a:t>
            </a:fld>
            <a:endParaRPr lang="en-US" smtClean="0">
              <a:latin typeface="Arial" charset="0"/>
              <a:cs typeface="Arial" charset="0"/>
            </a:endParaRPr>
          </a:p>
        </p:txBody>
      </p:sp>
      <p:sp>
        <p:nvSpPr>
          <p:cNvPr id="4301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Rectangle 2"/>
          <p:cNvSpPr>
            <a:spLocks noGrp="1" noChangeArrowheads="1"/>
          </p:cNvSpPr>
          <p:nvPr>
            <p:ph type="title"/>
          </p:nvPr>
        </p:nvSpPr>
        <p:spPr/>
        <p:txBody>
          <a:bodyPr/>
          <a:lstStyle/>
          <a:p>
            <a:r>
              <a:rPr lang="es-ES" smtClean="0">
                <a:latin typeface="Arial" charset="0"/>
                <a:cs typeface="Arial" charset="0"/>
              </a:rPr>
              <a:t>Programación del código de usuario</a:t>
            </a:r>
          </a:p>
        </p:txBody>
      </p:sp>
      <p:sp>
        <p:nvSpPr>
          <p:cNvPr id="281602"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Se ha modificado el menú de usuario</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Después de introducir el número de usuario de 2 dígitos, hay un nuevo número de subsección de un solo dígito</a:t>
            </a:r>
          </a:p>
          <a:p>
            <a:pPr marL="576072" lvl="1" indent="-118872">
              <a:spcBef>
                <a:spcPts val="504"/>
              </a:spcBef>
              <a:buFont typeface="Arial"/>
              <a:buChar char="•"/>
              <a:defRPr/>
            </a:pPr>
            <a:r>
              <a:rPr lang="en-CA" sz="2100">
                <a:solidFill>
                  <a:schemeClr val="tx1">
                    <a:lumMod val="85000"/>
                  </a:schemeClr>
                </a:solidFill>
                <a:latin typeface="Arial"/>
                <a:cs typeface="Arial"/>
              </a:rPr>
              <a:t>1 para programar el código</a:t>
            </a:r>
          </a:p>
          <a:p>
            <a:pPr marL="576072" lvl="1" indent="-118872">
              <a:spcBef>
                <a:spcPts val="504"/>
              </a:spcBef>
              <a:buFont typeface="Arial"/>
              <a:buChar char="•"/>
              <a:defRPr/>
            </a:pPr>
            <a:r>
              <a:rPr lang="en-CA" sz="2100">
                <a:solidFill>
                  <a:schemeClr val="tx1">
                    <a:lumMod val="85000"/>
                  </a:schemeClr>
                </a:solidFill>
                <a:latin typeface="Arial"/>
                <a:cs typeface="Arial"/>
              </a:rPr>
              <a:t>2 para programar la etiqueta de proximidad</a:t>
            </a:r>
          </a:p>
          <a:p>
            <a:pPr marL="576072" lvl="1" indent="-118872">
              <a:spcBef>
                <a:spcPts val="504"/>
              </a:spcBef>
              <a:buFont typeface="Arial"/>
              <a:buChar char="•"/>
              <a:defRPr/>
            </a:pPr>
            <a:r>
              <a:rPr lang="en-CA" sz="2100">
                <a:solidFill>
                  <a:schemeClr val="tx1">
                    <a:lumMod val="85000"/>
                  </a:schemeClr>
                </a:solidFill>
                <a:latin typeface="Arial"/>
                <a:cs typeface="Arial"/>
              </a:rPr>
              <a:t>3 para programar la etiqueta del usuario</a:t>
            </a:r>
          </a:p>
          <a:p>
            <a:pPr marL="576072" lvl="1" indent="-118872">
              <a:spcBef>
                <a:spcPts val="504"/>
              </a:spcBef>
              <a:buFont typeface="Arial"/>
              <a:buChar char="•"/>
              <a:defRPr/>
            </a:pPr>
            <a:r>
              <a:rPr lang="en-CA" sz="2100">
                <a:solidFill>
                  <a:schemeClr val="tx1">
                    <a:lumMod val="85000"/>
                  </a:schemeClr>
                </a:solidFill>
                <a:latin typeface="Arial"/>
                <a:cs typeface="Arial"/>
              </a:rPr>
              <a:t>4 para la asignación de particiones</a:t>
            </a:r>
          </a:p>
          <a:p>
            <a:pPr marL="576072" lvl="1" indent="-118872">
              <a:spcBef>
                <a:spcPts val="504"/>
              </a:spcBef>
              <a:buFont typeface="Arial"/>
              <a:buChar char="•"/>
              <a:defRPr/>
            </a:pPr>
            <a:r>
              <a:rPr lang="en-CA" sz="2100">
                <a:solidFill>
                  <a:schemeClr val="tx1">
                    <a:lumMod val="85000"/>
                  </a:schemeClr>
                </a:solidFill>
                <a:latin typeface="Arial"/>
                <a:cs typeface="Arial"/>
              </a:rPr>
              <a:t>5 para las opciones del usuario</a:t>
            </a:r>
          </a:p>
        </p:txBody>
      </p:sp>
      <p:sp>
        <p:nvSpPr>
          <p:cNvPr id="28160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2A5E2B-6E20-4F85-BF8C-E56F9E7F4EBC}" type="slidenum">
              <a:rPr lang="en-US" smtClean="0">
                <a:latin typeface="Arial" charset="0"/>
                <a:cs typeface="Arial" charset="0"/>
              </a:rPr>
              <a:pPr fontAlgn="base">
                <a:spcBef>
                  <a:spcPct val="0"/>
                </a:spcBef>
                <a:spcAft>
                  <a:spcPct val="0"/>
                </a:spcAft>
              </a:pPr>
              <a:t>130</a:t>
            </a:fld>
            <a:endParaRPr lang="en-US" smtClean="0">
              <a:latin typeface="Arial" charset="0"/>
              <a:cs typeface="Arial" charset="0"/>
            </a:endParaRPr>
          </a:p>
        </p:txBody>
      </p:sp>
      <p:sp>
        <p:nvSpPr>
          <p:cNvPr id="28160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49" name="Rectangle 2"/>
          <p:cNvSpPr>
            <a:spLocks noGrp="1" noChangeArrowheads="1"/>
          </p:cNvSpPr>
          <p:nvPr>
            <p:ph type="title"/>
          </p:nvPr>
        </p:nvSpPr>
        <p:spPr/>
        <p:txBody>
          <a:bodyPr/>
          <a:lstStyle/>
          <a:p>
            <a:r>
              <a:rPr lang="es-ES" smtClean="0">
                <a:latin typeface="Arial" charset="0"/>
                <a:cs typeface="Arial" charset="0"/>
              </a:rPr>
              <a:t>Funciones del usuario</a:t>
            </a:r>
          </a:p>
        </p:txBody>
      </p:sp>
      <p:sp>
        <p:nvSpPr>
          <p:cNvPr id="283650" name="Content Placeholder 8"/>
          <p:cNvSpPr>
            <a:spLocks noGrp="1"/>
          </p:cNvSpPr>
          <p:nvPr>
            <p:ph idx="1"/>
          </p:nvPr>
        </p:nvSpPr>
        <p:spPr/>
        <p:txBody>
          <a:bodyPr/>
          <a:lstStyle/>
          <a:p>
            <a:pPr marL="117475" indent="-117475">
              <a:lnSpc>
                <a:spcPct val="80000"/>
              </a:lnSpc>
              <a:spcBef>
                <a:spcPts val="575"/>
              </a:spcBef>
              <a:buClr>
                <a:srgbClr val="000000"/>
              </a:buClr>
            </a:pPr>
            <a:r>
              <a:rPr lang="es-ES" sz="1900" smtClean="0">
                <a:solidFill>
                  <a:srgbClr val="000000"/>
                </a:solidFill>
                <a:latin typeface="Arial" charset="0"/>
                <a:cs typeface="Arial" charset="0"/>
              </a:rPr>
              <a:t>Las combinaciones de teclas de función del usuario ahora son de dos dígitos</a:t>
            </a:r>
          </a:p>
          <a:p>
            <a:pPr marL="574675" lvl="1" indent="-117475">
              <a:lnSpc>
                <a:spcPct val="80000"/>
              </a:lnSpc>
              <a:spcBef>
                <a:spcPts val="500"/>
              </a:spcBef>
            </a:pPr>
            <a:r>
              <a:rPr lang="es-ES" sz="1600" smtClean="0">
                <a:solidFill>
                  <a:srgbClr val="000000"/>
                </a:solidFill>
                <a:latin typeface="Arial" charset="0"/>
                <a:cs typeface="Arial" charset="0"/>
              </a:rPr>
              <a:t>* = Memoria intermedia de eventos – Solo teclado LCD</a:t>
            </a:r>
          </a:p>
          <a:p>
            <a:pPr marL="574675" lvl="1" indent="-117475">
              <a:lnSpc>
                <a:spcPct val="80000"/>
              </a:lnSpc>
              <a:spcBef>
                <a:spcPts val="500"/>
              </a:spcBef>
            </a:pPr>
            <a:r>
              <a:rPr lang="es-ES" sz="1600" smtClean="0">
                <a:solidFill>
                  <a:srgbClr val="000000"/>
                </a:solidFill>
                <a:latin typeface="Arial" charset="0"/>
                <a:cs typeface="Arial" charset="0"/>
              </a:rPr>
              <a:t>01 =  Fecha y hora</a:t>
            </a:r>
          </a:p>
          <a:p>
            <a:pPr marL="574675" lvl="1" indent="-117475">
              <a:lnSpc>
                <a:spcPct val="80000"/>
              </a:lnSpc>
              <a:spcBef>
                <a:spcPts val="500"/>
              </a:spcBef>
            </a:pPr>
            <a:r>
              <a:rPr lang="es-ES" sz="1600" smtClean="0">
                <a:solidFill>
                  <a:srgbClr val="000000"/>
                </a:solidFill>
                <a:latin typeface="Arial" charset="0"/>
                <a:cs typeface="Arial" charset="0"/>
              </a:rPr>
              <a:t>02 = Habilitar/inhabilitar el armado automático</a:t>
            </a:r>
          </a:p>
          <a:p>
            <a:pPr marL="574675" lvl="1" indent="-117475">
              <a:lnSpc>
                <a:spcPct val="80000"/>
              </a:lnSpc>
              <a:spcBef>
                <a:spcPts val="500"/>
              </a:spcBef>
            </a:pPr>
            <a:r>
              <a:rPr lang="es-ES" sz="1600" smtClean="0">
                <a:solidFill>
                  <a:srgbClr val="000000"/>
                </a:solidFill>
                <a:latin typeface="Arial" charset="0"/>
                <a:cs typeface="Arial" charset="0"/>
              </a:rPr>
              <a:t>03 = Hora de armado automático</a:t>
            </a:r>
          </a:p>
          <a:p>
            <a:pPr marL="574675" lvl="1" indent="-117475">
              <a:lnSpc>
                <a:spcPct val="80000"/>
              </a:lnSpc>
              <a:spcBef>
                <a:spcPts val="500"/>
              </a:spcBef>
            </a:pPr>
            <a:r>
              <a:rPr lang="es-ES" sz="1600" smtClean="0">
                <a:solidFill>
                  <a:srgbClr val="000000"/>
                </a:solidFill>
                <a:latin typeface="Arial" charset="0"/>
                <a:cs typeface="Arial" charset="0"/>
              </a:rPr>
              <a:t>04 = Prueba del sistema</a:t>
            </a:r>
          </a:p>
          <a:p>
            <a:pPr marL="574675" lvl="1" indent="-117475">
              <a:lnSpc>
                <a:spcPct val="80000"/>
              </a:lnSpc>
              <a:spcBef>
                <a:spcPts val="500"/>
              </a:spcBef>
            </a:pPr>
            <a:r>
              <a:rPr lang="es-ES" sz="1600" smtClean="0">
                <a:solidFill>
                  <a:srgbClr val="000000"/>
                </a:solidFill>
                <a:latin typeface="Arial" charset="0"/>
                <a:cs typeface="Arial" charset="0"/>
              </a:rPr>
              <a:t>05 = Ventana de DLS/Ventana de servicio del sistema</a:t>
            </a:r>
          </a:p>
          <a:p>
            <a:pPr marL="574675" lvl="1" indent="-117475">
              <a:lnSpc>
                <a:spcPct val="80000"/>
              </a:lnSpc>
              <a:spcBef>
                <a:spcPts val="500"/>
              </a:spcBef>
            </a:pPr>
            <a:r>
              <a:rPr lang="es-ES" sz="1600" smtClean="0">
                <a:solidFill>
                  <a:srgbClr val="000000"/>
                </a:solidFill>
                <a:latin typeface="Arial" charset="0"/>
                <a:cs typeface="Arial" charset="0"/>
              </a:rPr>
              <a:t>06 = Llamado del usuario</a:t>
            </a:r>
          </a:p>
          <a:p>
            <a:pPr marL="574675" lvl="1" indent="-117475">
              <a:lnSpc>
                <a:spcPct val="80000"/>
              </a:lnSpc>
              <a:spcBef>
                <a:spcPts val="500"/>
              </a:spcBef>
            </a:pPr>
            <a:r>
              <a:rPr lang="es-ES" sz="1600" smtClean="0">
                <a:solidFill>
                  <a:srgbClr val="000000"/>
                </a:solidFill>
                <a:latin typeface="Arial" charset="0"/>
                <a:cs typeface="Arial" charset="0"/>
              </a:rPr>
              <a:t>09 = Habilitar/inhabilitar tarde para abrir</a:t>
            </a:r>
          </a:p>
          <a:p>
            <a:pPr marL="574675" lvl="1" indent="-117475">
              <a:lnSpc>
                <a:spcPct val="80000"/>
              </a:lnSpc>
              <a:spcBef>
                <a:spcPts val="500"/>
              </a:spcBef>
            </a:pPr>
            <a:r>
              <a:rPr lang="es-ES" sz="1600" smtClean="0">
                <a:solidFill>
                  <a:srgbClr val="000000"/>
                </a:solidFill>
                <a:latin typeface="Arial" charset="0"/>
                <a:cs typeface="Arial" charset="0"/>
              </a:rPr>
              <a:t>10 = Hora de tarde para abrir</a:t>
            </a:r>
          </a:p>
          <a:p>
            <a:pPr marL="574675" lvl="1" indent="-117475">
              <a:lnSpc>
                <a:spcPct val="80000"/>
              </a:lnSpc>
              <a:spcBef>
                <a:spcPts val="500"/>
              </a:spcBef>
            </a:pPr>
            <a:r>
              <a:rPr lang="es-ES" sz="1600" smtClean="0">
                <a:solidFill>
                  <a:srgbClr val="000000"/>
                </a:solidFill>
                <a:latin typeface="Arial" charset="0"/>
                <a:cs typeface="Arial" charset="0"/>
              </a:rPr>
              <a:t>11 = Programación del número de teléfono SMS</a:t>
            </a:r>
          </a:p>
          <a:p>
            <a:pPr marL="574675" lvl="1" indent="-117475">
              <a:lnSpc>
                <a:spcPct val="80000"/>
              </a:lnSpc>
              <a:spcBef>
                <a:spcPts val="500"/>
              </a:spcBef>
            </a:pPr>
            <a:r>
              <a:rPr lang="es-ES" sz="1600" smtClean="0">
                <a:solidFill>
                  <a:srgbClr val="000000"/>
                </a:solidFill>
                <a:latin typeface="Arial" charset="0"/>
                <a:cs typeface="Arial" charset="0"/>
              </a:rPr>
              <a:t>12 = Control de brillo</a:t>
            </a:r>
          </a:p>
          <a:p>
            <a:pPr marL="574675" lvl="1" indent="-117475">
              <a:lnSpc>
                <a:spcPct val="80000"/>
              </a:lnSpc>
              <a:spcBef>
                <a:spcPts val="500"/>
              </a:spcBef>
            </a:pPr>
            <a:r>
              <a:rPr lang="es-ES" sz="1600" smtClean="0">
                <a:solidFill>
                  <a:srgbClr val="000000"/>
                </a:solidFill>
                <a:latin typeface="Arial" charset="0"/>
                <a:cs typeface="Arial" charset="0"/>
              </a:rPr>
              <a:t>13 = Control de contraste</a:t>
            </a:r>
          </a:p>
          <a:p>
            <a:pPr marL="574675" lvl="1" indent="-117475">
              <a:lnSpc>
                <a:spcPct val="80000"/>
              </a:lnSpc>
              <a:spcBef>
                <a:spcPts val="500"/>
              </a:spcBef>
            </a:pPr>
            <a:r>
              <a:rPr lang="es-ES" sz="1600" smtClean="0">
                <a:solidFill>
                  <a:srgbClr val="000000"/>
                </a:solidFill>
                <a:latin typeface="Arial" charset="0"/>
                <a:cs typeface="Arial" charset="0"/>
              </a:rPr>
              <a:t>14 = Control de chicharra</a:t>
            </a:r>
          </a:p>
          <a:p>
            <a:pPr marL="574675" lvl="1" indent="-117475">
              <a:lnSpc>
                <a:spcPct val="80000"/>
              </a:lnSpc>
              <a:spcBef>
                <a:spcPts val="500"/>
              </a:spcBef>
            </a:pPr>
            <a:r>
              <a:rPr lang="es-ES" sz="1600" smtClean="0">
                <a:solidFill>
                  <a:srgbClr val="000000"/>
                </a:solidFill>
                <a:latin typeface="Arial" charset="0"/>
                <a:cs typeface="Arial" charset="0"/>
              </a:rPr>
              <a:t>15 = Control de solicitud de voz</a:t>
            </a:r>
          </a:p>
          <a:p>
            <a:pPr marL="574675" lvl="1" indent="-117475">
              <a:lnSpc>
                <a:spcPct val="80000"/>
              </a:lnSpc>
              <a:spcBef>
                <a:spcPts val="500"/>
              </a:spcBef>
            </a:pPr>
            <a:r>
              <a:rPr lang="es-ES" sz="1600" smtClean="0">
                <a:solidFill>
                  <a:srgbClr val="000000"/>
                </a:solidFill>
                <a:latin typeface="Arial" charset="0"/>
                <a:cs typeface="Arial" charset="0"/>
              </a:rPr>
              <a:t>16 = Control de sonido de voz</a:t>
            </a:r>
          </a:p>
          <a:p>
            <a:pPr marL="574675" lvl="1" indent="-117475">
              <a:lnSpc>
                <a:spcPct val="80000"/>
              </a:lnSpc>
              <a:spcBef>
                <a:spcPts val="500"/>
              </a:spcBef>
            </a:pPr>
            <a:r>
              <a:rPr lang="es-ES" sz="1600" smtClean="0">
                <a:solidFill>
                  <a:srgbClr val="000000"/>
                </a:solidFill>
                <a:latin typeface="Arial" charset="0"/>
                <a:cs typeface="Arial" charset="0"/>
              </a:rPr>
              <a:t>17 = Autorizar actualización de firmware</a:t>
            </a:r>
          </a:p>
        </p:txBody>
      </p:sp>
      <p:sp>
        <p:nvSpPr>
          <p:cNvPr id="28365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C2DA73-9D70-4ED9-BFC3-AF0308E6D650}" type="slidenum">
              <a:rPr lang="en-US" smtClean="0">
                <a:latin typeface="Arial" charset="0"/>
                <a:cs typeface="Arial" charset="0"/>
              </a:rPr>
              <a:pPr fontAlgn="base">
                <a:spcBef>
                  <a:spcPct val="0"/>
                </a:spcBef>
                <a:spcAft>
                  <a:spcPct val="0"/>
                </a:spcAft>
              </a:pPr>
              <a:t>131</a:t>
            </a:fld>
            <a:endParaRPr lang="en-US" smtClean="0">
              <a:latin typeface="Arial" charset="0"/>
              <a:cs typeface="Arial" charset="0"/>
            </a:endParaRPr>
          </a:p>
        </p:txBody>
      </p:sp>
      <p:sp>
        <p:nvSpPr>
          <p:cNvPr id="28365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Rectangle 2"/>
          <p:cNvSpPr>
            <a:spLocks noGrp="1" noChangeArrowheads="1"/>
          </p:cNvSpPr>
          <p:nvPr>
            <p:ph type="title"/>
          </p:nvPr>
        </p:nvSpPr>
        <p:spPr/>
        <p:txBody>
          <a:bodyPr/>
          <a:lstStyle/>
          <a:p>
            <a:r>
              <a:rPr lang="es-ES" smtClean="0">
                <a:latin typeface="Arial" charset="0"/>
                <a:cs typeface="Arial" charset="0"/>
              </a:rPr>
              <a:t>Funciones del usuario</a:t>
            </a:r>
          </a:p>
        </p:txBody>
      </p:sp>
      <p:sp>
        <p:nvSpPr>
          <p:cNvPr id="285698"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06 </a:t>
            </a:r>
            <a:r>
              <a:rPr lang="es-ES" sz="2400" smtClean="0">
                <a:solidFill>
                  <a:srgbClr val="000000"/>
                </a:solidFill>
                <a:latin typeface="Arial" charset="0"/>
                <a:cs typeface="Arial" charset="0"/>
              </a:rPr>
              <a:t>Llamado del usuario</a:t>
            </a:r>
          </a:p>
          <a:p>
            <a:pPr marL="574675" lvl="1" indent="-117475">
              <a:spcBef>
                <a:spcPts val="438"/>
              </a:spcBef>
            </a:pPr>
            <a:r>
              <a:rPr lang="es-ES" sz="1800" smtClean="0">
                <a:solidFill>
                  <a:srgbClr val="000000"/>
                </a:solidFill>
                <a:latin typeface="Arial" charset="0"/>
                <a:cs typeface="Arial" charset="0"/>
              </a:rPr>
              <a:t>Ahora admite llamar al usuario por un comunicador alternativo</a:t>
            </a:r>
          </a:p>
          <a:p>
            <a:pPr marL="574675" lvl="1" indent="-117475">
              <a:spcBef>
                <a:spcPts val="438"/>
              </a:spcBef>
            </a:pPr>
            <a:r>
              <a:rPr lang="es-ES" sz="1800" smtClean="0">
                <a:solidFill>
                  <a:srgbClr val="000000"/>
                </a:solidFill>
                <a:latin typeface="Arial" charset="0"/>
                <a:cs typeface="Arial" charset="0"/>
              </a:rPr>
              <a:t>El panel realizará la llamada del usuario por un comunicador alternativo cuando el número de teléfono DLS no esté programado</a:t>
            </a:r>
          </a:p>
        </p:txBody>
      </p:sp>
      <p:sp>
        <p:nvSpPr>
          <p:cNvPr id="28569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5CF515-5028-4615-A601-1A8EC315B147}" type="slidenum">
              <a:rPr lang="en-US" smtClean="0">
                <a:latin typeface="Arial" charset="0"/>
                <a:cs typeface="Arial" charset="0"/>
              </a:rPr>
              <a:pPr fontAlgn="base">
                <a:spcBef>
                  <a:spcPct val="0"/>
                </a:spcBef>
                <a:spcAft>
                  <a:spcPct val="0"/>
                </a:spcAft>
              </a:pPr>
              <a:t>132</a:t>
            </a:fld>
            <a:endParaRPr lang="en-US" smtClean="0">
              <a:latin typeface="Arial" charset="0"/>
              <a:cs typeface="Arial" charset="0"/>
            </a:endParaRPr>
          </a:p>
        </p:txBody>
      </p:sp>
      <p:sp>
        <p:nvSpPr>
          <p:cNvPr id="28570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2"/>
          <p:cNvSpPr>
            <a:spLocks noGrp="1" noChangeArrowheads="1"/>
          </p:cNvSpPr>
          <p:nvPr>
            <p:ph type="title"/>
          </p:nvPr>
        </p:nvSpPr>
        <p:spPr/>
        <p:txBody>
          <a:bodyPr/>
          <a:lstStyle/>
          <a:p>
            <a:r>
              <a:rPr lang="es-ES" smtClean="0">
                <a:latin typeface="Arial" charset="0"/>
                <a:cs typeface="Arial" charset="0"/>
              </a:rPr>
              <a:t>Actualización del firmware</a:t>
            </a:r>
          </a:p>
        </p:txBody>
      </p:sp>
      <p:sp>
        <p:nvSpPr>
          <p:cNvPr id="287746"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La actualización del firmware de todos los componentes soportados, incluido el comunicador alternativo, se puede realizar por DLS.  No está disponible la actualización Connect24</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 actualización del firmware es un proceso de dos pasos</a:t>
            </a:r>
          </a:p>
          <a:p>
            <a:pPr marL="576072" lvl="1" indent="-118872">
              <a:spcBef>
                <a:spcPts val="432"/>
              </a:spcBef>
              <a:buFont typeface="Arial"/>
              <a:buChar char="•"/>
              <a:defRPr/>
            </a:pPr>
            <a:r>
              <a:rPr lang="en-CA" sz="1800">
                <a:solidFill>
                  <a:schemeClr val="tx1">
                    <a:lumMod val="85000"/>
                  </a:schemeClr>
                </a:solidFill>
                <a:latin typeface="Arial"/>
                <a:cs typeface="Arial"/>
              </a:rPr>
              <a:t>Primero, el instalador realiza el paso de transferencia a través de DLS</a:t>
            </a:r>
          </a:p>
          <a:p>
            <a:pPr marL="576072" lvl="1" indent="-118872">
              <a:spcBef>
                <a:spcPts val="432"/>
              </a:spcBef>
              <a:buFont typeface="Arial"/>
              <a:buChar char="•"/>
              <a:defRPr/>
            </a:pPr>
            <a:r>
              <a:rPr lang="en-CA" sz="1800">
                <a:solidFill>
                  <a:schemeClr val="tx1">
                    <a:lumMod val="85000"/>
                  </a:schemeClr>
                </a:solidFill>
                <a:latin typeface="Arial"/>
                <a:cs typeface="Arial"/>
              </a:rPr>
              <a:t>Segundo, el usuario activa el paso de la aplicación por medio de la opción 17 del menú *6</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 barra de luz azul parpadea para indicar al usuario que hay una actualización disponible</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Durante el proceso de actualización, el DLS no necesita estar en línea con el panel, el DLS proporcionará el estado a través del servidor de actualización</a:t>
            </a:r>
          </a:p>
        </p:txBody>
      </p:sp>
      <p:sp>
        <p:nvSpPr>
          <p:cNvPr id="28774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57A001-8C11-49B3-8B52-1F55B4F951D9}" type="slidenum">
              <a:rPr lang="en-US" smtClean="0">
                <a:latin typeface="Arial" charset="0"/>
                <a:cs typeface="Arial" charset="0"/>
              </a:rPr>
              <a:pPr fontAlgn="base">
                <a:spcBef>
                  <a:spcPct val="0"/>
                </a:spcBef>
                <a:spcAft>
                  <a:spcPct val="0"/>
                </a:spcAft>
              </a:pPr>
              <a:t>133</a:t>
            </a:fld>
            <a:endParaRPr lang="en-US" smtClean="0">
              <a:latin typeface="Arial" charset="0"/>
              <a:cs typeface="Arial" charset="0"/>
            </a:endParaRPr>
          </a:p>
        </p:txBody>
      </p:sp>
      <p:sp>
        <p:nvSpPr>
          <p:cNvPr id="28774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Rectangle 2"/>
          <p:cNvSpPr>
            <a:spLocks noGrp="1" noChangeArrowheads="1"/>
          </p:cNvSpPr>
          <p:nvPr>
            <p:ph type="title"/>
          </p:nvPr>
        </p:nvSpPr>
        <p:spPr/>
        <p:txBody>
          <a:bodyPr/>
          <a:lstStyle/>
          <a:p>
            <a:r>
              <a:rPr lang="es-ES" smtClean="0">
                <a:latin typeface="Arial" charset="0"/>
                <a:cs typeface="Arial" charset="0"/>
              </a:rPr>
              <a:t>Control de salida</a:t>
            </a:r>
          </a:p>
        </p:txBody>
      </p:sp>
      <p:sp>
        <p:nvSpPr>
          <p:cNvPr id="289794"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Indicará el estado de la salida si se ha configurado PGM para conmutar.  El mensaje indicará activada/desactivada</a:t>
            </a:r>
          </a:p>
          <a:p>
            <a:pPr marL="117475" indent="-117475">
              <a:spcBef>
                <a:spcPts val="575"/>
              </a:spcBef>
              <a:buClr>
                <a:srgbClr val="000000"/>
              </a:buClr>
            </a:pPr>
            <a:r>
              <a:rPr lang="en-CA" sz="2400" smtClean="0">
                <a:solidFill>
                  <a:srgbClr val="000000"/>
                </a:solidFill>
                <a:latin typeface="Arial" charset="0"/>
                <a:cs typeface="Arial" charset="0"/>
              </a:rPr>
              <a:t>Los programas se pueden habilitar/inhabilitar para las salidas de mandos introduciendo [*][7][9].  En esta sección hay un Campo con 4 opciones para habilitar/deshabilitar la activación de cada salida siguiendo un horario</a:t>
            </a:r>
          </a:p>
          <a:p>
            <a:pPr marL="117475" indent="-117475">
              <a:spcBef>
                <a:spcPts val="575"/>
              </a:spcBef>
              <a:buClr>
                <a:srgbClr val="000000"/>
              </a:buClr>
            </a:pPr>
            <a:r>
              <a:rPr lang="en-CA" sz="2400" smtClean="0">
                <a:solidFill>
                  <a:srgbClr val="000000"/>
                </a:solidFill>
                <a:latin typeface="Arial" charset="0"/>
                <a:cs typeface="Arial" charset="0"/>
              </a:rPr>
              <a:t>El instalador debe configurar los programas.</a:t>
            </a:r>
          </a:p>
        </p:txBody>
      </p:sp>
      <p:sp>
        <p:nvSpPr>
          <p:cNvPr id="28979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8160AD-1569-467C-A07D-5DF1F5ACB9C9}" type="slidenum">
              <a:rPr lang="en-US" smtClean="0">
                <a:latin typeface="Arial" charset="0"/>
                <a:cs typeface="Arial" charset="0"/>
              </a:rPr>
              <a:pPr fontAlgn="base">
                <a:spcBef>
                  <a:spcPct val="0"/>
                </a:spcBef>
                <a:spcAft>
                  <a:spcPct val="0"/>
                </a:spcAft>
              </a:pPr>
              <a:t>134</a:t>
            </a:fld>
            <a:endParaRPr lang="en-US" smtClean="0">
              <a:latin typeface="Arial" charset="0"/>
              <a:cs typeface="Arial" charset="0"/>
            </a:endParaRPr>
          </a:p>
        </p:txBody>
      </p:sp>
      <p:sp>
        <p:nvSpPr>
          <p:cNvPr id="28979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Rectangle 2"/>
          <p:cNvSpPr>
            <a:spLocks noGrp="1" noChangeArrowheads="1"/>
          </p:cNvSpPr>
          <p:nvPr>
            <p:ph type="title"/>
          </p:nvPr>
        </p:nvSpPr>
        <p:spPr/>
        <p:txBody>
          <a:bodyPr/>
          <a:lstStyle/>
          <a:p>
            <a:r>
              <a:rPr lang="es-ES" smtClean="0">
                <a:latin typeface="Arial" charset="0"/>
                <a:cs typeface="Arial" charset="0"/>
              </a:rPr>
              <a:t>Detección de caída de voltaje de CA</a:t>
            </a:r>
          </a:p>
        </p:txBody>
      </p:sp>
      <p:sp>
        <p:nvSpPr>
          <p:cNvPr id="291842"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Se generará un problema de CA cuando se detecte una caída de voltaje.  No existe una manera de diferenciar los dos problemas</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Cuando se detecte un problema de caída de voltaje de CA, la restauración del problema de CA será denunciada hasta 3 minutos</a:t>
            </a:r>
          </a:p>
        </p:txBody>
      </p:sp>
      <p:sp>
        <p:nvSpPr>
          <p:cNvPr id="29184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4D3A46-CD2A-45DE-8270-3BAAAF0B493A}" type="slidenum">
              <a:rPr lang="en-US" smtClean="0">
                <a:latin typeface="Arial" charset="0"/>
                <a:cs typeface="Arial" charset="0"/>
              </a:rPr>
              <a:pPr fontAlgn="base">
                <a:spcBef>
                  <a:spcPct val="0"/>
                </a:spcBef>
                <a:spcAft>
                  <a:spcPct val="0"/>
                </a:spcAft>
              </a:pPr>
              <a:t>135</a:t>
            </a:fld>
            <a:endParaRPr lang="en-US" smtClean="0">
              <a:latin typeface="Arial" charset="0"/>
              <a:cs typeface="Arial" charset="0"/>
            </a:endParaRPr>
          </a:p>
        </p:txBody>
      </p:sp>
      <p:sp>
        <p:nvSpPr>
          <p:cNvPr id="29184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Rectangle 2"/>
          <p:cNvSpPr>
            <a:spLocks noGrp="1" noChangeArrowheads="1"/>
          </p:cNvSpPr>
          <p:nvPr>
            <p:ph type="title"/>
          </p:nvPr>
        </p:nvSpPr>
        <p:spPr/>
        <p:txBody>
          <a:bodyPr/>
          <a:lstStyle/>
          <a:p>
            <a:r>
              <a:rPr smtClean="0">
                <a:latin typeface="Arial" charset="0"/>
                <a:cs typeface="Arial" charset="0"/>
              </a:rPr>
              <a:t>PC-Link</a:t>
            </a:r>
          </a:p>
        </p:txBody>
      </p:sp>
      <p:sp>
        <p:nvSpPr>
          <p:cNvPr id="293890"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Hay dos interfaces de PC-Link con energía en la placa</a:t>
            </a:r>
          </a:p>
          <a:p>
            <a:pPr marL="117475" indent="-117475">
              <a:spcBef>
                <a:spcPts val="500"/>
              </a:spcBef>
              <a:buClr>
                <a:srgbClr val="000000"/>
              </a:buClr>
            </a:pPr>
            <a:r>
              <a:rPr lang="es-ES" sz="2100" smtClean="0">
                <a:solidFill>
                  <a:srgbClr val="000000"/>
                </a:solidFill>
                <a:latin typeface="Arial" charset="0"/>
                <a:cs typeface="Arial" charset="0"/>
              </a:rPr>
              <a:t>El comunicador alternativo solo se soporta en PC-Link 2</a:t>
            </a:r>
          </a:p>
          <a:p>
            <a:pPr marL="117475" indent="-117475">
              <a:spcBef>
                <a:spcPts val="500"/>
              </a:spcBef>
              <a:buClr>
                <a:srgbClr val="000000"/>
              </a:buClr>
            </a:pPr>
            <a:r>
              <a:rPr lang="es-ES" sz="2100" smtClean="0">
                <a:solidFill>
                  <a:srgbClr val="000000"/>
                </a:solidFill>
                <a:latin typeface="Arial" charset="0"/>
                <a:cs typeface="Arial" charset="0"/>
              </a:rPr>
              <a:t>DLS/SA se puede utilizar en cualquiera de las conexiones PC-Link</a:t>
            </a:r>
          </a:p>
          <a:p>
            <a:pPr marL="117475" indent="-117475">
              <a:spcBef>
                <a:spcPts val="500"/>
              </a:spcBef>
              <a:buClr>
                <a:srgbClr val="000000"/>
              </a:buClr>
            </a:pPr>
            <a:r>
              <a:rPr lang="es-ES" sz="2100" smtClean="0">
                <a:solidFill>
                  <a:srgbClr val="000000"/>
                </a:solidFill>
                <a:latin typeface="Arial" charset="0"/>
                <a:cs typeface="Arial" charset="0"/>
              </a:rPr>
              <a:t>La actualización de firmware local solo se admite en PC-Link 2 y requiere que esté habilitada la opción del comunicador alternativo</a:t>
            </a:r>
          </a:p>
          <a:p>
            <a:pPr marL="117475" indent="-117475">
              <a:spcBef>
                <a:spcPts val="500"/>
              </a:spcBef>
              <a:buClr>
                <a:srgbClr val="000000"/>
              </a:buClr>
            </a:pPr>
            <a:r>
              <a:rPr lang="es-ES" sz="2100" smtClean="0">
                <a:solidFill>
                  <a:srgbClr val="000000"/>
                </a:solidFill>
                <a:latin typeface="Arial" charset="0"/>
                <a:cs typeface="Arial" charset="0"/>
              </a:rPr>
              <a:t>El DLS de PC-Link requiere que el usuario habilite la ventana de DLS, que no es igual que en PC1864</a:t>
            </a:r>
          </a:p>
          <a:p>
            <a:pPr marL="117475" indent="-117475">
              <a:spcBef>
                <a:spcPts val="500"/>
              </a:spcBef>
              <a:buClr>
                <a:srgbClr val="000000"/>
              </a:buClr>
            </a:pPr>
            <a:r>
              <a:rPr lang="es-ES" sz="2100" smtClean="0">
                <a:solidFill>
                  <a:srgbClr val="000000"/>
                </a:solidFill>
                <a:latin typeface="Arial" charset="0"/>
                <a:cs typeface="Arial" charset="0"/>
              </a:rPr>
              <a:t>Conector de 5 pines con energía – Pin 1 = Energía</a:t>
            </a:r>
          </a:p>
          <a:p>
            <a:pPr marL="574675" lvl="1" indent="-117475">
              <a:spcBef>
                <a:spcPts val="438"/>
              </a:spcBef>
            </a:pPr>
            <a:r>
              <a:rPr lang="es-ES" sz="1800" smtClean="0">
                <a:solidFill>
                  <a:srgbClr val="000000"/>
                </a:solidFill>
                <a:latin typeface="Arial" charset="0"/>
                <a:cs typeface="Arial" charset="0"/>
              </a:rPr>
              <a:t>Cuando utilice un conector viejo, use pin 2 a 5</a:t>
            </a:r>
          </a:p>
          <a:p>
            <a:pPr marL="574675" lvl="1" indent="-117475">
              <a:spcBef>
                <a:spcPts val="438"/>
              </a:spcBef>
            </a:pPr>
            <a:r>
              <a:rPr lang="es-ES" sz="1800" smtClean="0">
                <a:solidFill>
                  <a:srgbClr val="000000"/>
                </a:solidFill>
                <a:latin typeface="Arial" charset="0"/>
                <a:cs typeface="Arial" charset="0"/>
              </a:rPr>
              <a:t>El lado del conector de PCB se indica con una barra sólida serigrafiada</a:t>
            </a:r>
          </a:p>
        </p:txBody>
      </p:sp>
      <p:sp>
        <p:nvSpPr>
          <p:cNvPr id="29389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BF1105-2D55-4272-9D29-98CBDD639C9D}" type="slidenum">
              <a:rPr lang="en-US" smtClean="0">
                <a:latin typeface="Arial" charset="0"/>
                <a:cs typeface="Arial" charset="0"/>
              </a:rPr>
              <a:pPr fontAlgn="base">
                <a:spcBef>
                  <a:spcPct val="0"/>
                </a:spcBef>
                <a:spcAft>
                  <a:spcPct val="0"/>
                </a:spcAft>
              </a:pPr>
              <a:t>136</a:t>
            </a:fld>
            <a:endParaRPr lang="en-US" smtClean="0">
              <a:latin typeface="Arial" charset="0"/>
              <a:cs typeface="Arial" charset="0"/>
            </a:endParaRPr>
          </a:p>
        </p:txBody>
      </p:sp>
      <p:sp>
        <p:nvSpPr>
          <p:cNvPr id="29389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smtClean="0">
                <a:latin typeface="Arial" charset="0"/>
                <a:cs typeface="Arial" charset="0"/>
              </a:rPr>
              <a:t>PC-Link</a:t>
            </a:r>
          </a:p>
        </p:txBody>
      </p:sp>
      <p:sp>
        <p:nvSpPr>
          <p:cNvPr id="29593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1D7905-5A48-4647-BB92-8C15B2E6CA76}" type="slidenum">
              <a:rPr lang="en-US" smtClean="0">
                <a:latin typeface="Arial" charset="0"/>
                <a:cs typeface="Arial" charset="0"/>
              </a:rPr>
              <a:pPr fontAlgn="base">
                <a:spcBef>
                  <a:spcPct val="0"/>
                </a:spcBef>
                <a:spcAft>
                  <a:spcPct val="0"/>
                </a:spcAft>
              </a:pPr>
              <a:t>137</a:t>
            </a:fld>
            <a:endParaRPr lang="en-US" smtClean="0">
              <a:latin typeface="Arial" charset="0"/>
              <a:cs typeface="Arial" charset="0"/>
            </a:endParaRPr>
          </a:p>
        </p:txBody>
      </p:sp>
      <p:sp>
        <p:nvSpPr>
          <p:cNvPr id="29593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295940" name="Picture 7" descr="HS2064-C.jpg"/>
          <p:cNvPicPr>
            <a:picLocks noChangeAspect="1"/>
          </p:cNvPicPr>
          <p:nvPr/>
        </p:nvPicPr>
        <p:blipFill>
          <a:blip r:embed="rId3"/>
          <a:srcRect/>
          <a:stretch>
            <a:fillRect/>
          </a:stretch>
        </p:blipFill>
        <p:spPr bwMode="auto">
          <a:xfrm>
            <a:off x="2027238" y="2049463"/>
            <a:ext cx="5640387" cy="3060700"/>
          </a:xfrm>
          <a:prstGeom prst="rect">
            <a:avLst/>
          </a:prstGeom>
          <a:noFill/>
          <a:ln w="9525">
            <a:noFill/>
            <a:miter lim="800000"/>
            <a:headEnd/>
            <a:tailEnd/>
          </a:ln>
        </p:spPr>
      </p:pic>
      <p:sp>
        <p:nvSpPr>
          <p:cNvPr id="9" name="Rectangular Callout 8"/>
          <p:cNvSpPr/>
          <p:nvPr/>
        </p:nvSpPr>
        <p:spPr>
          <a:xfrm>
            <a:off x="4010025" y="1295400"/>
            <a:ext cx="1543050" cy="612775"/>
          </a:xfrm>
          <a:prstGeom prst="wedgeRectCallout">
            <a:avLst>
              <a:gd name="adj1" fmla="val -5401"/>
              <a:gd name="adj2" fmla="val 10758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rgbClr val="4F81BD">
                    <a:lumMod val="50000"/>
                  </a:srgbClr>
                </a:solidFill>
              </a:rPr>
              <a:t>2 conectores PC-Link</a:t>
            </a:r>
          </a:p>
        </p:txBody>
      </p:sp>
    </p:spTree>
  </p:cSld>
  <p:clrMapOvr>
    <a:masterClrMapping/>
  </p:clrMapOvr>
  <p:transition spd="med">
    <p:fade/>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5" name="Content Placeholder 2"/>
          <p:cNvSpPr>
            <a:spLocks noGrp="1"/>
          </p:cNvSpPr>
          <p:nvPr>
            <p:ph idx="1"/>
          </p:nvPr>
        </p:nvSpPr>
        <p:spPr>
          <a:xfrm>
            <a:off x="876300" y="1647825"/>
            <a:ext cx="5915025" cy="3495675"/>
          </a:xfrm>
        </p:spPr>
        <p:txBody>
          <a:bodyPr/>
          <a:lstStyle/>
          <a:p>
            <a:pPr marL="117475" indent="-117475">
              <a:spcBef>
                <a:spcPts val="388"/>
              </a:spcBef>
              <a:buClr>
                <a:srgbClr val="000000"/>
              </a:buClr>
            </a:pPr>
            <a:r>
              <a:rPr lang="en-CA" sz="1600" smtClean="0">
                <a:solidFill>
                  <a:srgbClr val="000000"/>
                </a:solidFill>
                <a:latin typeface="Arial" charset="0"/>
                <a:cs typeface="Arial" charset="0"/>
              </a:rPr>
              <a:t>3 </a:t>
            </a:r>
            <a:r>
              <a:rPr lang="es-ES" sz="1600" smtClean="0">
                <a:solidFill>
                  <a:srgbClr val="000000"/>
                </a:solidFill>
                <a:latin typeface="Arial" charset="0"/>
                <a:cs typeface="Arial" charset="0"/>
              </a:rPr>
              <a:t>modelos disponibles:</a:t>
            </a:r>
          </a:p>
          <a:p>
            <a:pPr marL="574675" lvl="1" indent="-117475">
              <a:spcBef>
                <a:spcPts val="288"/>
              </a:spcBef>
            </a:pPr>
            <a:r>
              <a:rPr lang="es-ES" sz="1200" smtClean="0">
                <a:solidFill>
                  <a:srgbClr val="000000"/>
                </a:solidFill>
                <a:latin typeface="Arial" charset="0"/>
                <a:cs typeface="Arial" charset="0"/>
              </a:rPr>
              <a:t>Celular (3G2080R*)</a:t>
            </a:r>
          </a:p>
          <a:p>
            <a:pPr marL="574675" lvl="1" indent="-117475">
              <a:spcBef>
                <a:spcPts val="288"/>
              </a:spcBef>
            </a:pPr>
            <a:r>
              <a:rPr lang="es-ES" sz="1200" smtClean="0">
                <a:solidFill>
                  <a:srgbClr val="000000"/>
                </a:solidFill>
                <a:latin typeface="Arial" charset="0"/>
                <a:cs typeface="Arial" charset="0"/>
              </a:rPr>
              <a:t>Internet (TL280R*)</a:t>
            </a:r>
          </a:p>
          <a:p>
            <a:pPr marL="574675" lvl="1" indent="-117475">
              <a:spcBef>
                <a:spcPts val="288"/>
              </a:spcBef>
            </a:pPr>
            <a:r>
              <a:rPr lang="es-ES" sz="1200" smtClean="0">
                <a:solidFill>
                  <a:srgbClr val="000000"/>
                </a:solidFill>
                <a:latin typeface="Arial" charset="0"/>
                <a:cs typeface="Arial" charset="0"/>
              </a:rPr>
              <a:t>Internet/Celular (TL2803GR</a:t>
            </a:r>
            <a:r>
              <a:rPr lang="en-CA" sz="1200" smtClean="0">
                <a:solidFill>
                  <a:srgbClr val="000000"/>
                </a:solidFill>
                <a:latin typeface="Arial" charset="0"/>
                <a:cs typeface="Arial" charset="0"/>
              </a:rPr>
              <a:t>*)</a:t>
            </a:r>
          </a:p>
          <a:p>
            <a:pPr marL="117475" indent="-117475">
              <a:spcBef>
                <a:spcPts val="388"/>
              </a:spcBef>
              <a:buClr>
                <a:srgbClr val="000000"/>
              </a:buClr>
            </a:pPr>
            <a:r>
              <a:rPr lang="es-ES" sz="1600" smtClean="0">
                <a:solidFill>
                  <a:srgbClr val="000000"/>
                </a:solidFill>
                <a:latin typeface="Arial" charset="0"/>
                <a:cs typeface="Arial" charset="0"/>
              </a:rPr>
              <a:t>Supervisión con encriptado AES de 128 bits</a:t>
            </a:r>
          </a:p>
          <a:p>
            <a:pPr marL="117475" indent="-117475">
              <a:spcBef>
                <a:spcPts val="388"/>
              </a:spcBef>
              <a:buClr>
                <a:srgbClr val="000000"/>
              </a:buClr>
            </a:pPr>
            <a:r>
              <a:rPr lang="es-ES" sz="1600" smtClean="0">
                <a:solidFill>
                  <a:srgbClr val="000000"/>
                </a:solidFill>
                <a:latin typeface="Arial" charset="0"/>
                <a:cs typeface="Arial" charset="0"/>
              </a:rPr>
              <a:t>Todos los modelos de celular son 3G</a:t>
            </a:r>
          </a:p>
          <a:p>
            <a:pPr marL="574675" lvl="1" indent="-117475">
              <a:spcBef>
                <a:spcPts val="288"/>
              </a:spcBef>
            </a:pPr>
            <a:r>
              <a:rPr lang="es-ES" sz="1200" smtClean="0">
                <a:solidFill>
                  <a:srgbClr val="000000"/>
                </a:solidFill>
                <a:latin typeface="Arial" charset="0"/>
                <a:cs typeface="Arial" charset="0"/>
              </a:rPr>
              <a:t>Utiliza la red HSPA (3G) con la alternativa de EDGE/GPRS (2G)</a:t>
            </a:r>
          </a:p>
          <a:p>
            <a:pPr marL="117475" indent="-117475">
              <a:spcBef>
                <a:spcPts val="388"/>
              </a:spcBef>
              <a:buClr>
                <a:srgbClr val="000000"/>
              </a:buClr>
            </a:pPr>
            <a:r>
              <a:rPr lang="es-ES" sz="1600" smtClean="0">
                <a:solidFill>
                  <a:srgbClr val="000000"/>
                </a:solidFill>
                <a:latin typeface="Arial" charset="0"/>
                <a:cs typeface="Arial" charset="0"/>
              </a:rPr>
              <a:t>Formato SIA e ID de contacto</a:t>
            </a:r>
          </a:p>
          <a:p>
            <a:pPr marL="117475" indent="-117475">
              <a:spcBef>
                <a:spcPts val="388"/>
              </a:spcBef>
              <a:buClr>
                <a:srgbClr val="000000"/>
              </a:buClr>
            </a:pPr>
            <a:r>
              <a:rPr lang="es-ES" sz="1600" smtClean="0">
                <a:solidFill>
                  <a:srgbClr val="000000"/>
                </a:solidFill>
                <a:latin typeface="Arial" charset="0"/>
                <a:cs typeface="Arial" charset="0"/>
              </a:rPr>
              <a:t>Carga/descarga por celular o Internet</a:t>
            </a:r>
          </a:p>
          <a:p>
            <a:pPr marL="574675" lvl="1" indent="-117475">
              <a:spcBef>
                <a:spcPts val="288"/>
              </a:spcBef>
            </a:pPr>
            <a:r>
              <a:rPr lang="es-ES" sz="1200" smtClean="0">
                <a:solidFill>
                  <a:srgbClr val="000000"/>
                </a:solidFill>
                <a:latin typeface="Arial" charset="0"/>
                <a:cs typeface="Arial" charset="0"/>
              </a:rPr>
              <a:t>Soporte DLS completo</a:t>
            </a:r>
          </a:p>
          <a:p>
            <a:pPr marL="574675" lvl="1" indent="-117475">
              <a:spcBef>
                <a:spcPts val="288"/>
              </a:spcBef>
            </a:pPr>
            <a:r>
              <a:rPr lang="es-ES" sz="1200" smtClean="0">
                <a:solidFill>
                  <a:srgbClr val="000000"/>
                </a:solidFill>
                <a:latin typeface="Arial" charset="0"/>
                <a:cs typeface="Arial" charset="0"/>
              </a:rPr>
              <a:t>Software de administración del sistema</a:t>
            </a:r>
          </a:p>
          <a:p>
            <a:pPr marL="574675" lvl="1" indent="-117475">
              <a:spcBef>
                <a:spcPts val="288"/>
              </a:spcBef>
            </a:pPr>
            <a:r>
              <a:rPr lang="es-ES" sz="1200" smtClean="0">
                <a:solidFill>
                  <a:srgbClr val="000000"/>
                </a:solidFill>
                <a:latin typeface="Arial" charset="0"/>
                <a:cs typeface="Arial" charset="0"/>
              </a:rPr>
              <a:t>Actualización del firmware</a:t>
            </a:r>
          </a:p>
          <a:p>
            <a:pPr marL="117475" indent="-117475">
              <a:spcBef>
                <a:spcPts val="388"/>
              </a:spcBef>
              <a:buClr>
                <a:srgbClr val="000000"/>
              </a:buClr>
            </a:pPr>
            <a:r>
              <a:rPr lang="es-ES" sz="1600" smtClean="0">
                <a:solidFill>
                  <a:srgbClr val="000000"/>
                </a:solidFill>
                <a:latin typeface="Arial" charset="0"/>
                <a:cs typeface="Arial" charset="0"/>
              </a:rPr>
              <a:t>Verificación visual por celular o Internet</a:t>
            </a:r>
          </a:p>
        </p:txBody>
      </p:sp>
      <p:sp>
        <p:nvSpPr>
          <p:cNvPr id="297986" name="Title 1"/>
          <p:cNvSpPr>
            <a:spLocks noGrp="1"/>
          </p:cNvSpPr>
          <p:nvPr>
            <p:ph type="title"/>
          </p:nvPr>
        </p:nvSpPr>
        <p:spPr>
          <a:xfrm>
            <a:off x="923925" y="250825"/>
            <a:ext cx="7553325" cy="1143000"/>
          </a:xfrm>
        </p:spPr>
        <p:txBody>
          <a:bodyPr/>
          <a:lstStyle/>
          <a:p>
            <a:r>
              <a:rPr lang="es-ES" smtClean="0">
                <a:latin typeface="Arial" charset="0"/>
                <a:ea typeface="ＭＳ Ｐゴシック"/>
                <a:cs typeface="ＭＳ Ｐゴシック"/>
              </a:rPr>
              <a:t>Comunicadores alternativos</a:t>
            </a:r>
          </a:p>
        </p:txBody>
      </p:sp>
      <p:pic>
        <p:nvPicPr>
          <p:cNvPr id="297987" name="Picture 5" descr="TL2803G-EU UA-C (NO SIM).jpg"/>
          <p:cNvPicPr>
            <a:picLocks noChangeAspect="1"/>
          </p:cNvPicPr>
          <p:nvPr/>
        </p:nvPicPr>
        <p:blipFill>
          <a:blip r:embed="rId2"/>
          <a:srcRect/>
          <a:stretch>
            <a:fillRect/>
          </a:stretch>
        </p:blipFill>
        <p:spPr bwMode="auto">
          <a:xfrm>
            <a:off x="5876925" y="292100"/>
            <a:ext cx="2433638" cy="418941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Content Placeholder 2"/>
          <p:cNvSpPr>
            <a:spLocks noGrp="1"/>
          </p:cNvSpPr>
          <p:nvPr>
            <p:ph idx="1"/>
          </p:nvPr>
        </p:nvSpPr>
        <p:spPr>
          <a:xfrm>
            <a:off x="457200" y="1600200"/>
            <a:ext cx="5915025" cy="4525963"/>
          </a:xfrm>
        </p:spPr>
        <p:txBody>
          <a:bodyPr/>
          <a:lstStyle/>
          <a:p>
            <a:pPr marL="118872" indent="-118872">
              <a:spcBef>
                <a:spcPts val="336"/>
              </a:spcBef>
              <a:buClr>
                <a:srgbClr val="000000"/>
              </a:buClr>
              <a:defRPr/>
            </a:pPr>
            <a:r>
              <a:rPr lang="en-US">
                <a:solidFill>
                  <a:srgbClr val="000000"/>
                </a:solidFill>
                <a:latin typeface="Arial"/>
                <a:cs typeface="Arial"/>
              </a:rPr>
              <a:t>Montaje remoto con el módulo PCL-422</a:t>
            </a:r>
          </a:p>
          <a:p>
            <a:pPr marL="576072" lvl="1" indent="-118872">
              <a:spcBef>
                <a:spcPts val="264"/>
              </a:spcBef>
              <a:buFont typeface="Arial"/>
              <a:buChar char="•"/>
              <a:defRPr/>
            </a:pPr>
            <a:r>
              <a:rPr lang="en-US">
                <a:solidFill>
                  <a:srgbClr val="000000"/>
                </a:solidFill>
                <a:latin typeface="Arial"/>
                <a:cs typeface="Arial"/>
              </a:rPr>
              <a:t>Hasta 50 pies de extensión de PC-Link</a:t>
            </a:r>
          </a:p>
          <a:p>
            <a:pPr marL="576072" lvl="1" indent="-118872">
              <a:spcBef>
                <a:spcPts val="264"/>
              </a:spcBef>
              <a:buFont typeface="Arial"/>
              <a:buChar char="•"/>
              <a:defRPr/>
            </a:pPr>
            <a:r>
              <a:rPr lang="en-US">
                <a:solidFill>
                  <a:srgbClr val="000000"/>
                </a:solidFill>
                <a:latin typeface="Arial"/>
                <a:cs typeface="Arial"/>
              </a:rPr>
              <a:t>Hasta 1000 pies si se utiliza un suministro de energía (12V)</a:t>
            </a:r>
          </a:p>
          <a:p>
            <a:pPr marL="576072" lvl="1" indent="-118872">
              <a:spcBef>
                <a:spcPts val="264"/>
              </a:spcBef>
              <a:buFont typeface="Arial"/>
              <a:buChar char="•"/>
              <a:defRPr/>
            </a:pPr>
            <a:r>
              <a:rPr lang="en-US">
                <a:solidFill>
                  <a:schemeClr val="tx1">
                    <a:lumMod val="85000"/>
                  </a:schemeClr>
                </a:solidFill>
                <a:latin typeface="Arial"/>
                <a:cs typeface="Arial"/>
              </a:rPr>
              <a:t>Par de dispositivos, uno en cada extremo</a:t>
            </a:r>
          </a:p>
          <a:p>
            <a:pPr marL="576072" lvl="1" indent="-118872">
              <a:spcBef>
                <a:spcPts val="264"/>
              </a:spcBef>
              <a:buFont typeface="Arial"/>
              <a:buChar char="•"/>
              <a:defRPr/>
            </a:pPr>
            <a:r>
              <a:rPr lang="en-US">
                <a:solidFill>
                  <a:schemeClr val="tx1">
                    <a:lumMod val="85000"/>
                  </a:schemeClr>
                </a:solidFill>
                <a:latin typeface="Arial"/>
                <a:cs typeface="Arial"/>
              </a:rPr>
              <a:t>Se puede colocar en gabinetes existentes (4050C, 5003C)</a:t>
            </a:r>
          </a:p>
          <a:p>
            <a:pPr marL="118872" indent="-118872">
              <a:spcBef>
                <a:spcPts val="0"/>
              </a:spcBef>
              <a:defRPr/>
            </a:pPr>
            <a:endParaRPr lang="en-US" dirty="0" smtClean="0">
              <a:solidFill>
                <a:srgbClr val="000000"/>
              </a:solidFill>
            </a:endParaRPr>
          </a:p>
          <a:p>
            <a:pPr marL="118872" indent="-118872">
              <a:spcBef>
                <a:spcPts val="0"/>
              </a:spcBef>
              <a:defRPr/>
            </a:pPr>
            <a:endParaRPr lang="en-US" dirty="0" smtClean="0">
              <a:solidFill>
                <a:srgbClr val="000000"/>
              </a:solidFill>
            </a:endParaRPr>
          </a:p>
          <a:p>
            <a:pPr marL="118872" indent="-118872">
              <a:spcBef>
                <a:spcPts val="336"/>
              </a:spcBef>
              <a:buClr>
                <a:srgbClr val="000000"/>
              </a:buClr>
              <a:defRPr/>
            </a:pPr>
            <a:r>
              <a:rPr lang="en-US">
                <a:solidFill>
                  <a:srgbClr val="000000"/>
                </a:solidFill>
                <a:latin typeface="Arial"/>
                <a:cs typeface="Arial"/>
              </a:rPr>
              <a:t>Mando y control por SMS</a:t>
            </a:r>
            <a:r>
              <a:rPr lang="en-US">
                <a:solidFill>
                  <a:schemeClr val="tx1">
                    <a:lumMod val="85000"/>
                  </a:schemeClr>
                </a:solidFill>
                <a:latin typeface="Arial"/>
                <a:cs typeface="Arial"/>
              </a:rPr>
              <a:t> </a:t>
            </a:r>
          </a:p>
          <a:p>
            <a:pPr marL="576072" lvl="1" indent="-118872">
              <a:spcBef>
                <a:spcPts val="264"/>
              </a:spcBef>
              <a:buFont typeface="Arial"/>
              <a:buChar char="•"/>
              <a:defRPr/>
            </a:pPr>
            <a:r>
              <a:rPr lang="en-US">
                <a:solidFill>
                  <a:schemeClr val="tx1">
                    <a:lumMod val="85000"/>
                  </a:schemeClr>
                </a:solidFill>
                <a:latin typeface="Arial"/>
                <a:cs typeface="Arial"/>
              </a:rPr>
              <a:t>Disponible en modelos de celular</a:t>
            </a:r>
          </a:p>
          <a:p>
            <a:pPr marL="576072" lvl="1" indent="-118872">
              <a:spcBef>
                <a:spcPts val="264"/>
              </a:spcBef>
              <a:buFont typeface="Arial"/>
              <a:buChar char="•"/>
              <a:defRPr/>
            </a:pPr>
            <a:r>
              <a:rPr lang="en-US">
                <a:solidFill>
                  <a:schemeClr val="tx1">
                    <a:lumMod val="85000"/>
                  </a:schemeClr>
                </a:solidFill>
                <a:latin typeface="Arial"/>
                <a:cs typeface="Arial"/>
              </a:rPr>
              <a:t>Similar a la funcionalidad de Alexor / Impassa</a:t>
            </a:r>
          </a:p>
          <a:p>
            <a:pPr marL="576072" lvl="1" indent="-118872">
              <a:spcBef>
                <a:spcPts val="264"/>
              </a:spcBef>
              <a:buFont typeface="Arial"/>
              <a:buChar char="•"/>
              <a:defRPr/>
            </a:pPr>
            <a:r>
              <a:rPr lang="en-US">
                <a:solidFill>
                  <a:schemeClr val="tx1">
                    <a:lumMod val="85000"/>
                  </a:schemeClr>
                </a:solidFill>
                <a:latin typeface="Arial"/>
                <a:cs typeface="Arial"/>
              </a:rPr>
              <a:t>Mismo plan de tarifas y flujo de trabajo en Connect24 (América del Norte)</a:t>
            </a:r>
          </a:p>
        </p:txBody>
      </p:sp>
      <p:sp>
        <p:nvSpPr>
          <p:cNvPr id="299010" name="Title 1"/>
          <p:cNvSpPr>
            <a:spLocks noGrp="1"/>
          </p:cNvSpPr>
          <p:nvPr>
            <p:ph type="title"/>
          </p:nvPr>
        </p:nvSpPr>
        <p:spPr>
          <a:xfrm>
            <a:off x="923925" y="250825"/>
            <a:ext cx="7553325" cy="1143000"/>
          </a:xfrm>
        </p:spPr>
        <p:txBody>
          <a:bodyPr/>
          <a:lstStyle/>
          <a:p>
            <a:r>
              <a:rPr lang="es-ES" smtClean="0">
                <a:latin typeface="Arial" charset="0"/>
                <a:ea typeface="ＭＳ Ｐゴシック"/>
                <a:cs typeface="ＭＳ Ｐゴシック"/>
              </a:rPr>
              <a:t>Comunicadores alternativos</a:t>
            </a:r>
          </a:p>
        </p:txBody>
      </p:sp>
      <p:pic>
        <p:nvPicPr>
          <p:cNvPr id="299011" name="Picture 5" descr="RS422-C.jpg"/>
          <p:cNvPicPr>
            <a:picLocks noChangeAspect="1"/>
          </p:cNvPicPr>
          <p:nvPr/>
        </p:nvPicPr>
        <p:blipFill>
          <a:blip r:embed="rId2"/>
          <a:srcRect/>
          <a:stretch>
            <a:fillRect/>
          </a:stretch>
        </p:blipFill>
        <p:spPr bwMode="auto">
          <a:xfrm>
            <a:off x="4506913" y="1595438"/>
            <a:ext cx="2597150" cy="14097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r>
              <a:rPr lang="es-ES" smtClean="0">
                <a:latin typeface="Arial" charset="0"/>
                <a:cs typeface="Arial" charset="0"/>
              </a:rPr>
              <a:t>HS2LED – Teclado de 16 LED</a:t>
            </a:r>
          </a:p>
        </p:txBody>
      </p:sp>
      <p:sp>
        <p:nvSpPr>
          <p:cNvPr id="45058"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Modelos:</a:t>
            </a:r>
          </a:p>
          <a:p>
            <a:pPr marL="576072" lvl="1" indent="-118872">
              <a:spcBef>
                <a:spcPts val="504"/>
              </a:spcBef>
              <a:buFont typeface="Arial"/>
              <a:buChar char="•"/>
              <a:defRPr/>
            </a:pPr>
            <a:r>
              <a:rPr lang="en-CA" sz="2100">
                <a:solidFill>
                  <a:schemeClr val="tx1">
                    <a:lumMod val="85000"/>
                  </a:schemeClr>
                </a:solidFill>
                <a:latin typeface="Arial"/>
                <a:cs typeface="Arial"/>
              </a:rPr>
              <a:t>HS2LED – Teclado de 16 LED</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Detección de baja temperatura en placa</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1 E/S en placa</a:t>
            </a:r>
          </a:p>
          <a:p>
            <a:pPr marL="118872" indent="-118872">
              <a:spcBef>
                <a:spcPts val="504"/>
              </a:spcBef>
              <a:defRPr/>
            </a:pPr>
            <a:endParaRPr lang="en-US" sz="2100" dirty="0" smtClean="0"/>
          </a:p>
          <a:p>
            <a:pPr marL="118872" indent="-118872">
              <a:spcBef>
                <a:spcPts val="504"/>
              </a:spcBef>
              <a:buClr>
                <a:schemeClr val="tx1">
                  <a:lumMod val="85000"/>
                </a:schemeClr>
              </a:buClr>
              <a:defRPr/>
            </a:pPr>
            <a:r>
              <a:rPr lang="en-CA" sz="2100">
                <a:solidFill>
                  <a:schemeClr val="tx1">
                    <a:lumMod val="85000"/>
                  </a:schemeClr>
                </a:solidFill>
                <a:latin typeface="Arial"/>
                <a:cs typeface="Arial"/>
              </a:rPr>
              <a:t>No hay un modelo de teclado de 8 LED</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 barra de luz azul está ligada a la iluminación posterior</a:t>
            </a:r>
          </a:p>
          <a:p>
            <a:pPr marL="118872" indent="-118872">
              <a:spcBef>
                <a:spcPts val="576"/>
              </a:spcBef>
              <a:defRPr/>
            </a:pPr>
            <a:endParaRPr lang="en-US" sz="2400" dirty="0" smtClean="0"/>
          </a:p>
        </p:txBody>
      </p:sp>
      <p:sp>
        <p:nvSpPr>
          <p:cNvPr id="4505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AD6C9F-9F28-474F-A743-9B5BCB778B55}" type="slidenum">
              <a:rPr lang="en-US" smtClean="0">
                <a:latin typeface="Arial" charset="0"/>
                <a:cs typeface="Arial" charset="0"/>
              </a:rPr>
              <a:pPr fontAlgn="base">
                <a:spcBef>
                  <a:spcPct val="0"/>
                </a:spcBef>
                <a:spcAft>
                  <a:spcPct val="0"/>
                </a:spcAft>
              </a:pPr>
              <a:t>14</a:t>
            </a:fld>
            <a:endParaRPr lang="en-US" smtClean="0">
              <a:latin typeface="Arial" charset="0"/>
              <a:cs typeface="Arial" charset="0"/>
            </a:endParaRPr>
          </a:p>
        </p:txBody>
      </p:sp>
      <p:sp>
        <p:nvSpPr>
          <p:cNvPr id="4506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Rectangle 4"/>
          <p:cNvSpPr>
            <a:spLocks noGrp="1" noChangeArrowheads="1"/>
          </p:cNvSpPr>
          <p:nvPr>
            <p:ph type="ctrTitle"/>
          </p:nvPr>
        </p:nvSpPr>
        <p:spPr>
          <a:xfrm>
            <a:off x="695325" y="2541588"/>
            <a:ext cx="7772400" cy="1470025"/>
          </a:xfrm>
        </p:spPr>
        <p:txBody>
          <a:bodyPr/>
          <a:lstStyle/>
          <a:p>
            <a:pPr algn="ctr"/>
            <a:r>
              <a:rPr lang="es-ES" sz="4000" smtClean="0">
                <a:latin typeface="Arial" charset="0"/>
                <a:cs typeface="Arial" charset="0"/>
              </a:rPr>
              <a:t>¿Preguntas?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r>
              <a:rPr lang="es-ES" smtClean="0">
                <a:latin typeface="Arial" charset="0"/>
                <a:cs typeface="Arial" charset="0"/>
              </a:rPr>
              <a:t>HS2LCDWF – Teclado LCD 2x16 sin cables</a:t>
            </a:r>
          </a:p>
        </p:txBody>
      </p:sp>
      <p:sp>
        <p:nvSpPr>
          <p:cNvPr id="47106"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Modelos:</a:t>
            </a:r>
          </a:p>
          <a:p>
            <a:pPr marL="576072" lvl="1" indent="-118872">
              <a:spcBef>
                <a:spcPts val="504"/>
              </a:spcBef>
              <a:buFont typeface="Arial"/>
              <a:buChar char="•"/>
              <a:defRPr/>
            </a:pPr>
            <a:r>
              <a:rPr lang="en-CA" sz="2100">
                <a:solidFill>
                  <a:schemeClr val="tx1">
                    <a:lumMod val="85000"/>
                  </a:schemeClr>
                </a:solidFill>
                <a:latin typeface="Arial"/>
                <a:cs typeface="Arial"/>
              </a:rPr>
              <a:t>HS2LCDWF – Teclado LCD 2x16 sin cables</a:t>
            </a:r>
          </a:p>
          <a:p>
            <a:pPr marL="576072" lvl="1" indent="-118872">
              <a:spcBef>
                <a:spcPts val="504"/>
              </a:spcBef>
              <a:buFont typeface="Arial"/>
              <a:buChar char="•"/>
              <a:defRPr/>
            </a:pPr>
            <a:r>
              <a:rPr lang="en-CA" sz="2100">
                <a:solidFill>
                  <a:schemeClr val="tx1">
                    <a:lumMod val="85000"/>
                  </a:schemeClr>
                </a:solidFill>
                <a:latin typeface="Arial"/>
                <a:cs typeface="Arial"/>
              </a:rPr>
              <a:t>HS2LCDWFP – Teclado LCD 2x16 sin cables con proximidad</a:t>
            </a:r>
          </a:p>
          <a:p>
            <a:pPr marL="576072" lvl="1" indent="-118872">
              <a:spcBef>
                <a:spcPts val="504"/>
              </a:spcBef>
              <a:buFont typeface="Arial"/>
              <a:buChar char="•"/>
              <a:defRPr/>
            </a:pPr>
            <a:r>
              <a:rPr lang="en-CA" sz="2100">
                <a:solidFill>
                  <a:schemeClr val="tx1">
                    <a:lumMod val="85000"/>
                  </a:schemeClr>
                </a:solidFill>
                <a:latin typeface="Arial"/>
                <a:cs typeface="Arial"/>
              </a:rPr>
              <a:t>HS2LCDWFPV – Teclado LCD 2x16 con proximidad y voz</a:t>
            </a:r>
          </a:p>
          <a:p>
            <a:pPr marL="118872" indent="-118872">
              <a:spcBef>
                <a:spcPts val="576"/>
              </a:spcBef>
              <a:defRPr/>
            </a:pPr>
            <a:endParaRPr lang="en-US" sz="2400" dirty="0" smtClean="0"/>
          </a:p>
          <a:p>
            <a:pPr marL="118872" indent="-118872">
              <a:spcBef>
                <a:spcPts val="576"/>
              </a:spcBef>
              <a:buClr>
                <a:schemeClr val="tx1">
                  <a:lumMod val="85000"/>
                </a:schemeClr>
              </a:buClr>
              <a:defRPr/>
            </a:pPr>
            <a:r>
              <a:rPr lang="en-CA" sz="2400">
                <a:solidFill>
                  <a:schemeClr val="tx1">
                    <a:lumMod val="85000"/>
                  </a:schemeClr>
                </a:solidFill>
                <a:latin typeface="Arial"/>
                <a:cs typeface="Arial"/>
              </a:rPr>
              <a:t>Interfaz dirigida por menús, navegación para instaladores basada en texto</a:t>
            </a:r>
          </a:p>
          <a:p>
            <a:pPr marL="118872" indent="-118872">
              <a:spcBef>
                <a:spcPts val="576"/>
              </a:spcBef>
              <a:defRPr/>
            </a:pPr>
            <a:endParaRPr lang="en-US" sz="2400" dirty="0" smtClean="0"/>
          </a:p>
        </p:txBody>
      </p:sp>
      <p:sp>
        <p:nvSpPr>
          <p:cNvPr id="4710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DB4F2E-2996-41D4-9A21-056050A5A410}" type="slidenum">
              <a:rPr lang="en-US" smtClean="0">
                <a:latin typeface="Arial" charset="0"/>
                <a:cs typeface="Arial" charset="0"/>
              </a:rPr>
              <a:pPr fontAlgn="base">
                <a:spcBef>
                  <a:spcPct val="0"/>
                </a:spcBef>
                <a:spcAft>
                  <a:spcPct val="0"/>
                </a:spcAft>
              </a:pPr>
              <a:t>15</a:t>
            </a:fld>
            <a:endParaRPr lang="en-US" smtClean="0">
              <a:latin typeface="Arial" charset="0"/>
              <a:cs typeface="Arial" charset="0"/>
            </a:endParaRPr>
          </a:p>
        </p:txBody>
      </p:sp>
      <p:sp>
        <p:nvSpPr>
          <p:cNvPr id="4710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s-ES" smtClean="0">
                <a:latin typeface="Arial" charset="0"/>
                <a:cs typeface="Arial" charset="0"/>
              </a:rPr>
              <a:t>Soporte de etiquetas de proximidad</a:t>
            </a:r>
          </a:p>
        </p:txBody>
      </p:sp>
      <p:sp>
        <p:nvSpPr>
          <p:cNvPr id="49154"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Los teclados con una lectora de etiquetas de proximidad tienen una P al final del nombre del modelo</a:t>
            </a:r>
          </a:p>
          <a:p>
            <a:pPr marL="117475" indent="-117475">
              <a:spcBef>
                <a:spcPts val="500"/>
              </a:spcBef>
              <a:buClr>
                <a:srgbClr val="000000"/>
              </a:buClr>
            </a:pPr>
            <a:r>
              <a:rPr lang="es-ES" sz="2100" smtClean="0">
                <a:solidFill>
                  <a:srgbClr val="000000"/>
                </a:solidFill>
                <a:latin typeface="Arial" charset="0"/>
                <a:cs typeface="Arial" charset="0"/>
              </a:rPr>
              <a:t>La puerta del teclado de los modelos con proximidad incluye un icono de una diana, que indica la ubicación de la lectora</a:t>
            </a:r>
          </a:p>
          <a:p>
            <a:pPr marL="117475" indent="-117475">
              <a:spcBef>
                <a:spcPts val="500"/>
              </a:spcBef>
              <a:buClr>
                <a:srgbClr val="000000"/>
              </a:buClr>
            </a:pPr>
            <a:r>
              <a:rPr lang="es-ES" sz="2100" smtClean="0">
                <a:solidFill>
                  <a:srgbClr val="000000"/>
                </a:solidFill>
                <a:latin typeface="Arial" charset="0"/>
                <a:cs typeface="Arial" charset="0"/>
              </a:rPr>
              <a:t>La inscripción de las etiquetas de proximidad se debe realizar en el teclado, presentando la etiqueta. No hay un número de serie visible en la etiqueta.</a:t>
            </a:r>
          </a:p>
          <a:p>
            <a:pPr marL="117475" indent="-117475">
              <a:spcBef>
                <a:spcPts val="500"/>
              </a:spcBef>
              <a:buClr>
                <a:srgbClr val="000000"/>
              </a:buClr>
            </a:pPr>
            <a:r>
              <a:rPr lang="es-ES" sz="2100" smtClean="0">
                <a:solidFill>
                  <a:srgbClr val="000000"/>
                </a:solidFill>
                <a:latin typeface="Arial" charset="0"/>
                <a:cs typeface="Arial" charset="0"/>
              </a:rPr>
              <a:t>No se puede asignar la etiqueta de proximidad al código maestro</a:t>
            </a:r>
          </a:p>
        </p:txBody>
      </p:sp>
      <p:sp>
        <p:nvSpPr>
          <p:cNvPr id="4915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8FC596-519B-4F46-9C4F-6178E096C5E4}" type="slidenum">
              <a:rPr lang="en-US" smtClean="0">
                <a:latin typeface="Arial" charset="0"/>
                <a:cs typeface="Arial" charset="0"/>
              </a:rPr>
              <a:pPr fontAlgn="base">
                <a:spcBef>
                  <a:spcPct val="0"/>
                </a:spcBef>
                <a:spcAft>
                  <a:spcPct val="0"/>
                </a:spcAft>
              </a:pPr>
              <a:t>16</a:t>
            </a:fld>
            <a:endParaRPr lang="en-US" smtClean="0">
              <a:latin typeface="Arial" charset="0"/>
              <a:cs typeface="Arial" charset="0"/>
            </a:endParaRPr>
          </a:p>
        </p:txBody>
      </p:sp>
      <p:sp>
        <p:nvSpPr>
          <p:cNvPr id="4915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s-ES" smtClean="0">
                <a:latin typeface="Arial" charset="0"/>
                <a:cs typeface="Arial" charset="0"/>
              </a:rPr>
              <a:t>Manuales</a:t>
            </a:r>
          </a:p>
        </p:txBody>
      </p:sp>
      <p:sp>
        <p:nvSpPr>
          <p:cNvPr id="51202"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Se enviará una guía de instalación con el producto. Esta es una versión condensada del manual de instalación.</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Existe un manual de referencia en línea que estará disponible en el sitio de DSC y que ofrece una descripción más detallada de todas las opciones</a:t>
            </a:r>
          </a:p>
          <a:p>
            <a:pPr marL="118872" indent="-118872">
              <a:spcBef>
                <a:spcPts val="576"/>
              </a:spcBef>
              <a:defRPr/>
            </a:pPr>
            <a:endParaRPr lang="en-US" sz="2400" dirty="0" smtClean="0"/>
          </a:p>
          <a:p>
            <a:pPr marL="118872" indent="-118872">
              <a:spcBef>
                <a:spcPts val="576"/>
              </a:spcBef>
              <a:defRPr/>
            </a:pPr>
            <a:endParaRPr lang="en-US" sz="2400" dirty="0" smtClean="0"/>
          </a:p>
        </p:txBody>
      </p:sp>
      <p:sp>
        <p:nvSpPr>
          <p:cNvPr id="5120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088AB6-598E-41AA-A9B4-F367C93BD197}" type="slidenum">
              <a:rPr lang="en-US" smtClean="0">
                <a:latin typeface="Arial" charset="0"/>
                <a:cs typeface="Arial" charset="0"/>
              </a:rPr>
              <a:pPr fontAlgn="base">
                <a:spcBef>
                  <a:spcPct val="0"/>
                </a:spcBef>
                <a:spcAft>
                  <a:spcPct val="0"/>
                </a:spcAft>
              </a:pPr>
              <a:t>17</a:t>
            </a:fld>
            <a:endParaRPr lang="en-US" smtClean="0">
              <a:latin typeface="Arial" charset="0"/>
              <a:cs typeface="Arial" charset="0"/>
            </a:endParaRPr>
          </a:p>
        </p:txBody>
      </p:sp>
      <p:sp>
        <p:nvSpPr>
          <p:cNvPr id="5120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r>
              <a:rPr lang="es-ES" smtClean="0">
                <a:latin typeface="Arial" charset="0"/>
                <a:cs typeface="Arial" charset="0"/>
              </a:rPr>
              <a:t>Inscripción del módulo Corbus</a:t>
            </a:r>
          </a:p>
        </p:txBody>
      </p:sp>
      <p:sp>
        <p:nvSpPr>
          <p:cNvPr id="53250" name="Content Placeholder 8"/>
          <p:cNvSpPr>
            <a:spLocks noGrp="1"/>
          </p:cNvSpPr>
          <p:nvPr>
            <p:ph idx="1"/>
          </p:nvPr>
        </p:nvSpPr>
        <p:spPr/>
        <p:txBody>
          <a:bodyPr/>
          <a:lstStyle/>
          <a:p>
            <a:pPr marL="117475" indent="-117475">
              <a:lnSpc>
                <a:spcPct val="90000"/>
              </a:lnSpc>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Bus de 4 cables– RS485</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Cableado libre</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Registro del primer teclado</a:t>
            </a:r>
          </a:p>
          <a:p>
            <a:pPr marL="574675" lvl="1" indent="-117475">
              <a:lnSpc>
                <a:spcPct val="90000"/>
              </a:lnSpc>
              <a:spcBef>
                <a:spcPts val="500"/>
              </a:spcBef>
            </a:pPr>
            <a:r>
              <a:rPr lang="es-ES" sz="2100" smtClean="0">
                <a:solidFill>
                  <a:srgbClr val="000000"/>
                </a:solidFill>
                <a:latin typeface="Arial" charset="0"/>
                <a:cs typeface="Arial" charset="0"/>
              </a:rPr>
              <a:t>Teclados con cable – Pulse cualquier tecla</a:t>
            </a:r>
          </a:p>
          <a:p>
            <a:pPr marL="574675" lvl="1" indent="-117475">
              <a:lnSpc>
                <a:spcPct val="90000"/>
              </a:lnSpc>
              <a:spcBef>
                <a:spcPts val="500"/>
              </a:spcBef>
            </a:pPr>
            <a:r>
              <a:rPr lang="es-ES" sz="2100" smtClean="0">
                <a:solidFill>
                  <a:srgbClr val="000000"/>
                </a:solidFill>
                <a:latin typeface="Arial" charset="0"/>
                <a:cs typeface="Arial" charset="0"/>
              </a:rPr>
              <a:t>Teclados sin cables/PGH – [*]+[1]</a:t>
            </a:r>
          </a:p>
          <a:p>
            <a:pPr marL="574675" lvl="1" indent="-117475">
              <a:lnSpc>
                <a:spcPct val="90000"/>
              </a:lnSpc>
              <a:spcBef>
                <a:spcPts val="500"/>
              </a:spcBef>
            </a:pPr>
            <a:r>
              <a:rPr lang="es-ES" sz="2100" smtClean="0">
                <a:solidFill>
                  <a:srgbClr val="000000"/>
                </a:solidFill>
                <a:latin typeface="Arial" charset="0"/>
                <a:cs typeface="Arial" charset="0"/>
              </a:rPr>
              <a:t>Reemplazar primer teclado</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Registro automático [902][000]</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Registro manual [902][000]</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Reasignación de ranura [902][002],[003]</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 Pre-registrar/Pre-configurar</a:t>
            </a:r>
          </a:p>
          <a:p>
            <a:pPr marL="574675" lvl="1" indent="-117475">
              <a:lnSpc>
                <a:spcPct val="90000"/>
              </a:lnSpc>
              <a:spcBef>
                <a:spcPts val="500"/>
              </a:spcBef>
            </a:pPr>
            <a:r>
              <a:rPr lang="es-ES" sz="2100" smtClean="0">
                <a:solidFill>
                  <a:srgbClr val="000000"/>
                </a:solidFill>
                <a:latin typeface="Arial" charset="0"/>
                <a:cs typeface="Arial" charset="0"/>
              </a:rPr>
              <a:t>Los módulos pre-registrados no se registran hasta que se los agrega al bus</a:t>
            </a:r>
          </a:p>
          <a:p>
            <a:pPr marL="117475" indent="-117475">
              <a:lnSpc>
                <a:spcPct val="90000"/>
              </a:lnSpc>
              <a:spcBef>
                <a:spcPts val="575"/>
              </a:spcBef>
            </a:pPr>
            <a:endParaRPr lang="es-ES" sz="2400" smtClean="0">
              <a:latin typeface="Arial" charset="0"/>
              <a:cs typeface="Arial" charset="0"/>
            </a:endParaRPr>
          </a:p>
          <a:p>
            <a:pPr marL="117475" indent="-117475">
              <a:lnSpc>
                <a:spcPct val="90000"/>
              </a:lnSpc>
              <a:spcBef>
                <a:spcPts val="575"/>
              </a:spcBef>
            </a:pPr>
            <a:endParaRPr lang="en-US" sz="2400" smtClean="0">
              <a:latin typeface="Arial" charset="0"/>
              <a:cs typeface="Arial" charset="0"/>
            </a:endParaRPr>
          </a:p>
        </p:txBody>
      </p:sp>
      <p:sp>
        <p:nvSpPr>
          <p:cNvPr id="5325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949EB7-FB48-49A4-8D36-963FB46C736F}" type="slidenum">
              <a:rPr lang="en-US" smtClean="0">
                <a:latin typeface="Arial" charset="0"/>
                <a:cs typeface="Arial" charset="0"/>
              </a:rPr>
              <a:pPr fontAlgn="base">
                <a:spcBef>
                  <a:spcPct val="0"/>
                </a:spcBef>
                <a:spcAft>
                  <a:spcPct val="0"/>
                </a:spcAft>
              </a:pPr>
              <a:t>18</a:t>
            </a:fld>
            <a:endParaRPr lang="en-US" smtClean="0">
              <a:latin typeface="Arial" charset="0"/>
              <a:cs typeface="Arial" charset="0"/>
            </a:endParaRPr>
          </a:p>
        </p:txBody>
      </p:sp>
      <p:sp>
        <p:nvSpPr>
          <p:cNvPr id="5325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s-ES" smtClean="0">
                <a:latin typeface="Arial" charset="0"/>
                <a:cs typeface="Arial" charset="0"/>
              </a:rPr>
              <a:t>Inscripción del módulo Corbus</a:t>
            </a:r>
          </a:p>
        </p:txBody>
      </p:sp>
      <p:sp>
        <p:nvSpPr>
          <p:cNvPr id="55298" name="Content Placeholder 8"/>
          <p:cNvSpPr>
            <a:spLocks noGrp="1"/>
          </p:cNvSpPr>
          <p:nvPr>
            <p:ph idx="1"/>
          </p:nvPr>
        </p:nvSpPr>
        <p:spPr/>
        <p:txBody>
          <a:bodyPr/>
          <a:lstStyle/>
          <a:p>
            <a:pPr marL="117475" indent="-117475">
              <a:spcBef>
                <a:spcPts val="575"/>
              </a:spcBef>
              <a:buClr>
                <a:srgbClr val="000000"/>
              </a:buClr>
            </a:pPr>
            <a:r>
              <a:rPr lang="es-ES" sz="2400" smtClean="0">
                <a:solidFill>
                  <a:srgbClr val="000000"/>
                </a:solidFill>
                <a:latin typeface="Arial" charset="0"/>
                <a:cs typeface="Arial" charset="0"/>
              </a:rPr>
              <a:t>- Los números de serie son de 8 dígitos HEX</a:t>
            </a:r>
          </a:p>
          <a:p>
            <a:pPr marL="117475" indent="-117475">
              <a:spcBef>
                <a:spcPts val="575"/>
              </a:spcBef>
              <a:buClr>
                <a:srgbClr val="000000"/>
              </a:buClr>
            </a:pPr>
            <a:r>
              <a:rPr lang="es-ES" sz="2400" smtClean="0">
                <a:solidFill>
                  <a:srgbClr val="000000"/>
                </a:solidFill>
                <a:latin typeface="Arial" charset="0"/>
                <a:cs typeface="Arial" charset="0"/>
              </a:rPr>
              <a:t>- Etiqueta PCB</a:t>
            </a:r>
            <a:r>
              <a:rPr lang="en-CA" sz="2400" smtClean="0">
                <a:solidFill>
                  <a:srgbClr val="000000"/>
                </a:solidFill>
                <a:latin typeface="Arial" charset="0"/>
                <a:cs typeface="Arial" charset="0"/>
              </a:rPr>
              <a:t> </a:t>
            </a:r>
          </a:p>
          <a:p>
            <a:pPr marL="117475" indent="-117475">
              <a:spcBef>
                <a:spcPts val="575"/>
              </a:spcBef>
            </a:pPr>
            <a:endParaRPr lang="en-US" sz="2400" smtClean="0">
              <a:latin typeface="Arial" charset="0"/>
              <a:cs typeface="Arial" charset="0"/>
            </a:endParaRPr>
          </a:p>
          <a:p>
            <a:pPr marL="117475" indent="-117475">
              <a:spcBef>
                <a:spcPts val="575"/>
              </a:spcBef>
            </a:pPr>
            <a:endParaRPr lang="en-US" sz="2400" smtClean="0">
              <a:latin typeface="Arial" charset="0"/>
              <a:cs typeface="Arial" charset="0"/>
            </a:endParaRPr>
          </a:p>
          <a:p>
            <a:pPr marL="117475" indent="-117475">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Etiqueta en la caja con número de serie</a:t>
            </a:r>
          </a:p>
          <a:p>
            <a:pPr marL="117475" indent="-117475">
              <a:spcBef>
                <a:spcPts val="575"/>
              </a:spcBef>
              <a:buClr>
                <a:srgbClr val="000000"/>
              </a:buClr>
            </a:pPr>
            <a:r>
              <a:rPr lang="es-ES" sz="2400" smtClean="0">
                <a:solidFill>
                  <a:srgbClr val="000000"/>
                </a:solidFill>
                <a:latin typeface="Arial" charset="0"/>
                <a:cs typeface="Arial" charset="0"/>
              </a:rPr>
              <a:t>- Formato – NS:TTXXXXXX</a:t>
            </a:r>
          </a:p>
          <a:p>
            <a:pPr marL="117475" indent="-117475">
              <a:spcBef>
                <a:spcPts val="575"/>
              </a:spcBef>
              <a:buClr>
                <a:srgbClr val="000000"/>
              </a:buClr>
            </a:pPr>
            <a:r>
              <a:rPr lang="es-ES" sz="2400" smtClean="0">
                <a:solidFill>
                  <a:srgbClr val="000000"/>
                </a:solidFill>
                <a:latin typeface="Arial" charset="0"/>
                <a:cs typeface="Arial" charset="0"/>
              </a:rPr>
              <a:t>- PCB azules para diferenciar entre energía estándar</a:t>
            </a:r>
          </a:p>
          <a:p>
            <a:pPr marL="117475" indent="-117475">
              <a:spcBef>
                <a:spcPts val="575"/>
              </a:spcBef>
            </a:pPr>
            <a:endParaRPr lang="es-ES" sz="2400" smtClean="0">
              <a:latin typeface="Arial" charset="0"/>
              <a:cs typeface="Arial" charset="0"/>
            </a:endParaRPr>
          </a:p>
        </p:txBody>
      </p:sp>
      <p:sp>
        <p:nvSpPr>
          <p:cNvPr id="5529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CD36C82-AF65-4C18-9167-D07FC38C39B5}" type="slidenum">
              <a:rPr lang="en-US" smtClean="0">
                <a:latin typeface="Arial" charset="0"/>
                <a:cs typeface="Arial" charset="0"/>
              </a:rPr>
              <a:pPr fontAlgn="base">
                <a:spcBef>
                  <a:spcPct val="0"/>
                </a:spcBef>
                <a:spcAft>
                  <a:spcPct val="0"/>
                </a:spcAft>
              </a:pPr>
              <a:t>19</a:t>
            </a:fld>
            <a:endParaRPr lang="en-US" smtClean="0">
              <a:latin typeface="Arial" charset="0"/>
              <a:cs typeface="Arial" charset="0"/>
            </a:endParaRPr>
          </a:p>
        </p:txBody>
      </p:sp>
      <p:sp>
        <p:nvSpPr>
          <p:cNvPr id="5530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55301" name="Picture 5"/>
          <p:cNvPicPr>
            <a:picLocks noChangeAspect="1" noChangeArrowheads="1"/>
          </p:cNvPicPr>
          <p:nvPr/>
        </p:nvPicPr>
        <p:blipFill>
          <a:blip r:embed="rId3"/>
          <a:srcRect/>
          <a:stretch>
            <a:fillRect/>
          </a:stretch>
        </p:blipFill>
        <p:spPr bwMode="auto">
          <a:xfrm>
            <a:off x="3336925" y="2143125"/>
            <a:ext cx="1092200" cy="990600"/>
          </a:xfrm>
          <a:prstGeom prst="rect">
            <a:avLst/>
          </a:prstGeom>
          <a:noFill/>
          <a:ln w="1">
            <a:noFill/>
            <a:miter lim="800000"/>
            <a:headEnd/>
            <a:tailEnd/>
          </a:ln>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s-ES" smtClean="0">
                <a:latin typeface="Arial" charset="0"/>
                <a:cs typeface="Arial" charset="0"/>
              </a:rPr>
              <a:t>Modelos de panel</a:t>
            </a:r>
          </a:p>
        </p:txBody>
      </p:sp>
      <p:sp>
        <p:nvSpPr>
          <p:cNvPr id="20482"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 HS2016	</a:t>
            </a:r>
            <a:r>
              <a:rPr lang="es-ES" sz="2400" smtClean="0">
                <a:solidFill>
                  <a:srgbClr val="000000"/>
                </a:solidFill>
                <a:latin typeface="Arial" charset="0"/>
                <a:cs typeface="Arial" charset="0"/>
              </a:rPr>
              <a:t>Panel de 16 zonas equivalente a PC1616</a:t>
            </a:r>
          </a:p>
          <a:p>
            <a:pPr marL="117475" indent="-117475">
              <a:spcBef>
                <a:spcPts val="575"/>
              </a:spcBef>
              <a:buClr>
                <a:srgbClr val="000000"/>
              </a:buClr>
            </a:pPr>
            <a:r>
              <a:rPr lang="es-ES" sz="2400" smtClean="0">
                <a:solidFill>
                  <a:srgbClr val="000000"/>
                </a:solidFill>
                <a:latin typeface="Arial" charset="0"/>
                <a:cs typeface="Arial" charset="0"/>
              </a:rPr>
              <a:t>- HS2032	Panel de 32 zonas equivalente a PC1832</a:t>
            </a:r>
          </a:p>
          <a:p>
            <a:pPr marL="117475" indent="-117475">
              <a:spcBef>
                <a:spcPts val="575"/>
              </a:spcBef>
              <a:buClr>
                <a:srgbClr val="000000"/>
              </a:buClr>
            </a:pPr>
            <a:r>
              <a:rPr lang="es-ES" sz="2400" smtClean="0">
                <a:solidFill>
                  <a:srgbClr val="000000"/>
                </a:solidFill>
                <a:latin typeface="Arial" charset="0"/>
                <a:cs typeface="Arial" charset="0"/>
              </a:rPr>
              <a:t>- HS2064	Panel de 64 zonas equivalente a PC1864</a:t>
            </a:r>
          </a:p>
          <a:p>
            <a:pPr marL="117475" indent="-117475">
              <a:spcBef>
                <a:spcPts val="575"/>
              </a:spcBef>
              <a:buClr>
                <a:srgbClr val="000000"/>
              </a:buClr>
            </a:pPr>
            <a:r>
              <a:rPr lang="es-ES" sz="2400" smtClean="0">
                <a:solidFill>
                  <a:srgbClr val="000000"/>
                </a:solidFill>
                <a:latin typeface="Arial" charset="0"/>
                <a:cs typeface="Arial" charset="0"/>
              </a:rPr>
              <a:t>- HS2128	Panel de 128 zonas</a:t>
            </a:r>
          </a:p>
          <a:p>
            <a:pPr marL="117475" indent="-117475">
              <a:spcBef>
                <a:spcPts val="575"/>
              </a:spcBef>
              <a:buClr>
                <a:srgbClr val="000000"/>
              </a:buClr>
            </a:pPr>
            <a:r>
              <a:rPr lang="es-ES" sz="2400" smtClean="0">
                <a:solidFill>
                  <a:srgbClr val="000000"/>
                </a:solidFill>
                <a:latin typeface="Arial" charset="0"/>
                <a:cs typeface="Arial" charset="0"/>
              </a:rPr>
              <a:t>- HS2016-4	Panel de 16 zonas 4 PGM PC1808</a:t>
            </a:r>
          </a:p>
        </p:txBody>
      </p:sp>
      <p:sp>
        <p:nvSpPr>
          <p:cNvPr id="2048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D700927-29B8-4AD7-B8B5-A0A3477E456F}" type="slidenum">
              <a:rPr lang="en-US" smtClean="0">
                <a:latin typeface="Arial" charset="0"/>
                <a:cs typeface="Arial" charset="0"/>
              </a:rPr>
              <a:pPr fontAlgn="base">
                <a:spcBef>
                  <a:spcPct val="0"/>
                </a:spcBef>
                <a:spcAft>
                  <a:spcPct val="0"/>
                </a:spcAft>
              </a:pPr>
              <a:t>2</a:t>
            </a:fld>
            <a:endParaRPr lang="en-US" smtClean="0">
              <a:latin typeface="Arial" charset="0"/>
              <a:cs typeface="Arial" charset="0"/>
            </a:endParaRPr>
          </a:p>
        </p:txBody>
      </p:sp>
      <p:sp>
        <p:nvSpPr>
          <p:cNvPr id="2048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s-ES" smtClean="0">
                <a:latin typeface="Arial" charset="0"/>
                <a:cs typeface="Arial" charset="0"/>
              </a:rPr>
              <a:t>Bajo voltaje de Corbus</a:t>
            </a:r>
          </a:p>
        </p:txBody>
      </p:sp>
      <p:sp>
        <p:nvSpPr>
          <p:cNvPr id="9" name="Content Placeholder 8"/>
          <p:cNvSpPr>
            <a:spLocks noGrp="1"/>
          </p:cNvSpPr>
          <p:nvPr>
            <p:ph idx="1"/>
          </p:nvPr>
        </p:nvSpPr>
        <p:spPr/>
        <p:txBody>
          <a:bodyPr rtlCol="0">
            <a:normAutofit lnSpcReduction="10000"/>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Todos los módulos Corbus soportan la detección de bajo voltaje del bus</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Este problema se indica en el menú *2 y la memoria intermedia de eventos</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Diagnóstico de fallas</a:t>
            </a:r>
          </a:p>
          <a:p>
            <a:pPr marL="576072" lvl="1" indent="-118872">
              <a:spcBef>
                <a:spcPts val="504"/>
              </a:spcBef>
              <a:buFont typeface="Arial"/>
              <a:buChar char="•"/>
              <a:defRPr/>
            </a:pPr>
            <a:r>
              <a:rPr lang="en-CA" sz="2100">
                <a:solidFill>
                  <a:schemeClr val="tx1">
                    <a:lumMod val="85000"/>
                  </a:schemeClr>
                </a:solidFill>
                <a:latin typeface="Arial"/>
                <a:cs typeface="Arial"/>
              </a:rPr>
              <a:t>El instalador debe medir el voltaje en el módulo</a:t>
            </a:r>
          </a:p>
          <a:p>
            <a:pPr marL="576072" lvl="1" indent="-118872">
              <a:spcBef>
                <a:spcPts val="504"/>
              </a:spcBef>
              <a:buFont typeface="Arial"/>
              <a:buChar char="•"/>
              <a:defRPr/>
            </a:pPr>
            <a:r>
              <a:rPr lang="en-CA" sz="2100">
                <a:solidFill>
                  <a:schemeClr val="tx1">
                    <a:lumMod val="85000"/>
                  </a:schemeClr>
                </a:solidFill>
                <a:latin typeface="Arial"/>
                <a:cs typeface="Arial"/>
              </a:rPr>
              <a:t>Si el problema es intermitente, es posible que se deba cargar totalmente el módulo para medir el voltaje.  Por ejemplo, si el problema es con un teclado, realice una prueba del sistema y mida el voltaje</a:t>
            </a:r>
          </a:p>
          <a:p>
            <a:pPr marL="576072" lvl="1" indent="-118872">
              <a:spcBef>
                <a:spcPts val="504"/>
              </a:spcBef>
              <a:buFont typeface="Arial"/>
              <a:buChar char="•"/>
              <a:defRPr/>
            </a:pPr>
            <a:r>
              <a:rPr lang="en-CA" sz="2100">
                <a:solidFill>
                  <a:schemeClr val="tx1">
                    <a:lumMod val="85000"/>
                  </a:schemeClr>
                </a:solidFill>
                <a:latin typeface="Arial"/>
                <a:cs typeface="Arial"/>
              </a:rPr>
              <a:t>Es posible que se detecten problemas de bajo voltaje durante problemas con la energía ya que el panel pasa al respaldo de la batería y el voltaje del bus cae</a:t>
            </a:r>
          </a:p>
          <a:p>
            <a:pPr marL="118872" indent="-118872">
              <a:spcBef>
                <a:spcPts val="576"/>
              </a:spcBef>
              <a:defRPr/>
            </a:pPr>
            <a:endParaRPr lang="en-US" sz="2400" dirty="0" smtClean="0"/>
          </a:p>
        </p:txBody>
      </p:sp>
      <p:sp>
        <p:nvSpPr>
          <p:cNvPr id="5734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219B0D3-76CC-4AAF-9A5A-EB2E7ACA497D}" type="slidenum">
              <a:rPr lang="en-US" smtClean="0">
                <a:latin typeface="Arial" charset="0"/>
                <a:cs typeface="Arial" charset="0"/>
              </a:rPr>
              <a:pPr fontAlgn="base">
                <a:spcBef>
                  <a:spcPct val="0"/>
                </a:spcBef>
                <a:spcAft>
                  <a:spcPct val="0"/>
                </a:spcAft>
              </a:pPr>
              <a:t>20</a:t>
            </a:fld>
            <a:endParaRPr lang="en-US" smtClean="0">
              <a:latin typeface="Arial" charset="0"/>
              <a:cs typeface="Arial" charset="0"/>
            </a:endParaRPr>
          </a:p>
        </p:txBody>
      </p:sp>
      <p:sp>
        <p:nvSpPr>
          <p:cNvPr id="5734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r>
              <a:rPr lang="es-ES" smtClean="0">
                <a:latin typeface="Arial" charset="0"/>
                <a:cs typeface="Arial" charset="0"/>
              </a:rPr>
              <a:t>Bajo voltaje de Corbus</a:t>
            </a:r>
          </a:p>
        </p:txBody>
      </p:sp>
      <p:sp>
        <p:nvSpPr>
          <p:cNvPr id="59394"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Cuando el panel se está reiniciando los módulos con suministro de energía generarán problemas de bajo voltaje en el bus, porque estos módulos continuarán operando desde la fuente de CA</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Es importante destacar que, cuando se usa una fuente de energía para los módulos de bus, los módulos no se apagarán cuando el panel se apague</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Corbus permite hasta 1000 pies de cableado libre desde el panel principal.  Tenga en cuenta que los modelos de teclado RFK permiten una longitud máxima de 700 pies de cable</a:t>
            </a:r>
          </a:p>
          <a:p>
            <a:pPr marL="118872" indent="-118872">
              <a:spcBef>
                <a:spcPts val="576"/>
              </a:spcBef>
              <a:defRPr/>
            </a:pPr>
            <a:endParaRPr lang="en-US" sz="2400" dirty="0" smtClean="0"/>
          </a:p>
          <a:p>
            <a:pPr marL="118872" indent="-118872">
              <a:spcBef>
                <a:spcPts val="576"/>
              </a:spcBef>
              <a:defRPr/>
            </a:pPr>
            <a:endParaRPr lang="en-US" sz="2400" dirty="0" smtClean="0"/>
          </a:p>
        </p:txBody>
      </p:sp>
      <p:sp>
        <p:nvSpPr>
          <p:cNvPr id="5939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0F29BC-1109-404A-AAFC-CA63E9BA02A1}" type="slidenum">
              <a:rPr lang="en-US" smtClean="0">
                <a:latin typeface="Arial" charset="0"/>
                <a:cs typeface="Arial" charset="0"/>
              </a:rPr>
              <a:pPr fontAlgn="base">
                <a:spcBef>
                  <a:spcPct val="0"/>
                </a:spcBef>
                <a:spcAft>
                  <a:spcPct val="0"/>
                </a:spcAft>
              </a:pPr>
              <a:t>21</a:t>
            </a:fld>
            <a:endParaRPr lang="en-US" smtClean="0">
              <a:latin typeface="Arial" charset="0"/>
              <a:cs typeface="Arial" charset="0"/>
            </a:endParaRPr>
          </a:p>
        </p:txBody>
      </p:sp>
      <p:sp>
        <p:nvSpPr>
          <p:cNvPr id="5939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s-ES" smtClean="0">
                <a:latin typeface="Arial" charset="0"/>
                <a:cs typeface="Arial" charset="0"/>
              </a:rPr>
              <a:t>Energía del sistema</a:t>
            </a:r>
          </a:p>
        </p:txBody>
      </p:sp>
      <p:sp>
        <p:nvSpPr>
          <p:cNvPr id="61442" name="Content Placeholder 8"/>
          <p:cNvSpPr>
            <a:spLocks noGrp="1"/>
          </p:cNvSpPr>
          <p:nvPr>
            <p:ph idx="1"/>
          </p:nvPr>
        </p:nvSpPr>
        <p:spPr/>
        <p:txBody>
          <a:bodyPr/>
          <a:lstStyle/>
          <a:p>
            <a:pPr marL="117475" indent="-117475">
              <a:spcBef>
                <a:spcPts val="575"/>
              </a:spcBef>
              <a:buClr>
                <a:srgbClr val="000000"/>
              </a:buClr>
            </a:pPr>
            <a:r>
              <a:rPr lang="es-ES" sz="2400" smtClean="0">
                <a:solidFill>
                  <a:srgbClr val="000000"/>
                </a:solidFill>
                <a:latin typeface="Arial" charset="0"/>
                <a:cs typeface="Arial" charset="0"/>
              </a:rPr>
              <a:t>Es importante que el instalador realice los cálculos de consumo de corriente, como se describe en el manual</a:t>
            </a:r>
          </a:p>
          <a:p>
            <a:pPr marL="117475" indent="-117475">
              <a:spcBef>
                <a:spcPts val="575"/>
              </a:spcBef>
              <a:buClr>
                <a:srgbClr val="000000"/>
              </a:buClr>
            </a:pPr>
            <a:r>
              <a:rPr lang="es-ES" sz="2400" smtClean="0">
                <a:solidFill>
                  <a:srgbClr val="000000"/>
                </a:solidFill>
                <a:latin typeface="Arial" charset="0"/>
                <a:cs typeface="Arial" charset="0"/>
              </a:rPr>
              <a:t>El panel puede proporcionar hasta 700mA que se comparten entre la salida Aux, Corbus y las dos interfaces PC-Link</a:t>
            </a:r>
          </a:p>
          <a:p>
            <a:pPr marL="117475" indent="-117475">
              <a:spcBef>
                <a:spcPts val="575"/>
              </a:spcBef>
              <a:buClr>
                <a:srgbClr val="000000"/>
              </a:buClr>
            </a:pPr>
            <a:r>
              <a:rPr lang="es-ES" sz="2400" smtClean="0">
                <a:solidFill>
                  <a:srgbClr val="000000"/>
                </a:solidFill>
                <a:latin typeface="Arial" charset="0"/>
                <a:cs typeface="Arial" charset="0"/>
              </a:rPr>
              <a:t>Corbus permite una longitud de 1000 pies de cable desde el panel principal.  Sin embargo, la cantidad total de cable conectado al panel de control no puede superar la tabla de capacitancia del cableado que se incluye en el manual</a:t>
            </a:r>
          </a:p>
          <a:p>
            <a:pPr marL="117475" indent="-117475">
              <a:spcBef>
                <a:spcPts val="575"/>
              </a:spcBef>
            </a:pPr>
            <a:endParaRPr lang="es-ES" sz="2400" smtClean="0">
              <a:latin typeface="Arial" charset="0"/>
              <a:cs typeface="Arial" charset="0"/>
            </a:endParaRPr>
          </a:p>
        </p:txBody>
      </p:sp>
      <p:sp>
        <p:nvSpPr>
          <p:cNvPr id="6144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535C4-489D-4146-888A-D29765915C18}" type="slidenum">
              <a:rPr lang="en-US" smtClean="0">
                <a:latin typeface="Arial" charset="0"/>
                <a:cs typeface="Arial" charset="0"/>
              </a:rPr>
              <a:pPr fontAlgn="base">
                <a:spcBef>
                  <a:spcPct val="0"/>
                </a:spcBef>
                <a:spcAft>
                  <a:spcPct val="0"/>
                </a:spcAft>
              </a:pPr>
              <a:t>22</a:t>
            </a:fld>
            <a:endParaRPr lang="en-US" smtClean="0">
              <a:latin typeface="Arial" charset="0"/>
              <a:cs typeface="Arial" charset="0"/>
            </a:endParaRPr>
          </a:p>
        </p:txBody>
      </p:sp>
      <p:sp>
        <p:nvSpPr>
          <p:cNvPr id="6144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s-ES" smtClean="0">
                <a:latin typeface="Arial" charset="0"/>
                <a:cs typeface="Arial" charset="0"/>
              </a:rPr>
              <a:t>Registro del módulo Corbus</a:t>
            </a:r>
          </a:p>
        </p:txBody>
      </p:sp>
      <p:sp>
        <p:nvSpPr>
          <p:cNvPr id="6349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2051F9-3C12-4F28-B182-101AA3394BAF}" type="slidenum">
              <a:rPr lang="en-US" smtClean="0">
                <a:latin typeface="Arial" charset="0"/>
                <a:cs typeface="Arial" charset="0"/>
              </a:rPr>
              <a:pPr fontAlgn="base">
                <a:spcBef>
                  <a:spcPct val="0"/>
                </a:spcBef>
                <a:spcAft>
                  <a:spcPct val="0"/>
                </a:spcAft>
              </a:pPr>
              <a:t>23</a:t>
            </a:fld>
            <a:endParaRPr lang="en-US" smtClean="0">
              <a:latin typeface="Arial" charset="0"/>
              <a:cs typeface="Arial" charset="0"/>
            </a:endParaRPr>
          </a:p>
        </p:txBody>
      </p:sp>
      <p:sp>
        <p:nvSpPr>
          <p:cNvPr id="6349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7" name="Table 6"/>
          <p:cNvGraphicFramePr>
            <a:graphicFrameLocks noGrp="1"/>
          </p:cNvGraphicFramePr>
          <p:nvPr/>
        </p:nvGraphicFramePr>
        <p:xfrm>
          <a:off x="442913" y="1443038"/>
          <a:ext cx="6286500" cy="4560887"/>
        </p:xfrm>
        <a:graphic>
          <a:graphicData uri="http://schemas.openxmlformats.org/drawingml/2006/table">
            <a:tbl>
              <a:tblPr/>
              <a:tblGrid>
                <a:gridCol w="471488"/>
                <a:gridCol w="1139428"/>
                <a:gridCol w="1139428"/>
                <a:gridCol w="117872"/>
                <a:gridCol w="1139428"/>
                <a:gridCol w="1139428"/>
                <a:gridCol w="1139428"/>
              </a:tblGrid>
              <a:tr h="251883">
                <a:tc>
                  <a:txBody>
                    <a:bodyPr/>
                    <a:lstStyle/>
                    <a:p>
                      <a:pPr algn="l" fontAlgn="b"/>
                      <a:endParaRPr lang="en-CA" sz="1600" b="0" i="0" u="none" strike="noStrike" dirty="0">
                        <a:solidFill>
                          <a:srgbClr val="000000"/>
                        </a:solidFill>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Zonas</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PGM</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algn="l" fontAlgn="b"/>
                      <a:endParaRPr lang="en-CA" sz="1600" b="0" i="0" u="none" strike="noStrike">
                        <a:solidFill>
                          <a:srgbClr val="000000"/>
                        </a:solidFill>
                        <a:latin typeface="Calibri"/>
                      </a:endParaRP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Panel</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HSM2108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Panel</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HSM2204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HSM2208</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1</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 a 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9 a 16 *</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 a 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5 a 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37 a 44</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2</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 a 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17 a 24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 a 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9 a 12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45 a 52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3</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dirty="0">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25 a 32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13 a 16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53 a 60</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4</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33 a 40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17 a 20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61 a 68</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5</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41 a 48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69 a 76</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6</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49 a 56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77 a 84</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7</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57 a 64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85 a 92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8</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65 a 72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93 a 100</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9</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73 a 80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101 a 108</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10</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81 a 88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109 a 116</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11</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89 a 96</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117 a 124</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12</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97 a 104</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125 a 132</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13</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105 a 112</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133 a 140</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14</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113 a 120</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141 a 148</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51883">
                <a:tc>
                  <a:txBody>
                    <a:bodyPr/>
                    <a:lstStyle/>
                    <a:p>
                      <a:pPr marL="0" algn="r" defTabSz="914400">
                        <a:buNone/>
                      </a:pPr>
                      <a:r>
                        <a:rPr lang="en-CA" sz="1600" b="0" i="0" u="none" strike="noStrike">
                          <a:solidFill>
                            <a:srgbClr val="000000"/>
                          </a:solidFill>
                          <a:latin typeface="Calibri"/>
                          <a:ea typeface="+mn-ea"/>
                          <a:cs typeface="+mn-cs"/>
                        </a:rPr>
                        <a:t>15</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121 a 128</a:t>
                      </a: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c>
                  <a:txBody>
                    <a:bodyPr/>
                    <a:lstStyle/>
                    <a:p>
                      <a:pPr marL="0" algn="l" defTabSz="914400">
                        <a:buNone/>
                      </a:pPr>
                      <a:r>
                        <a:rPr lang="en-CA" sz="1600" b="0" i="0" u="none" strike="noStrike">
                          <a:solidFill>
                            <a:srgbClr val="000000"/>
                          </a:solidFill>
                          <a:latin typeface="Calibri"/>
                          <a:ea typeface="+mn-ea"/>
                          <a:cs typeface="+mn-cs"/>
                        </a:rPr>
                        <a:t>149 a 156</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BE5F1"/>
                    </a:solidFill>
                  </a:tcPr>
                </a:tc>
              </a:tr>
              <a:tr h="251883">
                <a:tc>
                  <a:txBody>
                    <a:bodyPr/>
                    <a:lstStyle/>
                    <a:p>
                      <a:pPr marL="0" algn="r" defTabSz="914400">
                        <a:buNone/>
                      </a:pPr>
                      <a:r>
                        <a:rPr lang="en-CA" sz="1600" b="0" i="0" u="none" strike="noStrike">
                          <a:solidFill>
                            <a:srgbClr val="000000"/>
                          </a:solidFill>
                          <a:latin typeface="Calibri"/>
                          <a:ea typeface="+mn-ea"/>
                          <a:cs typeface="+mn-cs"/>
                        </a:rPr>
                        <a:t>16</a:t>
                      </a:r>
                    </a:p>
                  </a:txBody>
                  <a:tcPr marL="9525" marR="9525" marT="9525" marB="0" anchor="b">
                    <a:lnL w="635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dirty="0">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endParaRPr lang="en-CA" sz="1600" b="0" i="0" u="none" strike="noStrike">
                        <a:solidFill>
                          <a:srgbClr val="000000"/>
                        </a:solidFill>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marL="0" algn="l" defTabSz="914400">
                        <a:buNone/>
                      </a:pPr>
                      <a:r>
                        <a:rPr lang="en-CA" sz="1600" b="0" i="0" u="none" strike="noStrike">
                          <a:solidFill>
                            <a:srgbClr val="000000"/>
                          </a:solidFill>
                          <a:latin typeface="Calibri"/>
                          <a:ea typeface="+mn-ea"/>
                          <a:cs typeface="+mn-cs"/>
                        </a:rPr>
                        <a:t>157 a 164</a:t>
                      </a:r>
                    </a:p>
                  </a:txBody>
                  <a:tcPr marL="9525" marR="9525" marT="9525" marB="0" anchor="b">
                    <a:lnL>
                      <a:noFill/>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bl>
          </a:graphicData>
        </a:graphic>
      </p:graphicFrame>
      <p:sp>
        <p:nvSpPr>
          <p:cNvPr id="63640" name="Content Placeholder 8"/>
          <p:cNvSpPr>
            <a:spLocks noGrp="1"/>
          </p:cNvSpPr>
          <p:nvPr>
            <p:ph idx="1"/>
          </p:nvPr>
        </p:nvSpPr>
        <p:spPr>
          <a:xfrm>
            <a:off x="6916738" y="1416050"/>
            <a:ext cx="2060575" cy="3271838"/>
          </a:xfrm>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 Tenga en cuenta que el expansor de zonas 1 del panel HS2016 utilizará las zonas 7 a 14</a:t>
            </a:r>
          </a:p>
          <a:p>
            <a:pPr marL="118872" indent="-118872">
              <a:spcBef>
                <a:spcPts val="576"/>
              </a:spcBef>
              <a:defRPr/>
            </a:pPr>
            <a:endParaRPr lang="en-US" sz="2400" dirty="0" smtClean="0"/>
          </a:p>
          <a:p>
            <a:pPr marL="118872" indent="-118872">
              <a:spcBef>
                <a:spcPts val="576"/>
              </a:spcBef>
              <a:defRPr/>
            </a:pPr>
            <a:endParaRPr lang="en-US" sz="2400" dirty="0" smtClean="0"/>
          </a:p>
        </p:txBody>
      </p:sp>
    </p:spTree>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s-ES" smtClean="0">
                <a:latin typeface="Arial" charset="0"/>
                <a:cs typeface="Arial" charset="0"/>
              </a:rPr>
              <a:t>LED de estado</a:t>
            </a:r>
          </a:p>
        </p:txBody>
      </p:sp>
      <p:sp>
        <p:nvSpPr>
          <p:cNvPr id="65538" name="Content Placeholder 8"/>
          <p:cNvSpPr>
            <a:spLocks noGrp="1"/>
          </p:cNvSpPr>
          <p:nvPr>
            <p:ph idx="1"/>
          </p:nvPr>
        </p:nvSpPr>
        <p:spPr>
          <a:xfrm>
            <a:off x="762000" y="1600200"/>
            <a:ext cx="7693025" cy="4343400"/>
          </a:xfrm>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Encendido</a:t>
            </a:r>
          </a:p>
          <a:p>
            <a:pPr marL="576072" lvl="1" indent="-118872">
              <a:spcBef>
                <a:spcPts val="432"/>
              </a:spcBef>
              <a:buFont typeface="Arial"/>
              <a:buChar char="•"/>
              <a:defRPr/>
            </a:pPr>
            <a:r>
              <a:rPr lang="en-CA" sz="1800">
                <a:solidFill>
                  <a:schemeClr val="tx1">
                    <a:lumMod val="85000"/>
                  </a:schemeClr>
                </a:solidFill>
                <a:latin typeface="Arial"/>
                <a:cs typeface="Arial"/>
              </a:rPr>
              <a:t>Será de color sólido durante el encendido</a:t>
            </a:r>
          </a:p>
          <a:p>
            <a:pPr marL="576072" lvl="1" indent="-118872">
              <a:spcBef>
                <a:spcPts val="432"/>
              </a:spcBef>
              <a:buFont typeface="Arial"/>
              <a:buChar char="•"/>
              <a:defRPr/>
            </a:pPr>
            <a:r>
              <a:rPr lang="en-CA" sz="1800">
                <a:solidFill>
                  <a:schemeClr val="tx1">
                    <a:lumMod val="85000"/>
                  </a:schemeClr>
                </a:solidFill>
                <a:latin typeface="Arial"/>
                <a:cs typeface="Arial"/>
              </a:rPr>
              <a:t>Se encenderá de color sólido durante el retorno del hardware a la configuración de fábrica y se apagará al finalizar</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Actualización del firmware</a:t>
            </a:r>
          </a:p>
          <a:p>
            <a:pPr marL="576072" lvl="1" indent="-118872">
              <a:spcBef>
                <a:spcPts val="432"/>
              </a:spcBef>
              <a:buFont typeface="Arial"/>
              <a:buChar char="•"/>
              <a:defRPr/>
            </a:pPr>
            <a:r>
              <a:rPr lang="en-CA" sz="1800">
                <a:solidFill>
                  <a:schemeClr val="tx1">
                    <a:lumMod val="85000"/>
                  </a:schemeClr>
                </a:solidFill>
                <a:latin typeface="Arial"/>
                <a:cs typeface="Arial"/>
              </a:rPr>
              <a:t>Actualización de firmware en proceso 800ms/800ms</a:t>
            </a:r>
          </a:p>
          <a:p>
            <a:pPr marL="576072" lvl="1" indent="-118872">
              <a:spcBef>
                <a:spcPts val="432"/>
              </a:spcBef>
              <a:buFont typeface="Arial"/>
              <a:buChar char="•"/>
              <a:defRPr/>
            </a:pPr>
            <a:r>
              <a:rPr lang="en-CA" sz="1800">
                <a:solidFill>
                  <a:schemeClr val="tx1">
                    <a:lumMod val="85000"/>
                  </a:schemeClr>
                </a:solidFill>
                <a:latin typeface="Arial"/>
                <a:cs typeface="Arial"/>
              </a:rPr>
              <a:t>Falla de la actualización de firmware 200ms/200ms</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Indicadores de fallas</a:t>
            </a:r>
          </a:p>
          <a:p>
            <a:pPr marL="576072" lvl="1" indent="-118872">
              <a:spcBef>
                <a:spcPts val="432"/>
              </a:spcBef>
              <a:buFont typeface="Arial"/>
              <a:buChar char="•"/>
              <a:defRPr/>
            </a:pPr>
            <a:r>
              <a:rPr lang="en-CA" sz="1800">
                <a:solidFill>
                  <a:schemeClr val="tx1">
                    <a:lumMod val="85000"/>
                  </a:schemeClr>
                </a:solidFill>
                <a:latin typeface="Arial"/>
                <a:cs typeface="Arial"/>
              </a:rPr>
              <a:t>Sin fallas: 1 pulso cada varios segundos</a:t>
            </a:r>
          </a:p>
          <a:p>
            <a:pPr marL="576072" lvl="1" indent="-118872">
              <a:spcBef>
                <a:spcPts val="432"/>
              </a:spcBef>
              <a:buFont typeface="Arial"/>
              <a:buChar char="•"/>
              <a:defRPr/>
            </a:pPr>
            <a:r>
              <a:rPr lang="en-CA" sz="1800">
                <a:solidFill>
                  <a:schemeClr val="tx1">
                    <a:lumMod val="85000"/>
                  </a:schemeClr>
                </a:solidFill>
                <a:latin typeface="Arial"/>
                <a:cs typeface="Arial"/>
              </a:rPr>
              <a:t>Falla: serie de pulsos cada 1,7 segundos</a:t>
            </a:r>
          </a:p>
          <a:p>
            <a:pPr marL="118872" indent="-118872">
              <a:spcBef>
                <a:spcPts val="576"/>
              </a:spcBef>
              <a:defRPr/>
            </a:pPr>
            <a:endParaRPr lang="en-US" sz="2400" dirty="0" smtClean="0"/>
          </a:p>
        </p:txBody>
      </p:sp>
      <p:sp>
        <p:nvSpPr>
          <p:cNvPr id="6553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F07C4D6-D962-4356-B447-920170029FB6}" type="slidenum">
              <a:rPr lang="en-US" smtClean="0">
                <a:latin typeface="Arial" charset="0"/>
                <a:cs typeface="Arial" charset="0"/>
              </a:rPr>
              <a:pPr fontAlgn="base">
                <a:spcBef>
                  <a:spcPct val="0"/>
                </a:spcBef>
                <a:spcAft>
                  <a:spcPct val="0"/>
                </a:spcAft>
              </a:pPr>
              <a:t>24</a:t>
            </a:fld>
            <a:endParaRPr lang="en-US" smtClean="0">
              <a:latin typeface="Arial" charset="0"/>
              <a:cs typeface="Arial" charset="0"/>
            </a:endParaRPr>
          </a:p>
        </p:txBody>
      </p:sp>
      <p:sp>
        <p:nvSpPr>
          <p:cNvPr id="6554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es-ES" smtClean="0">
                <a:latin typeface="Arial" charset="0"/>
                <a:cs typeface="Arial" charset="0"/>
              </a:rPr>
              <a:t>LED de estado</a:t>
            </a:r>
          </a:p>
        </p:txBody>
      </p:sp>
      <p:sp>
        <p:nvSpPr>
          <p:cNvPr id="67586" name="Content Placeholder 8"/>
          <p:cNvSpPr>
            <a:spLocks noGrp="1"/>
          </p:cNvSpPr>
          <p:nvPr>
            <p:ph idx="1"/>
          </p:nvPr>
        </p:nvSpPr>
        <p:spPr>
          <a:xfrm>
            <a:off x="762000" y="1600200"/>
            <a:ext cx="3981450" cy="4343400"/>
          </a:xfrm>
        </p:spPr>
        <p:txBody>
          <a:bodyPr/>
          <a:lstStyle/>
          <a:p>
            <a:pPr marL="117475" indent="-117475">
              <a:spcBef>
                <a:spcPts val="575"/>
              </a:spcBef>
              <a:buClr>
                <a:srgbClr val="000000"/>
              </a:buClr>
            </a:pPr>
            <a:r>
              <a:rPr lang="es-ES" sz="2200" smtClean="0">
                <a:solidFill>
                  <a:srgbClr val="000000"/>
                </a:solidFill>
                <a:latin typeface="Arial" charset="0"/>
                <a:cs typeface="Arial" charset="0"/>
              </a:rPr>
              <a:t>Panel</a:t>
            </a:r>
          </a:p>
          <a:p>
            <a:pPr marL="574675" lvl="1" indent="-117475">
              <a:spcBef>
                <a:spcPts val="500"/>
              </a:spcBef>
            </a:pPr>
            <a:r>
              <a:rPr lang="es-ES" sz="1900" smtClean="0">
                <a:solidFill>
                  <a:srgbClr val="000000"/>
                </a:solidFill>
                <a:latin typeface="Arial" charset="0"/>
                <a:cs typeface="Arial" charset="0"/>
              </a:rPr>
              <a:t>Falla 1 = No hay teclados registrados</a:t>
            </a:r>
          </a:p>
          <a:p>
            <a:pPr marL="574675" lvl="1" indent="-117475">
              <a:spcBef>
                <a:spcPts val="500"/>
              </a:spcBef>
            </a:pPr>
            <a:r>
              <a:rPr lang="es-ES" sz="1900" smtClean="0">
                <a:solidFill>
                  <a:srgbClr val="000000"/>
                </a:solidFill>
                <a:latin typeface="Arial" charset="0"/>
                <a:cs typeface="Arial" charset="0"/>
              </a:rPr>
              <a:t>Falla 2 = Problema de supervisión de módulo</a:t>
            </a:r>
          </a:p>
          <a:p>
            <a:pPr marL="574675" lvl="1" indent="-117475">
              <a:spcBef>
                <a:spcPts val="500"/>
              </a:spcBef>
            </a:pPr>
            <a:r>
              <a:rPr lang="es-ES" sz="1900" smtClean="0">
                <a:solidFill>
                  <a:srgbClr val="000000"/>
                </a:solidFill>
                <a:latin typeface="Arial" charset="0"/>
                <a:cs typeface="Arial" charset="0"/>
              </a:rPr>
              <a:t>Falla 3 = Problema de Corbus</a:t>
            </a:r>
          </a:p>
          <a:p>
            <a:pPr marL="574675" lvl="1" indent="-117475">
              <a:spcBef>
                <a:spcPts val="500"/>
              </a:spcBef>
            </a:pPr>
            <a:r>
              <a:rPr lang="es-ES" sz="1900" smtClean="0">
                <a:solidFill>
                  <a:srgbClr val="000000"/>
                </a:solidFill>
                <a:latin typeface="Arial" charset="0"/>
                <a:cs typeface="Arial" charset="0"/>
              </a:rPr>
              <a:t>Falla 4 = Problema de batería</a:t>
            </a:r>
          </a:p>
          <a:p>
            <a:pPr marL="574675" lvl="1" indent="-117475">
              <a:spcBef>
                <a:spcPts val="500"/>
              </a:spcBef>
            </a:pPr>
            <a:r>
              <a:rPr lang="es-ES" sz="1900" smtClean="0">
                <a:solidFill>
                  <a:srgbClr val="000000"/>
                </a:solidFill>
                <a:latin typeface="Arial" charset="0"/>
                <a:cs typeface="Arial" charset="0"/>
              </a:rPr>
              <a:t>Falla 5 = Problema de CA</a:t>
            </a:r>
          </a:p>
          <a:p>
            <a:pPr marL="574675" lvl="1" indent="-117475">
              <a:spcBef>
                <a:spcPts val="500"/>
              </a:spcBef>
            </a:pPr>
            <a:r>
              <a:rPr lang="es-ES" sz="1900" smtClean="0">
                <a:solidFill>
                  <a:srgbClr val="000000"/>
                </a:solidFill>
                <a:latin typeface="Arial" charset="0"/>
                <a:cs typeface="Arial" charset="0"/>
              </a:rPr>
              <a:t>Falla 6 = Problema AUX</a:t>
            </a:r>
          </a:p>
          <a:p>
            <a:pPr marL="574675" lvl="1" indent="-117475">
              <a:spcBef>
                <a:spcPts val="500"/>
              </a:spcBef>
            </a:pPr>
            <a:r>
              <a:rPr lang="es-ES" sz="1900" smtClean="0">
                <a:solidFill>
                  <a:srgbClr val="000000"/>
                </a:solidFill>
                <a:latin typeface="Arial" charset="0"/>
                <a:cs typeface="Arial" charset="0"/>
              </a:rPr>
              <a:t>Falla 7 = Problema PGM/campanilla</a:t>
            </a:r>
          </a:p>
          <a:p>
            <a:pPr marL="574675" lvl="1" indent="-117475">
              <a:spcBef>
                <a:spcPts val="500"/>
              </a:spcBef>
            </a:pPr>
            <a:r>
              <a:rPr lang="es-ES" sz="1900" smtClean="0">
                <a:solidFill>
                  <a:srgbClr val="000000"/>
                </a:solidFill>
                <a:latin typeface="Arial" charset="0"/>
                <a:cs typeface="Arial" charset="0"/>
              </a:rPr>
              <a:t>Falla 8 = Problema de TLM</a:t>
            </a:r>
          </a:p>
          <a:p>
            <a:pPr marL="117475" indent="-117475">
              <a:spcBef>
                <a:spcPts val="575"/>
              </a:spcBef>
            </a:pPr>
            <a:endParaRPr lang="es-ES" sz="2200" smtClean="0">
              <a:latin typeface="Arial" charset="0"/>
              <a:cs typeface="Arial" charset="0"/>
            </a:endParaRPr>
          </a:p>
        </p:txBody>
      </p:sp>
      <p:sp>
        <p:nvSpPr>
          <p:cNvPr id="6758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D94E82-034F-4D8C-87FE-2142886F40E1}" type="slidenum">
              <a:rPr lang="en-US" smtClean="0">
                <a:latin typeface="Arial" charset="0"/>
                <a:cs typeface="Arial" charset="0"/>
              </a:rPr>
              <a:pPr fontAlgn="base">
                <a:spcBef>
                  <a:spcPct val="0"/>
                </a:spcBef>
                <a:spcAft>
                  <a:spcPct val="0"/>
                </a:spcAft>
              </a:pPr>
              <a:t>25</a:t>
            </a:fld>
            <a:endParaRPr lang="en-US" smtClean="0">
              <a:latin typeface="Arial" charset="0"/>
              <a:cs typeface="Arial" charset="0"/>
            </a:endParaRPr>
          </a:p>
        </p:txBody>
      </p:sp>
      <p:sp>
        <p:nvSpPr>
          <p:cNvPr id="6758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
        <p:nvSpPr>
          <p:cNvPr id="67589" name="Content Placeholder 8"/>
          <p:cNvSpPr txBox="1">
            <a:spLocks/>
          </p:cNvSpPr>
          <p:nvPr/>
        </p:nvSpPr>
        <p:spPr bwMode="auto">
          <a:xfrm>
            <a:off x="4610100" y="1524000"/>
            <a:ext cx="3981450" cy="4343400"/>
          </a:xfrm>
          <a:prstGeom prst="rect">
            <a:avLst/>
          </a:prstGeom>
          <a:noFill/>
          <a:ln w="9525">
            <a:noFill/>
            <a:miter lim="800000"/>
            <a:headEnd/>
            <a:tailEnd/>
          </a:ln>
        </p:spPr>
        <p:txBody>
          <a:bodyPr/>
          <a:lstStyle/>
          <a:p>
            <a:pPr marL="117475" indent="-117475">
              <a:spcBef>
                <a:spcPts val="575"/>
              </a:spcBef>
              <a:buFontTx/>
              <a:buBlip>
                <a:blip r:embed="rId3"/>
              </a:buBlip>
            </a:pPr>
            <a:r>
              <a:rPr lang="es-ES" sz="2200">
                <a:cs typeface="Arial" charset="0"/>
              </a:rPr>
              <a:t>Módulo</a:t>
            </a:r>
          </a:p>
          <a:p>
            <a:pPr marL="574675" lvl="1" indent="-117475">
              <a:spcBef>
                <a:spcPts val="500"/>
              </a:spcBef>
              <a:buClr>
                <a:srgbClr val="FFAF00"/>
              </a:buClr>
              <a:buFont typeface="Arial" charset="0"/>
              <a:buChar char="•"/>
            </a:pPr>
            <a:r>
              <a:rPr lang="es-ES" sz="1900">
                <a:cs typeface="Arial" charset="0"/>
              </a:rPr>
              <a:t>Falla 1 = No registrado</a:t>
            </a:r>
          </a:p>
          <a:p>
            <a:pPr marL="574675" lvl="1" indent="-117475">
              <a:spcBef>
                <a:spcPts val="500"/>
              </a:spcBef>
              <a:buClr>
                <a:srgbClr val="FFAF00"/>
              </a:buClr>
              <a:buFont typeface="Arial" charset="0"/>
              <a:buChar char="•"/>
            </a:pPr>
            <a:r>
              <a:rPr lang="es-ES" sz="1900">
                <a:cs typeface="Arial" charset="0"/>
              </a:rPr>
              <a:t>Falla 2 = Problema de supervisión</a:t>
            </a:r>
          </a:p>
          <a:p>
            <a:pPr marL="574675" lvl="1" indent="-117475">
              <a:spcBef>
                <a:spcPts val="500"/>
              </a:spcBef>
              <a:buClr>
                <a:srgbClr val="FFAF00"/>
              </a:buClr>
              <a:buFont typeface="Arial" charset="0"/>
              <a:buChar char="•"/>
            </a:pPr>
            <a:r>
              <a:rPr lang="es-ES" sz="1900">
                <a:cs typeface="Arial" charset="0"/>
              </a:rPr>
              <a:t>Falla 3 = Bajo voltaje de Corbus</a:t>
            </a:r>
          </a:p>
          <a:p>
            <a:pPr marL="574675" lvl="1" indent="-117475">
              <a:spcBef>
                <a:spcPts val="500"/>
              </a:spcBef>
              <a:buClr>
                <a:srgbClr val="FFAF00"/>
              </a:buClr>
              <a:buFont typeface="Arial" charset="0"/>
              <a:buChar char="•"/>
            </a:pPr>
            <a:r>
              <a:rPr lang="es-ES" sz="1900">
                <a:cs typeface="Arial" charset="0"/>
              </a:rPr>
              <a:t>Falla 4 = Problema de batería</a:t>
            </a:r>
          </a:p>
          <a:p>
            <a:pPr marL="574675" lvl="1" indent="-117475">
              <a:spcBef>
                <a:spcPts val="500"/>
              </a:spcBef>
              <a:buClr>
                <a:srgbClr val="FFAF00"/>
              </a:buClr>
              <a:buFont typeface="Arial" charset="0"/>
              <a:buChar char="•"/>
            </a:pPr>
            <a:r>
              <a:rPr lang="es-ES" sz="1900">
                <a:cs typeface="Arial" charset="0"/>
              </a:rPr>
              <a:t>Falla 5 = Problema de CA</a:t>
            </a:r>
          </a:p>
          <a:p>
            <a:pPr marL="574675" lvl="1" indent="-117475">
              <a:spcBef>
                <a:spcPts val="500"/>
              </a:spcBef>
              <a:buClr>
                <a:srgbClr val="FFAF00"/>
              </a:buClr>
              <a:buFont typeface="Arial" charset="0"/>
              <a:buChar char="•"/>
            </a:pPr>
            <a:r>
              <a:rPr lang="es-ES" sz="1900">
                <a:cs typeface="Arial" charset="0"/>
              </a:rPr>
              <a:t>Falla 6 = Problema AUX</a:t>
            </a:r>
          </a:p>
          <a:p>
            <a:pPr marL="574675" lvl="1" indent="-117475">
              <a:spcBef>
                <a:spcPts val="500"/>
              </a:spcBef>
              <a:buClr>
                <a:srgbClr val="FFAF00"/>
              </a:buClr>
              <a:buFont typeface="Arial" charset="0"/>
              <a:buChar char="•"/>
            </a:pPr>
            <a:r>
              <a:rPr lang="es-ES" sz="1900">
                <a:cs typeface="Arial" charset="0"/>
              </a:rPr>
              <a:t>Falla 7 = Problema de red WLS/salida 1</a:t>
            </a:r>
          </a:p>
          <a:p>
            <a:pPr marL="574675" lvl="1" indent="-117475">
              <a:spcBef>
                <a:spcPts val="500"/>
              </a:spcBef>
              <a:buClr>
                <a:srgbClr val="FFAF00"/>
              </a:buClr>
              <a:buFont typeface="Arial" charset="0"/>
              <a:buChar char="•"/>
            </a:pPr>
            <a:r>
              <a:rPr lang="es-ES" sz="1900">
                <a:cs typeface="Arial" charset="0"/>
              </a:rPr>
              <a:t>Falla 8 = Problema de bloqueo de la señal RF</a:t>
            </a:r>
          </a:p>
          <a:p>
            <a:pPr marL="117475" indent="-117475">
              <a:spcBef>
                <a:spcPts val="575"/>
              </a:spcBef>
              <a:buFontTx/>
              <a:buBlip>
                <a:blip r:embed="rId3"/>
              </a:buBlip>
            </a:pPr>
            <a:endParaRPr lang="es-ES" sz="2200">
              <a:cs typeface="Arial" charset="0"/>
            </a:endParaRP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p:txBody>
          <a:bodyPr/>
          <a:lstStyle/>
          <a:p>
            <a:r>
              <a:rPr lang="es-ES" smtClean="0">
                <a:latin typeface="Arial" charset="0"/>
                <a:cs typeface="Arial" charset="0"/>
              </a:rPr>
              <a:t>Navegación del modo de instalador</a:t>
            </a:r>
          </a:p>
        </p:txBody>
      </p:sp>
      <p:sp>
        <p:nvSpPr>
          <p:cNvPr id="69634" name="Content Placeholder 8"/>
          <p:cNvSpPr>
            <a:spLocks noGrp="1"/>
          </p:cNvSpPr>
          <p:nvPr>
            <p:ph idx="1"/>
          </p:nvPr>
        </p:nvSpPr>
        <p:spPr/>
        <p:txBody>
          <a:bodyPr/>
          <a:lstStyle/>
          <a:p>
            <a:pPr marL="117475" indent="-117475">
              <a:lnSpc>
                <a:spcPct val="90000"/>
              </a:lnSpc>
              <a:spcBef>
                <a:spcPts val="575"/>
              </a:spcBef>
              <a:buClr>
                <a:srgbClr val="000000"/>
              </a:buClr>
            </a:pPr>
            <a:r>
              <a:rPr lang="en-CA" sz="2200" smtClean="0">
                <a:solidFill>
                  <a:srgbClr val="000000"/>
                </a:solidFill>
                <a:latin typeface="Arial" charset="0"/>
                <a:cs typeface="Arial" charset="0"/>
              </a:rPr>
              <a:t>- </a:t>
            </a:r>
            <a:r>
              <a:rPr lang="es-ES" sz="2200" smtClean="0">
                <a:solidFill>
                  <a:srgbClr val="000000"/>
                </a:solidFill>
                <a:latin typeface="Arial" charset="0"/>
                <a:cs typeface="Arial" charset="0"/>
              </a:rPr>
              <a:t>Indicaciones de navegación del menú del instalador</a:t>
            </a:r>
          </a:p>
          <a:p>
            <a:pPr marL="574675" lvl="1" indent="-117475">
              <a:lnSpc>
                <a:spcPct val="90000"/>
              </a:lnSpc>
              <a:spcBef>
                <a:spcPts val="500"/>
              </a:spcBef>
            </a:pPr>
            <a:r>
              <a:rPr lang="es-ES" sz="1900" smtClean="0">
                <a:solidFill>
                  <a:srgbClr val="000000"/>
                </a:solidFill>
                <a:latin typeface="Arial" charset="0"/>
                <a:cs typeface="Arial" charset="0"/>
              </a:rPr>
              <a:t>Nivel principal del menú - LED armado sólido</a:t>
            </a:r>
          </a:p>
          <a:p>
            <a:pPr marL="574675" lvl="1" indent="-117475">
              <a:lnSpc>
                <a:spcPct val="90000"/>
              </a:lnSpc>
              <a:spcBef>
                <a:spcPts val="500"/>
              </a:spcBef>
            </a:pPr>
            <a:r>
              <a:rPr lang="es-ES" sz="1900" smtClean="0">
                <a:solidFill>
                  <a:srgbClr val="000000"/>
                </a:solidFill>
                <a:latin typeface="Arial" charset="0"/>
                <a:cs typeface="Arial" charset="0"/>
              </a:rPr>
              <a:t>Nivel 1 de subsección del menú - LED armado parpadea</a:t>
            </a:r>
          </a:p>
          <a:p>
            <a:pPr marL="574675" lvl="1" indent="-117475">
              <a:lnSpc>
                <a:spcPct val="90000"/>
              </a:lnSpc>
              <a:spcBef>
                <a:spcPts val="500"/>
              </a:spcBef>
            </a:pPr>
            <a:r>
              <a:rPr lang="es-ES" sz="1900" smtClean="0">
                <a:solidFill>
                  <a:srgbClr val="000000"/>
                </a:solidFill>
                <a:latin typeface="Arial" charset="0"/>
                <a:cs typeface="Arial" charset="0"/>
              </a:rPr>
              <a:t>Nivel 2 de subsección del menú - LED armado parpadea x2</a:t>
            </a:r>
          </a:p>
          <a:p>
            <a:pPr marL="574675" lvl="1" indent="-117475">
              <a:lnSpc>
                <a:spcPct val="90000"/>
              </a:lnSpc>
              <a:spcBef>
                <a:spcPts val="500"/>
              </a:spcBef>
            </a:pPr>
            <a:r>
              <a:rPr lang="es-ES" sz="1900" smtClean="0">
                <a:solidFill>
                  <a:srgbClr val="000000"/>
                </a:solidFill>
                <a:latin typeface="Arial" charset="0"/>
                <a:cs typeface="Arial" charset="0"/>
              </a:rPr>
              <a:t>Sección de programación - LED de preparado sólido</a:t>
            </a:r>
          </a:p>
          <a:p>
            <a:pPr marL="574675" lvl="1" indent="-117475">
              <a:lnSpc>
                <a:spcPct val="90000"/>
              </a:lnSpc>
              <a:spcBef>
                <a:spcPts val="500"/>
              </a:spcBef>
            </a:pPr>
            <a:r>
              <a:rPr lang="es-ES" sz="1900" smtClean="0">
                <a:solidFill>
                  <a:srgbClr val="000000"/>
                </a:solidFill>
                <a:latin typeface="Arial" charset="0"/>
                <a:cs typeface="Arial" charset="0"/>
              </a:rPr>
              <a:t>Nivel 1 de programación - LED de preparado sólido Armado sólido</a:t>
            </a:r>
          </a:p>
          <a:p>
            <a:pPr marL="574675" lvl="1" indent="-117475">
              <a:lnSpc>
                <a:spcPct val="90000"/>
              </a:lnSpc>
              <a:spcBef>
                <a:spcPts val="500"/>
              </a:spcBef>
            </a:pPr>
            <a:r>
              <a:rPr lang="es-ES" sz="1900" smtClean="0">
                <a:solidFill>
                  <a:srgbClr val="000000"/>
                </a:solidFill>
                <a:latin typeface="Arial" charset="0"/>
                <a:cs typeface="Arial" charset="0"/>
              </a:rPr>
              <a:t>Nivel 2 de programación - LED de preparado sólido Armado parpadea x2</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 Las secciones y subsecciones tienen 3 dígitos</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 Definiciones de zonas y PGM avanzadas</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 El sistema continúa en funcionamiento mientras está en el modo de instalador.  Las alarmas de zona se procesan; por eso es importante realizar el cableado de las zonas de 24 horas antes de que la zona se agregue al sistema</a:t>
            </a:r>
          </a:p>
        </p:txBody>
      </p:sp>
      <p:sp>
        <p:nvSpPr>
          <p:cNvPr id="6963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820FC7-F872-41B8-90E9-01214DED2138}" type="slidenum">
              <a:rPr lang="en-US" smtClean="0">
                <a:latin typeface="Arial" charset="0"/>
                <a:cs typeface="Arial" charset="0"/>
              </a:rPr>
              <a:pPr fontAlgn="base">
                <a:spcBef>
                  <a:spcPct val="0"/>
                </a:spcBef>
                <a:spcAft>
                  <a:spcPct val="0"/>
                </a:spcAft>
              </a:pPr>
              <a:t>26</a:t>
            </a:fld>
            <a:endParaRPr lang="en-US" smtClean="0">
              <a:latin typeface="Arial" charset="0"/>
              <a:cs typeface="Arial" charset="0"/>
            </a:endParaRPr>
          </a:p>
        </p:txBody>
      </p:sp>
      <p:sp>
        <p:nvSpPr>
          <p:cNvPr id="6963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s-ES" smtClean="0">
                <a:latin typeface="Arial" charset="0"/>
                <a:cs typeface="Arial" charset="0"/>
              </a:rPr>
              <a:t>Navegación del modo de instalador</a:t>
            </a:r>
          </a:p>
        </p:txBody>
      </p:sp>
      <p:sp>
        <p:nvSpPr>
          <p:cNvPr id="71682" name="Content Placeholder 8"/>
          <p:cNvSpPr>
            <a:spLocks noGrp="1"/>
          </p:cNvSpPr>
          <p:nvPr>
            <p:ph idx="1"/>
          </p:nvPr>
        </p:nvSpPr>
        <p:spPr/>
        <p:txBody>
          <a:bodyPr/>
          <a:lstStyle/>
          <a:p>
            <a:pPr marL="117475" indent="-117475">
              <a:spcBef>
                <a:spcPts val="575"/>
              </a:spcBef>
              <a:buClr>
                <a:srgbClr val="000000"/>
              </a:buClr>
            </a:pPr>
            <a:r>
              <a:rPr lang="es-ES" sz="2400" smtClean="0">
                <a:solidFill>
                  <a:srgbClr val="000000"/>
                </a:solidFill>
                <a:latin typeface="Arial" charset="0"/>
                <a:cs typeface="Arial" charset="0"/>
              </a:rPr>
              <a:t>- Al pulsar el botón 0 en una sección de conmutación de 16 dígitos, se borrarán todas las conmutaciones.  Con el nuevo flujo de menús, esto tal vez no se note en la pantalla.</a:t>
            </a:r>
          </a:p>
        </p:txBody>
      </p:sp>
      <p:sp>
        <p:nvSpPr>
          <p:cNvPr id="7168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D1F01E-0622-46A8-8170-82B776F5CD13}" type="slidenum">
              <a:rPr lang="en-US" smtClean="0">
                <a:latin typeface="Arial" charset="0"/>
                <a:cs typeface="Arial" charset="0"/>
              </a:rPr>
              <a:pPr fontAlgn="base">
                <a:spcBef>
                  <a:spcPct val="0"/>
                </a:spcBef>
                <a:spcAft>
                  <a:spcPct val="0"/>
                </a:spcAft>
              </a:pPr>
              <a:t>27</a:t>
            </a:fld>
            <a:endParaRPr lang="en-US" smtClean="0">
              <a:latin typeface="Arial" charset="0"/>
              <a:cs typeface="Arial" charset="0"/>
            </a:endParaRPr>
          </a:p>
        </p:txBody>
      </p:sp>
      <p:sp>
        <p:nvSpPr>
          <p:cNvPr id="7168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es-ES" smtClean="0">
                <a:latin typeface="Arial" charset="0"/>
                <a:cs typeface="Arial" charset="0"/>
              </a:rPr>
              <a:t>Configuración de idioma</a:t>
            </a:r>
          </a:p>
        </p:txBody>
      </p:sp>
      <p:sp>
        <p:nvSpPr>
          <p:cNvPr id="73730" name="Content Placeholder 8"/>
          <p:cNvSpPr>
            <a:spLocks noGrp="1"/>
          </p:cNvSpPr>
          <p:nvPr>
            <p:ph idx="1"/>
          </p:nvPr>
        </p:nvSpPr>
        <p:spPr>
          <a:xfrm>
            <a:off x="762000" y="1233488"/>
            <a:ext cx="7967663" cy="4343400"/>
          </a:xfrm>
        </p:spPr>
        <p:txBody>
          <a:bodyPr/>
          <a:lstStyle/>
          <a:p>
            <a:pPr marL="117475" indent="-117475">
              <a:spcBef>
                <a:spcPts val="575"/>
              </a:spcBef>
              <a:buClr>
                <a:srgbClr val="000000"/>
              </a:buClr>
            </a:pPr>
            <a:r>
              <a:rPr lang="en-CA" sz="1800" smtClean="0">
                <a:solidFill>
                  <a:srgbClr val="000000"/>
                </a:solidFill>
                <a:latin typeface="Arial" charset="0"/>
                <a:cs typeface="Arial" charset="0"/>
              </a:rPr>
              <a:t>[000] </a:t>
            </a:r>
            <a:r>
              <a:rPr lang="es-ES" sz="1800" smtClean="0">
                <a:solidFill>
                  <a:srgbClr val="000000"/>
                </a:solidFill>
                <a:latin typeface="Arial" charset="0"/>
                <a:cs typeface="Arial" charset="0"/>
              </a:rPr>
              <a:t>Programación de etiquetas</a:t>
            </a:r>
          </a:p>
          <a:p>
            <a:pPr marL="574675" lvl="1" indent="-117475">
              <a:spcBef>
                <a:spcPts val="500"/>
              </a:spcBef>
            </a:pPr>
            <a:r>
              <a:rPr lang="es-ES" sz="1800" smtClean="0">
                <a:solidFill>
                  <a:srgbClr val="000000"/>
                </a:solidFill>
                <a:latin typeface="Arial" charset="0"/>
                <a:cs typeface="Arial" charset="0"/>
              </a:rPr>
              <a:t>Configuración de idioma del sistema</a:t>
            </a:r>
          </a:p>
          <a:p>
            <a:pPr marL="574675" lvl="1" indent="-117475">
              <a:spcBef>
                <a:spcPts val="500"/>
              </a:spcBef>
            </a:pPr>
            <a:r>
              <a:rPr lang="es-ES" sz="1800" smtClean="0">
                <a:solidFill>
                  <a:srgbClr val="000000"/>
                </a:solidFill>
                <a:latin typeface="Arial" charset="0"/>
                <a:cs typeface="Arial" charset="0"/>
              </a:rPr>
              <a:t>Sincronización automática de las etiquetas con teclados/comunicador</a:t>
            </a:r>
          </a:p>
          <a:p>
            <a:pPr marL="574675" lvl="1" indent="-117475">
              <a:spcBef>
                <a:spcPts val="500"/>
              </a:spcBef>
            </a:pPr>
            <a:r>
              <a:rPr lang="es-ES" sz="1800" smtClean="0">
                <a:solidFill>
                  <a:srgbClr val="000000"/>
                </a:solidFill>
                <a:latin typeface="Arial" charset="0"/>
                <a:cs typeface="Arial" charset="0"/>
              </a:rPr>
              <a:t>Etiquetas de módulos</a:t>
            </a:r>
          </a:p>
          <a:p>
            <a:pPr marL="574675" lvl="1" indent="-117475">
              <a:spcBef>
                <a:spcPts val="500"/>
              </a:spcBef>
            </a:pPr>
            <a:r>
              <a:rPr lang="es-ES" sz="1800" smtClean="0">
                <a:solidFill>
                  <a:srgbClr val="000000"/>
                </a:solidFill>
                <a:latin typeface="Arial" charset="0"/>
                <a:cs typeface="Arial" charset="0"/>
              </a:rPr>
              <a:t>[000][999] a etiquetas programadas de fábrica</a:t>
            </a:r>
          </a:p>
          <a:p>
            <a:pPr marL="574675" lvl="1" indent="-117475">
              <a:spcBef>
                <a:spcPts val="500"/>
              </a:spcBef>
            </a:pPr>
            <a:r>
              <a:rPr lang="es-ES" sz="1800" smtClean="0">
                <a:solidFill>
                  <a:srgbClr val="000000"/>
                </a:solidFill>
                <a:latin typeface="Arial" charset="0"/>
                <a:cs typeface="Arial" charset="0"/>
              </a:rPr>
              <a:t>Biblioteca de palabras</a:t>
            </a:r>
          </a:p>
          <a:p>
            <a:pPr marL="574675" lvl="1" indent="-117475">
              <a:spcBef>
                <a:spcPts val="500"/>
              </a:spcBef>
            </a:pPr>
            <a:r>
              <a:rPr lang="es-ES" sz="1800" smtClean="0">
                <a:solidFill>
                  <a:srgbClr val="000000"/>
                </a:solidFill>
                <a:latin typeface="Arial" charset="0"/>
                <a:cs typeface="Arial" charset="0"/>
              </a:rPr>
              <a:t>Etiquetas de usuarios en [*][5]</a:t>
            </a:r>
          </a:p>
          <a:p>
            <a:pPr marL="574675" lvl="1" indent="-117475">
              <a:spcBef>
                <a:spcPts val="500"/>
              </a:spcBef>
            </a:pPr>
            <a:endParaRPr lang="es-ES" sz="1900" smtClean="0">
              <a:latin typeface="Arial" charset="0"/>
              <a:cs typeface="Arial" charset="0"/>
            </a:endParaRPr>
          </a:p>
          <a:p>
            <a:pPr marL="574675" lvl="1" indent="-117475">
              <a:spcBef>
                <a:spcPts val="500"/>
              </a:spcBef>
            </a:pPr>
            <a:r>
              <a:rPr lang="es-ES" sz="1800" smtClean="0">
                <a:solidFill>
                  <a:srgbClr val="000000"/>
                </a:solidFill>
                <a:latin typeface="Arial" charset="0"/>
                <a:cs typeface="Arial" charset="0"/>
              </a:rPr>
              <a:t>Al cambiar un idioma, los teclados se reiniciarán al salir los instaladores</a:t>
            </a:r>
          </a:p>
          <a:p>
            <a:pPr marL="574675" lvl="1" indent="-117475">
              <a:spcBef>
                <a:spcPts val="500"/>
              </a:spcBef>
            </a:pPr>
            <a:r>
              <a:rPr lang="es-ES" sz="1800" smtClean="0">
                <a:solidFill>
                  <a:srgbClr val="000000"/>
                </a:solidFill>
                <a:latin typeface="Arial" charset="0"/>
                <a:cs typeface="Arial" charset="0"/>
              </a:rPr>
              <a:t>La restauración de etiquetas a los valores de fábrica lleva tiempo y hará salir a los instaladores</a:t>
            </a:r>
          </a:p>
          <a:p>
            <a:pPr marL="574675" lvl="1" indent="-117475">
              <a:spcBef>
                <a:spcPts val="500"/>
              </a:spcBef>
            </a:pPr>
            <a:r>
              <a:rPr lang="es-ES" sz="1800" smtClean="0">
                <a:solidFill>
                  <a:srgbClr val="000000"/>
                </a:solidFill>
                <a:latin typeface="Arial" charset="0"/>
                <a:cs typeface="Arial" charset="0"/>
              </a:rPr>
              <a:t>Para cambiar un idioma es necesario contar con las etiquetas programadas de fábrica para cargar las etiquetas predeterminadas en el idioma escogido</a:t>
            </a:r>
          </a:p>
        </p:txBody>
      </p:sp>
      <p:sp>
        <p:nvSpPr>
          <p:cNvPr id="7373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9DA528-5AF9-4D4F-8C60-90D000EBC5BD}" type="slidenum">
              <a:rPr lang="en-US" smtClean="0">
                <a:latin typeface="Arial" charset="0"/>
                <a:cs typeface="Arial" charset="0"/>
              </a:rPr>
              <a:pPr fontAlgn="base">
                <a:spcBef>
                  <a:spcPct val="0"/>
                </a:spcBef>
                <a:spcAft>
                  <a:spcPct val="0"/>
                </a:spcAft>
              </a:pPr>
              <a:t>28</a:t>
            </a:fld>
            <a:endParaRPr lang="en-US" smtClean="0">
              <a:latin typeface="Arial" charset="0"/>
              <a:cs typeface="Arial" charset="0"/>
            </a:endParaRPr>
          </a:p>
        </p:txBody>
      </p:sp>
      <p:sp>
        <p:nvSpPr>
          <p:cNvPr id="7373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s-ES" smtClean="0">
                <a:latin typeface="Arial" charset="0"/>
                <a:cs typeface="Arial" charset="0"/>
              </a:rPr>
              <a:t>Configuración de idioma</a:t>
            </a:r>
          </a:p>
        </p:txBody>
      </p:sp>
      <p:sp>
        <p:nvSpPr>
          <p:cNvPr id="75778"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a:t>
            </a:r>
            <a:r>
              <a:rPr lang="es-ES" sz="2400" smtClean="0">
                <a:solidFill>
                  <a:srgbClr val="000000"/>
                </a:solidFill>
                <a:latin typeface="Arial" charset="0"/>
                <a:cs typeface="Arial" charset="0"/>
              </a:rPr>
              <a:t>000] Programación de etiquetas</a:t>
            </a:r>
          </a:p>
          <a:p>
            <a:pPr marL="574675" lvl="1" indent="-117475">
              <a:spcBef>
                <a:spcPts val="500"/>
              </a:spcBef>
            </a:pPr>
            <a:r>
              <a:rPr lang="es-ES" sz="2100" smtClean="0">
                <a:solidFill>
                  <a:srgbClr val="000000"/>
                </a:solidFill>
                <a:latin typeface="Arial" charset="0"/>
                <a:cs typeface="Arial" charset="0"/>
              </a:rPr>
              <a:t>Ahora, la combinación de teclas cambia para cada idioma</a:t>
            </a:r>
          </a:p>
          <a:p>
            <a:pPr marL="574675" lvl="1" indent="-117475">
              <a:spcBef>
                <a:spcPts val="500"/>
              </a:spcBef>
            </a:pPr>
            <a:r>
              <a:rPr lang="es-ES" sz="2100" smtClean="0">
                <a:solidFill>
                  <a:srgbClr val="000000"/>
                </a:solidFill>
                <a:latin typeface="Arial" charset="0"/>
                <a:cs typeface="Arial" charset="0"/>
              </a:rPr>
              <a:t>Inglés		Español	Portugués	Francés</a:t>
            </a:r>
          </a:p>
        </p:txBody>
      </p:sp>
      <p:sp>
        <p:nvSpPr>
          <p:cNvPr id="7577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CFFB47-3A6A-4058-8359-94DA3F469F60}" type="slidenum">
              <a:rPr lang="en-US" smtClean="0">
                <a:latin typeface="Arial" charset="0"/>
                <a:cs typeface="Arial" charset="0"/>
              </a:rPr>
              <a:pPr fontAlgn="base">
                <a:spcBef>
                  <a:spcPct val="0"/>
                </a:spcBef>
                <a:spcAft>
                  <a:spcPct val="0"/>
                </a:spcAft>
              </a:pPr>
              <a:t>29</a:t>
            </a:fld>
            <a:endParaRPr lang="en-US" smtClean="0">
              <a:latin typeface="Arial" charset="0"/>
              <a:cs typeface="Arial" charset="0"/>
            </a:endParaRPr>
          </a:p>
        </p:txBody>
      </p:sp>
      <p:sp>
        <p:nvSpPr>
          <p:cNvPr id="7578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2" name="Table 1"/>
          <p:cNvGraphicFramePr>
            <a:graphicFrameLocks noGrp="1"/>
          </p:cNvGraphicFramePr>
          <p:nvPr/>
        </p:nvGraphicFramePr>
        <p:xfrm>
          <a:off x="200025" y="2909888"/>
          <a:ext cx="2832100" cy="2560637"/>
        </p:xfrm>
        <a:graphic>
          <a:graphicData uri="http://schemas.openxmlformats.org/drawingml/2006/table">
            <a:tbl>
              <a:tblPr firstRow="1" firstCol="1" bandRow="1">
                <a:tableStyleId>{5C22544A-7EE6-4342-B048-85BDC9FD1C3A}</a:tableStyleId>
              </a:tblPr>
              <a:tblGrid>
                <a:gridCol w="648335"/>
                <a:gridCol w="278447"/>
                <a:gridCol w="275273"/>
                <a:gridCol w="270510"/>
                <a:gridCol w="267335"/>
                <a:gridCol w="278447"/>
                <a:gridCol w="275273"/>
                <a:gridCol w="270510"/>
                <a:gridCol w="267335"/>
              </a:tblGrid>
              <a:tr h="0">
                <a:tc>
                  <a:txBody>
                    <a:bodyPr/>
                    <a:lstStyle/>
                    <a:p>
                      <a:pPr marL="0" algn="ctr" defTabSz="914400">
                        <a:spcAft>
                          <a:spcPts val="0"/>
                        </a:spcAft>
                        <a:buNone/>
                      </a:pPr>
                      <a:r>
                        <a:rPr lang="en-US" sz="800" b="1" i="0">
                          <a:solidFill>
                            <a:schemeClr val="lt1"/>
                          </a:solidFill>
                          <a:effectLst/>
                          <a:latin typeface="Calibri"/>
                          <a:ea typeface="+mn-ea"/>
                          <a:cs typeface="+mn-cs"/>
                        </a:rPr>
                        <a:t>Tecla</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1</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31</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32</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G</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H</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g</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h</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33</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J</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K</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L</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j</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k</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l</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34</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M</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N</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O</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m</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n</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o</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35</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P</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Q</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R</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p</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q</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r</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36</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S</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T</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U</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s</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t</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u</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37</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V</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W</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X</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v</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w</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x</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8</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38</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Y</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Z</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y</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z</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30</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Es</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Es</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effectLst/>
                          <a:latin typeface="Calibri"/>
                          <a:ea typeface="+mn-ea"/>
                          <a:cs typeface="+mn-cs"/>
                        </a:rPr>
                        <a:t>ASCII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bl>
          </a:graphicData>
        </a:graphic>
      </p:graphicFrame>
      <p:graphicFrame>
        <p:nvGraphicFramePr>
          <p:cNvPr id="6" name="Table 5"/>
          <p:cNvGraphicFramePr>
            <a:graphicFrameLocks noGrp="1"/>
          </p:cNvGraphicFramePr>
          <p:nvPr/>
        </p:nvGraphicFramePr>
        <p:xfrm>
          <a:off x="3140075" y="2901950"/>
          <a:ext cx="1814513" cy="2560638"/>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tblGrid>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6</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á</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31</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é</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32</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g</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h</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í</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j</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k</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l</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m</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n</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ñ</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o</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ó</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35</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p</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q</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r</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s</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t</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u</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ú</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v</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w</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x</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y</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z</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Es</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bl>
          </a:graphicData>
        </a:graphic>
      </p:graphicFrame>
      <p:graphicFrame>
        <p:nvGraphicFramePr>
          <p:cNvPr id="8" name="Table 7"/>
          <p:cNvGraphicFramePr>
            <a:graphicFrameLocks noGrp="1"/>
          </p:cNvGraphicFramePr>
          <p:nvPr/>
        </p:nvGraphicFramePr>
        <p:xfrm>
          <a:off x="5016500" y="2886075"/>
          <a:ext cx="1814513" cy="2560638"/>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tblGrid>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6</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á</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ã</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1</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31</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ê</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32</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g</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h</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í</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j</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k</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l</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m</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n</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o</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ó</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ô</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35</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p</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q</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r</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s</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t</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u</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ú</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v</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w</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x</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y</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z</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Es</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bl>
          </a:graphicData>
        </a:graphic>
      </p:graphicFrame>
      <p:graphicFrame>
        <p:nvGraphicFramePr>
          <p:cNvPr id="10" name="Table 9"/>
          <p:cNvGraphicFramePr>
            <a:graphicFrameLocks noGrp="1"/>
          </p:cNvGraphicFramePr>
          <p:nvPr/>
        </p:nvGraphicFramePr>
        <p:xfrm>
          <a:off x="6910388" y="2901950"/>
          <a:ext cx="2081212" cy="2560638"/>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gridCol w="267335"/>
              </a:tblGrid>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2</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1" i="0">
                          <a:solidFill>
                            <a:schemeClr val="lt1"/>
                          </a:solidFill>
                          <a:effectLst/>
                          <a:latin typeface="Calibri"/>
                          <a:ea typeface="+mn-ea"/>
                          <a:cs typeface="+mn-cs"/>
                        </a:rPr>
                        <a:t>7</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à</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1</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31</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é</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è</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ê</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32</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g</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h</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i</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î</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33</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j</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k</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l</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6B</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6C</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34</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m</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n</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o</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ô</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5</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6D</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6E</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6F</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35</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p</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q</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r</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70</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71</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72</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36</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s</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t</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u</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73</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74</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75</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37</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v</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w</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x</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76</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77</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78</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38</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y</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z</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7A</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39</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30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Es</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r h="0">
                <a:tc>
                  <a:txBody>
                    <a:bodyPr/>
                    <a:lstStyle/>
                    <a:p>
                      <a:pPr marL="0" algn="ctr" defTabSz="914400">
                        <a:spcAft>
                          <a:spcPts val="0"/>
                        </a:spcAft>
                        <a:buNone/>
                      </a:pPr>
                      <a:r>
                        <a:rPr lang="en-US" sz="800" b="1" i="0">
                          <a:solidFill>
                            <a:schemeClr val="lt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effectLst/>
                          <a:latin typeface="Calibri"/>
                          <a:ea typeface="+mn-ea"/>
                          <a:cs typeface="+mn-cs"/>
                        </a:rPr>
                        <a:t>20</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c>
                  <a:txBody>
                    <a:bodyPr/>
                    <a:lstStyle/>
                    <a:p>
                      <a:pPr marL="0" algn="ctr" defTabSz="914400">
                        <a:spcAft>
                          <a:spcPts val="0"/>
                        </a:spcAft>
                        <a:buNone/>
                      </a:pPr>
                      <a:r>
                        <a:rPr lang="en-US" sz="800" b="0" i="0">
                          <a:solidFill>
                            <a:schemeClr val="dk1"/>
                          </a:solidFill>
                          <a:latin typeface="Calibri"/>
                          <a:ea typeface="+mn-ea"/>
                          <a:cs typeface="+mn-cs"/>
                        </a:rPr>
                        <a:t> </a:t>
                      </a:r>
                    </a:p>
                  </a:txBody>
                  <a:tcPr marL="68580" marR="68580" marT="0" marB="0"/>
                </a:tc>
              </a:tr>
            </a:tbl>
          </a:graphicData>
        </a:graphic>
      </p:graphicFrame>
      <p:graphicFrame>
        <p:nvGraphicFramePr>
          <p:cNvPr id="3" name="Table 5"/>
          <p:cNvGraphicFramePr>
            <a:graphicFrameLocks noGrp="1"/>
          </p:cNvGraphicFramePr>
          <p:nvPr/>
        </p:nvGraphicFramePr>
        <p:xfrm>
          <a:off x="3139523" y="2901895"/>
          <a:ext cx="1814195" cy="2560320"/>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tblGrid>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á</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dirty="0">
                          <a:effectLst/>
                        </a:rPr>
                        <a:t>31</a:t>
                      </a:r>
                      <a:endParaRPr lang="en-CA" sz="800" dirty="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é</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g</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h</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i</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í</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j</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k</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l</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m</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n</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ñ</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o</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ó</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35</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q</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r</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t</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u</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ú</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v</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w</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x</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y</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z</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dirty="0">
                          <a:effectLst/>
                        </a:rPr>
                        <a:t> </a:t>
                      </a:r>
                      <a:endParaRPr lang="en-CA" sz="800" dirty="0">
                        <a:effectLst/>
                        <a:latin typeface="Arial"/>
                        <a:ea typeface="SimSun"/>
                        <a:cs typeface="Times New Roman"/>
                      </a:endParaRPr>
                    </a:p>
                  </a:txBody>
                  <a:tcPr marL="68580" marR="68580" marT="0" marB="0"/>
                </a:tc>
              </a:tr>
            </a:tbl>
          </a:graphicData>
        </a:graphic>
      </p:graphicFrame>
      <p:graphicFrame>
        <p:nvGraphicFramePr>
          <p:cNvPr id="4" name="Table 7"/>
          <p:cNvGraphicFramePr>
            <a:graphicFrameLocks noGrp="1"/>
          </p:cNvGraphicFramePr>
          <p:nvPr/>
        </p:nvGraphicFramePr>
        <p:xfrm>
          <a:off x="5016031" y="2885992"/>
          <a:ext cx="1814195" cy="2560320"/>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tblGrid>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á</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ã</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31</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ê</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g</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h</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i</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í</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j</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k</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l</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m</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n</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o</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ó</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ô</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35</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q</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r</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t</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u</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ú</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v</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w</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x</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y</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z</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dirty="0">
                          <a:effectLst/>
                        </a:rPr>
                        <a:t> </a:t>
                      </a:r>
                      <a:endParaRPr lang="en-CA" sz="800" dirty="0">
                        <a:effectLst/>
                        <a:latin typeface="Arial"/>
                        <a:ea typeface="SimSun"/>
                        <a:cs typeface="Times New Roman"/>
                      </a:endParaRPr>
                    </a:p>
                  </a:txBody>
                  <a:tcPr marL="68580" marR="68580" marT="0" marB="0"/>
                </a:tc>
              </a:tr>
            </a:tbl>
          </a:graphicData>
        </a:graphic>
      </p:graphicFrame>
      <p:graphicFrame>
        <p:nvGraphicFramePr>
          <p:cNvPr id="5" name="Table 9"/>
          <p:cNvGraphicFramePr>
            <a:graphicFrameLocks noGrp="1"/>
          </p:cNvGraphicFramePr>
          <p:nvPr/>
        </p:nvGraphicFramePr>
        <p:xfrm>
          <a:off x="6910346" y="2901895"/>
          <a:ext cx="2081530" cy="2560320"/>
        </p:xfrm>
        <a:graphic>
          <a:graphicData uri="http://schemas.openxmlformats.org/drawingml/2006/table">
            <a:tbl>
              <a:tblPr firstRow="1" firstCol="1" bandRow="1">
                <a:tableStyleId>{5C22544A-7EE6-4342-B048-85BDC9FD1C3A}</a:tableStyleId>
              </a:tblPr>
              <a:tblGrid>
                <a:gridCol w="187960"/>
                <a:gridCol w="278447"/>
                <a:gridCol w="275273"/>
                <a:gridCol w="270510"/>
                <a:gridCol w="267335"/>
                <a:gridCol w="267335"/>
                <a:gridCol w="267335"/>
                <a:gridCol w="267335"/>
              </a:tblGrid>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à</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é</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è</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ê</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32</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g</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h</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i</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î</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j</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k</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l</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6B</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6C</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m</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n</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o</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ô</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6D</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6E</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6F</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q</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r</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71</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72</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t</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u</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73</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74</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75</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v</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w</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x</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76</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77</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38</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y</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z</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7A</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39</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30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Sp</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highlight>
                            <a:srgbClr val="FFFF00"/>
                          </a:highlight>
                        </a:rPr>
                        <a:t> </a:t>
                      </a:r>
                      <a:endParaRPr lang="en-CA" sz="800">
                        <a:effectLst/>
                        <a:latin typeface="Arial"/>
                        <a:ea typeface="SimSun"/>
                        <a:cs typeface="Times New Roman"/>
                      </a:endParaRPr>
                    </a:p>
                  </a:txBody>
                  <a:tcPr marL="68580" marR="68580" marT="0" marB="0"/>
                </a:tc>
              </a:tr>
              <a:tr h="0">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20</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a:effectLst/>
                        </a:rPr>
                        <a:t> </a:t>
                      </a:r>
                      <a:endParaRPr lang="en-CA" sz="800">
                        <a:effectLst/>
                        <a:latin typeface="Arial"/>
                        <a:ea typeface="SimSun"/>
                        <a:cs typeface="Times New Roman"/>
                      </a:endParaRPr>
                    </a:p>
                  </a:txBody>
                  <a:tcPr marL="68580" marR="68580" marT="0" marB="0"/>
                </a:tc>
                <a:tc>
                  <a:txBody>
                    <a:bodyPr/>
                    <a:lstStyle/>
                    <a:p>
                      <a:pPr algn="ctr">
                        <a:spcAft>
                          <a:spcPts val="0"/>
                        </a:spcAft>
                      </a:pPr>
                      <a:r>
                        <a:rPr lang="en-US" sz="800" dirty="0">
                          <a:effectLst/>
                        </a:rPr>
                        <a:t> </a:t>
                      </a:r>
                      <a:endParaRPr lang="en-CA" sz="800" dirty="0">
                        <a:effectLst/>
                        <a:latin typeface="Arial"/>
                        <a:ea typeface="SimSun"/>
                        <a:cs typeface="Times New Roman"/>
                      </a:endParaRPr>
                    </a:p>
                  </a:txBody>
                  <a:tcPr marL="68580" marR="68580" marT="0" marB="0"/>
                </a:tc>
              </a:tr>
            </a:tbl>
          </a:graphicData>
        </a:graphic>
      </p:graphicFrame>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s-ES" smtClean="0">
                <a:latin typeface="Arial" charset="0"/>
                <a:cs typeface="Arial" charset="0"/>
              </a:rPr>
              <a:t>Modelos de panel</a:t>
            </a:r>
          </a:p>
        </p:txBody>
      </p:sp>
      <p:sp>
        <p:nvSpPr>
          <p:cNvPr id="2253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A04E6F-A90C-4087-9C18-E9DE7A1B32EA}" type="slidenum">
              <a:rPr lang="en-US" smtClean="0">
                <a:latin typeface="Arial" charset="0"/>
                <a:cs typeface="Arial" charset="0"/>
              </a:rPr>
              <a:pPr fontAlgn="base">
                <a:spcBef>
                  <a:spcPct val="0"/>
                </a:spcBef>
                <a:spcAft>
                  <a:spcPct val="0"/>
                </a:spcAft>
              </a:pPr>
              <a:t>3</a:t>
            </a:fld>
            <a:endParaRPr lang="en-US" smtClean="0">
              <a:latin typeface="Arial" charset="0"/>
              <a:cs typeface="Arial" charset="0"/>
            </a:endParaRPr>
          </a:p>
        </p:txBody>
      </p:sp>
      <p:sp>
        <p:nvSpPr>
          <p:cNvPr id="2253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22685" name="Group 157"/>
          <p:cNvGraphicFramePr>
            <a:graphicFrameLocks noGrp="1"/>
          </p:cNvGraphicFramePr>
          <p:nvPr/>
        </p:nvGraphicFramePr>
        <p:xfrm>
          <a:off x="981075" y="1206500"/>
          <a:ext cx="7239000" cy="4949825"/>
        </p:xfrm>
        <a:graphic>
          <a:graphicData uri="http://schemas.openxmlformats.org/drawingml/2006/table">
            <a:tbl>
              <a:tblPr/>
              <a:tblGrid>
                <a:gridCol w="3090863"/>
                <a:gridCol w="755650"/>
                <a:gridCol w="785812"/>
                <a:gridCol w="776288"/>
                <a:gridCol w="830262"/>
                <a:gridCol w="1000125"/>
              </a:tblGrid>
              <a:tr h="261938">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CA" sz="1600" b="1" i="0" u="none" strike="noStrike" cap="none" normalizeH="0" baseline="0" smtClean="0">
                        <a:ln>
                          <a:noFill/>
                        </a:ln>
                        <a:solidFill>
                          <a:srgbClr val="FFFFFF"/>
                        </a:solidFill>
                        <a:effectLst/>
                        <a:latin typeface="Calibri" pitchFamily="34" charset="0"/>
                        <a:cs typeface="Arial" charset="0"/>
                      </a:endParaRP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1" i="0" u="none" strike="noStrike" cap="none" normalizeH="0" baseline="0" smtClean="0">
                          <a:ln>
                            <a:noFill/>
                          </a:ln>
                          <a:solidFill>
                            <a:srgbClr val="FFFFFF"/>
                          </a:solidFill>
                          <a:effectLst/>
                          <a:latin typeface="Calibri" pitchFamily="34" charset="0"/>
                          <a:cs typeface="Arial" charset="0"/>
                        </a:rPr>
                        <a:t>HS2016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1" i="0" u="none" strike="noStrike" cap="none" normalizeH="0" baseline="0" smtClean="0">
                          <a:ln>
                            <a:noFill/>
                          </a:ln>
                          <a:solidFill>
                            <a:srgbClr val="FFFFFF"/>
                          </a:solidFill>
                          <a:effectLst/>
                          <a:latin typeface="Calibri" pitchFamily="34" charset="0"/>
                          <a:cs typeface="Arial" charset="0"/>
                        </a:rPr>
                        <a:t>HS2032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1" i="0" u="none" strike="noStrike" cap="none" normalizeH="0" baseline="0" smtClean="0">
                          <a:ln>
                            <a:noFill/>
                          </a:ln>
                          <a:solidFill>
                            <a:srgbClr val="FFFFFF"/>
                          </a:solidFill>
                          <a:effectLst/>
                          <a:latin typeface="Calibri" pitchFamily="34" charset="0"/>
                          <a:cs typeface="Arial" charset="0"/>
                        </a:rPr>
                        <a:t>HS2064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1" i="0" u="none" strike="noStrike" cap="none" normalizeH="0" baseline="0" smtClean="0">
                          <a:ln>
                            <a:noFill/>
                          </a:ln>
                          <a:solidFill>
                            <a:srgbClr val="FFFFFF"/>
                          </a:solidFill>
                          <a:effectLst/>
                          <a:latin typeface="Calibri" pitchFamily="34" charset="0"/>
                          <a:cs typeface="Arial" charset="0"/>
                        </a:rPr>
                        <a:t>     HS2128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1" i="0" u="none" strike="noStrike" cap="none" normalizeH="0" baseline="0" smtClean="0">
                          <a:ln>
                            <a:noFill/>
                          </a:ln>
                          <a:solidFill>
                            <a:srgbClr val="FFFFFF"/>
                          </a:solidFill>
                          <a:effectLst/>
                          <a:latin typeface="Calibri" pitchFamily="34" charset="0"/>
                          <a:cs typeface="Arial" charset="0"/>
                        </a:rPr>
                        <a:t> HS2016-4</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4BACC6"/>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Zonas en placa</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Zonas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64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128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Particiones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2</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PGM en placa</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PGM</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22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80</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148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Memoria intermedia de eventos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500</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500</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500</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1000</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500</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Usuarios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72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95</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95</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48</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Etiquetas de proximidad</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47</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71</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94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94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47</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Zonas inalámbricas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64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128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Llaves inalámbricas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32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Repetidoras inalámbricas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Sirenas inalámbricas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Expansores de zonas HSM2108</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7</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15</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Salida de alta corriente HSM2204</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Salida de baja corriente HSM2208</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2</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Suministro de energía HSM2300</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4</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3</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Teclados</a:t>
                      </a:r>
                    </a:p>
                  </a:txBody>
                  <a:tcPr marL="9525" marR="9525" marT="9525" marB="0" anchor="b" horzOverflow="overflow">
                    <a:lnL w="6350" cap="flat" cmpd="sng" algn="ctr">
                      <a:solidFill>
                        <a:srgbClr val="93CDDD"/>
                      </a:solidFill>
                      <a:prstDash val="solid"/>
                      <a:round/>
                      <a:headEnd type="none" w="med" len="med"/>
                      <a:tailEnd type="none" w="med" len="med"/>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16</a:t>
                      </a:r>
                    </a:p>
                  </a:txBody>
                  <a:tcPr marL="9525" marR="9525" marT="9525" marB="0" anchor="b" horzOverflow="overflow">
                    <a:lnL>
                      <a:noFill/>
                    </a:lnL>
                    <a:lnR>
                      <a:noFill/>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CA" sz="1600" b="0" i="0" u="none" strike="noStrike" cap="none" normalizeH="0" baseline="0" smtClean="0">
                          <a:ln>
                            <a:noFill/>
                          </a:ln>
                          <a:solidFill>
                            <a:srgbClr val="000000"/>
                          </a:solidFill>
                          <a:effectLst/>
                          <a:latin typeface="Calibri" pitchFamily="34" charset="0"/>
                          <a:cs typeface="Arial" charset="0"/>
                        </a:rPr>
                        <a:t>8</a:t>
                      </a:r>
                    </a:p>
                  </a:txBody>
                  <a:tcPr marL="9525" marR="9525" marT="9525" marB="0" anchor="b" horzOverflow="overflow">
                    <a:lnL>
                      <a:noFill/>
                    </a:lnL>
                    <a:lnR w="6350" cap="flat" cmpd="sng" algn="ctr">
                      <a:solidFill>
                        <a:srgbClr val="93CDDD"/>
                      </a:solidFill>
                      <a:prstDash val="solid"/>
                      <a:round/>
                      <a:headEnd type="none" w="med" len="med"/>
                      <a:tailEnd type="none" w="med" len="med"/>
                    </a:lnR>
                    <a:lnT w="6350" cap="flat" cmpd="sng" algn="ctr">
                      <a:solidFill>
                        <a:srgbClr val="93CDDD"/>
                      </a:solidFill>
                      <a:prstDash val="solid"/>
                      <a:round/>
                      <a:headEnd type="none" w="med" len="med"/>
                      <a:tailEnd type="none" w="med" len="med"/>
                    </a:lnT>
                    <a:lnB w="6350" cap="flat" cmpd="sng" algn="ctr">
                      <a:solidFill>
                        <a:srgbClr val="93CDDD"/>
                      </a:solidFill>
                      <a:prstDash val="solid"/>
                      <a:round/>
                      <a:headEnd type="none" w="med" len="med"/>
                      <a:tailEnd type="none" w="med" len="med"/>
                    </a:lnB>
                    <a:lnTlToBr>
                      <a:noFill/>
                    </a:lnTlToBr>
                    <a:lnBlToTr>
                      <a:noFill/>
                    </a:lnBlToTr>
                    <a:solidFill>
                      <a:srgbClr val="DBEEF3"/>
                    </a:solidFill>
                  </a:tcPr>
                </a:tc>
              </a:tr>
            </a:tbl>
          </a:graphicData>
        </a:graphic>
      </p:graphicFrame>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r>
              <a:rPr lang="es-ES" smtClean="0">
                <a:latin typeface="Arial" charset="0"/>
                <a:cs typeface="Arial" charset="0"/>
              </a:rPr>
              <a:t>Configuración de </a:t>
            </a:r>
            <a:br>
              <a:rPr lang="es-ES" smtClean="0">
                <a:latin typeface="Arial" charset="0"/>
                <a:cs typeface="Arial" charset="0"/>
              </a:rPr>
            </a:br>
            <a:r>
              <a:rPr lang="es-ES" smtClean="0">
                <a:latin typeface="Arial" charset="0"/>
                <a:cs typeface="Arial" charset="0"/>
              </a:rPr>
              <a:t>idioma</a:t>
            </a:r>
          </a:p>
        </p:txBody>
      </p:sp>
      <p:sp>
        <p:nvSpPr>
          <p:cNvPr id="77826" name="Content Placeholder 8"/>
          <p:cNvSpPr>
            <a:spLocks noGrp="1"/>
          </p:cNvSpPr>
          <p:nvPr>
            <p:ph idx="1"/>
          </p:nvPr>
        </p:nvSpPr>
        <p:spPr>
          <a:xfrm>
            <a:off x="228600" y="1600200"/>
            <a:ext cx="7924800" cy="4343400"/>
          </a:xfrm>
        </p:spPr>
        <p:txBody>
          <a:bodyPr/>
          <a:lstStyle/>
          <a:p>
            <a:pPr marL="117475" indent="-117475">
              <a:spcBef>
                <a:spcPts val="575"/>
              </a:spcBef>
              <a:buClr>
                <a:srgbClr val="000000"/>
              </a:buClr>
            </a:pPr>
            <a:r>
              <a:rPr lang="es-ES" sz="2400" smtClean="0">
                <a:solidFill>
                  <a:srgbClr val="000000"/>
                </a:solidFill>
                <a:latin typeface="Arial" charset="0"/>
                <a:cs typeface="Arial" charset="0"/>
              </a:rPr>
              <a:t>Biblioteca de </a:t>
            </a:r>
            <a:br>
              <a:rPr lang="es-ES" sz="2400" smtClean="0">
                <a:solidFill>
                  <a:srgbClr val="000000"/>
                </a:solidFill>
                <a:latin typeface="Arial" charset="0"/>
                <a:cs typeface="Arial" charset="0"/>
              </a:rPr>
            </a:br>
            <a:r>
              <a:rPr lang="es-ES" sz="2400" smtClean="0">
                <a:solidFill>
                  <a:srgbClr val="000000"/>
                </a:solidFill>
                <a:latin typeface="Arial" charset="0"/>
                <a:cs typeface="Arial" charset="0"/>
              </a:rPr>
              <a:t>palabras</a:t>
            </a:r>
          </a:p>
          <a:p>
            <a:pPr marL="574675" lvl="1" indent="-117475">
              <a:spcBef>
                <a:spcPts val="500"/>
              </a:spcBef>
            </a:pPr>
            <a:r>
              <a:rPr lang="es-ES" sz="2100" smtClean="0">
                <a:solidFill>
                  <a:srgbClr val="000000"/>
                </a:solidFill>
                <a:latin typeface="Arial" charset="0"/>
                <a:cs typeface="Arial" charset="0"/>
              </a:rPr>
              <a:t>Entradas </a:t>
            </a:r>
            <a:br>
              <a:rPr lang="es-ES" sz="2100" smtClean="0">
                <a:solidFill>
                  <a:srgbClr val="000000"/>
                </a:solidFill>
                <a:latin typeface="Arial" charset="0"/>
                <a:cs typeface="Arial" charset="0"/>
              </a:rPr>
            </a:br>
            <a:r>
              <a:rPr lang="es-ES" sz="2100" smtClean="0">
                <a:solidFill>
                  <a:srgbClr val="000000"/>
                </a:solidFill>
                <a:latin typeface="Arial" charset="0"/>
                <a:cs typeface="Arial" charset="0"/>
              </a:rPr>
              <a:t>de </a:t>
            </a:r>
            <a:br>
              <a:rPr lang="es-ES" sz="2100" smtClean="0">
                <a:solidFill>
                  <a:srgbClr val="000000"/>
                </a:solidFill>
                <a:latin typeface="Arial" charset="0"/>
                <a:cs typeface="Arial" charset="0"/>
              </a:rPr>
            </a:br>
            <a:r>
              <a:rPr lang="es-ES" sz="2100" smtClean="0">
                <a:solidFill>
                  <a:srgbClr val="000000"/>
                </a:solidFill>
                <a:latin typeface="Arial" charset="0"/>
                <a:cs typeface="Arial" charset="0"/>
              </a:rPr>
              <a:t>3 dígitos</a:t>
            </a:r>
          </a:p>
          <a:p>
            <a:pPr marL="574675" lvl="1" indent="-117475">
              <a:spcBef>
                <a:spcPts val="500"/>
              </a:spcBef>
            </a:pPr>
            <a:r>
              <a:rPr lang="es-ES" sz="2100" smtClean="0">
                <a:solidFill>
                  <a:srgbClr val="000000"/>
                </a:solidFill>
                <a:latin typeface="Arial" charset="0"/>
                <a:cs typeface="Arial" charset="0"/>
              </a:rPr>
              <a:t>Ajuste </a:t>
            </a:r>
            <a:br>
              <a:rPr lang="es-ES" sz="2100" smtClean="0">
                <a:solidFill>
                  <a:srgbClr val="000000"/>
                </a:solidFill>
                <a:latin typeface="Arial" charset="0"/>
                <a:cs typeface="Arial" charset="0"/>
              </a:rPr>
            </a:br>
            <a:r>
              <a:rPr lang="es-ES" sz="2100" smtClean="0">
                <a:solidFill>
                  <a:srgbClr val="000000"/>
                </a:solidFill>
                <a:latin typeface="Arial" charset="0"/>
                <a:cs typeface="Arial" charset="0"/>
              </a:rPr>
              <a:t>automático </a:t>
            </a:r>
            <a:br>
              <a:rPr lang="es-ES" sz="2100" smtClean="0">
                <a:solidFill>
                  <a:srgbClr val="000000"/>
                </a:solidFill>
                <a:latin typeface="Arial" charset="0"/>
                <a:cs typeface="Arial" charset="0"/>
              </a:rPr>
            </a:br>
            <a:r>
              <a:rPr lang="es-ES" sz="2100" smtClean="0">
                <a:solidFill>
                  <a:srgbClr val="000000"/>
                </a:solidFill>
                <a:latin typeface="Arial" charset="0"/>
                <a:cs typeface="Arial" charset="0"/>
              </a:rPr>
              <a:t>de texto</a:t>
            </a:r>
          </a:p>
          <a:p>
            <a:pPr marL="574675" lvl="1" indent="-117475">
              <a:spcBef>
                <a:spcPts val="500"/>
              </a:spcBef>
            </a:pPr>
            <a:r>
              <a:rPr lang="es-ES" sz="2100" smtClean="0">
                <a:solidFill>
                  <a:srgbClr val="000000"/>
                </a:solidFill>
                <a:latin typeface="Arial" charset="0"/>
                <a:cs typeface="Arial" charset="0"/>
              </a:rPr>
              <a:t>Todos los </a:t>
            </a:r>
            <a:br>
              <a:rPr lang="es-ES" sz="2100" smtClean="0">
                <a:solidFill>
                  <a:srgbClr val="000000"/>
                </a:solidFill>
                <a:latin typeface="Arial" charset="0"/>
                <a:cs typeface="Arial" charset="0"/>
              </a:rPr>
            </a:br>
            <a:r>
              <a:rPr lang="es-ES" sz="2100" smtClean="0">
                <a:solidFill>
                  <a:srgbClr val="000000"/>
                </a:solidFill>
                <a:latin typeface="Arial" charset="0"/>
                <a:cs typeface="Arial" charset="0"/>
              </a:rPr>
              <a:t>idiomas</a:t>
            </a:r>
          </a:p>
          <a:p>
            <a:pPr marL="117475" indent="-117475">
              <a:spcBef>
                <a:spcPts val="288"/>
              </a:spcBef>
              <a:buClr>
                <a:srgbClr val="000000"/>
              </a:buClr>
            </a:pPr>
            <a:r>
              <a:rPr lang="es-ES" sz="1200" smtClean="0">
                <a:solidFill>
                  <a:srgbClr val="000000"/>
                </a:solidFill>
                <a:latin typeface="Arial" charset="0"/>
                <a:cs typeface="Arial" charset="0"/>
              </a:rPr>
              <a:t>Tenga en cuenta que </a:t>
            </a:r>
            <a:br>
              <a:rPr lang="es-ES" sz="1200" smtClean="0">
                <a:solidFill>
                  <a:srgbClr val="000000"/>
                </a:solidFill>
                <a:latin typeface="Arial" charset="0"/>
                <a:cs typeface="Arial" charset="0"/>
              </a:rPr>
            </a:br>
            <a:r>
              <a:rPr lang="es-ES" sz="1200" smtClean="0">
                <a:solidFill>
                  <a:srgbClr val="000000"/>
                </a:solidFill>
                <a:latin typeface="Arial" charset="0"/>
                <a:cs typeface="Arial" charset="0"/>
              </a:rPr>
              <a:t>la biblioteca varía </a:t>
            </a:r>
          </a:p>
          <a:p>
            <a:pPr marL="117475" indent="-117475">
              <a:spcBef>
                <a:spcPts val="288"/>
              </a:spcBef>
              <a:buClr>
                <a:srgbClr val="000000"/>
              </a:buClr>
            </a:pPr>
            <a:r>
              <a:rPr lang="es-ES" sz="1200" smtClean="0">
                <a:solidFill>
                  <a:srgbClr val="000000"/>
                </a:solidFill>
                <a:latin typeface="Arial" charset="0"/>
                <a:cs typeface="Arial" charset="0"/>
              </a:rPr>
              <a:t>según el idioma</a:t>
            </a:r>
          </a:p>
        </p:txBody>
      </p:sp>
      <p:sp>
        <p:nvSpPr>
          <p:cNvPr id="7782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7500D0-178D-4D68-9268-3DF92F39AB35}" type="slidenum">
              <a:rPr lang="en-US" smtClean="0">
                <a:latin typeface="Arial" charset="0"/>
                <a:cs typeface="Arial" charset="0"/>
              </a:rPr>
              <a:pPr fontAlgn="base">
                <a:spcBef>
                  <a:spcPct val="0"/>
                </a:spcBef>
                <a:spcAft>
                  <a:spcPct val="0"/>
                </a:spcAft>
              </a:pPr>
              <a:t>30</a:t>
            </a:fld>
            <a:endParaRPr lang="en-US" smtClean="0">
              <a:latin typeface="Arial" charset="0"/>
              <a:cs typeface="Arial" charset="0"/>
            </a:endParaRPr>
          </a:p>
        </p:txBody>
      </p:sp>
      <p:sp>
        <p:nvSpPr>
          <p:cNvPr id="7782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
        <p:nvSpPr>
          <p:cNvPr id="78377" name="Rectangle 1"/>
          <p:cNvSpPr>
            <a:spLocks noChangeArrowheads="1"/>
          </p:cNvSpPr>
          <p:nvPr/>
        </p:nvSpPr>
        <p:spPr bwMode="auto">
          <a:xfrm>
            <a:off x="2308225" y="1203325"/>
            <a:ext cx="9144000" cy="0"/>
          </a:xfrm>
          <a:prstGeom prst="rect">
            <a:avLst/>
          </a:prstGeom>
          <a:noFill/>
          <a:ln w="9525">
            <a:noFill/>
            <a:miter lim="800000"/>
            <a:headEnd/>
            <a:tailEnd/>
          </a:ln>
        </p:spPr>
        <p:txBody>
          <a:bodyPr wrap="none" anchor="ctr">
            <a:spAutoFit/>
          </a:bodyPr>
          <a:lstStyle/>
          <a:p>
            <a:r>
              <a:rPr lang="en-CA">
                <a:cs typeface="Arial" charset="0"/>
              </a:rPr>
              <a:t/>
            </a:r>
            <a:br>
              <a:rPr lang="en-CA">
                <a:cs typeface="Arial" charset="0"/>
              </a:rPr>
            </a:br>
            <a:endParaRPr lang="en-CA">
              <a:cs typeface="Arial" charset="0"/>
            </a:endParaRPr>
          </a:p>
        </p:txBody>
      </p:sp>
      <p:sp>
        <p:nvSpPr>
          <p:cNvPr id="78379" name="AutoShape 555" descr="cid:image001.jpg@01CFAB10.D9468E60"/>
          <p:cNvSpPr>
            <a:spLocks noChangeAspect="1" noChangeArrowheads="1"/>
          </p:cNvSpPr>
          <p:nvPr/>
        </p:nvSpPr>
        <p:spPr bwMode="auto">
          <a:xfrm>
            <a:off x="4419600" y="3276600"/>
            <a:ext cx="304800" cy="304800"/>
          </a:xfrm>
          <a:prstGeom prst="rect">
            <a:avLst/>
          </a:prstGeom>
          <a:noFill/>
        </p:spPr>
        <p:txBody>
          <a:bodyPr/>
          <a:lstStyle/>
          <a:p>
            <a:endParaRPr lang="en-US"/>
          </a:p>
        </p:txBody>
      </p:sp>
      <p:pic>
        <p:nvPicPr>
          <p:cNvPr id="78381" name="Picture 557" descr="image002"/>
          <p:cNvPicPr>
            <a:picLocks noChangeAspect="1" noChangeArrowheads="1"/>
          </p:cNvPicPr>
          <p:nvPr/>
        </p:nvPicPr>
        <p:blipFill>
          <a:blip r:embed="rId3"/>
          <a:srcRect/>
          <a:stretch>
            <a:fillRect/>
          </a:stretch>
        </p:blipFill>
        <p:spPr bwMode="auto">
          <a:xfrm>
            <a:off x="2368550" y="1038225"/>
            <a:ext cx="6696075" cy="4781550"/>
          </a:xfrm>
          <a:prstGeom prst="rect">
            <a:avLst/>
          </a:prstGeom>
          <a:noFill/>
        </p:spPr>
      </p:pic>
    </p:spTree>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p:txBody>
          <a:bodyPr/>
          <a:lstStyle/>
          <a:p>
            <a:r>
              <a:rPr lang="es-ES" smtClean="0">
                <a:latin typeface="Arial" charset="0"/>
                <a:cs typeface="Arial" charset="0"/>
              </a:rPr>
              <a:t>Programación de zonas</a:t>
            </a:r>
          </a:p>
        </p:txBody>
      </p:sp>
      <p:sp>
        <p:nvSpPr>
          <p:cNvPr id="79874" name="Content Placeholder 8"/>
          <p:cNvSpPr>
            <a:spLocks noGrp="1"/>
          </p:cNvSpPr>
          <p:nvPr>
            <p:ph idx="1"/>
          </p:nvPr>
        </p:nvSpPr>
        <p:spPr/>
        <p:txBody>
          <a:bodyPr/>
          <a:lstStyle/>
          <a:p>
            <a:pPr marL="118872" indent="-118872">
              <a:spcBef>
                <a:spcPts val="552"/>
              </a:spcBef>
              <a:buClr>
                <a:schemeClr val="tx1">
                  <a:lumMod val="85000"/>
                </a:schemeClr>
              </a:buClr>
              <a:defRPr/>
            </a:pPr>
            <a:r>
              <a:rPr lang="en-CA" sz="2300">
                <a:solidFill>
                  <a:schemeClr val="tx1">
                    <a:lumMod val="85000"/>
                  </a:schemeClr>
                </a:solidFill>
                <a:latin typeface="Arial"/>
                <a:cs typeface="Arial"/>
              </a:rPr>
              <a:t>[001] Definiciones de zonas</a:t>
            </a:r>
          </a:p>
          <a:p>
            <a:pPr marL="576072" lvl="1" indent="-118872">
              <a:spcBef>
                <a:spcPts val="480"/>
              </a:spcBef>
              <a:buFont typeface="Arial"/>
              <a:buChar char="•"/>
              <a:defRPr/>
            </a:pPr>
            <a:r>
              <a:rPr lang="en-CA" sz="2000">
                <a:solidFill>
                  <a:schemeClr val="tx1">
                    <a:lumMod val="85000"/>
                  </a:schemeClr>
                </a:solidFill>
                <a:latin typeface="Arial"/>
                <a:cs typeface="Arial"/>
              </a:rPr>
              <a:t>Seleccione el punto de entrada de la zona, configuración avanzada automática</a:t>
            </a:r>
          </a:p>
          <a:p>
            <a:pPr marL="576072" lvl="1" indent="-118872">
              <a:spcBef>
                <a:spcPts val="480"/>
              </a:spcBef>
              <a:buFont typeface="Arial"/>
              <a:buChar char="•"/>
              <a:defRPr/>
            </a:pPr>
            <a:r>
              <a:rPr lang="en-CA" sz="2000">
                <a:solidFill>
                  <a:schemeClr val="tx1">
                    <a:lumMod val="85000"/>
                  </a:schemeClr>
                </a:solidFill>
                <a:latin typeface="Arial"/>
                <a:cs typeface="Arial"/>
              </a:rPr>
              <a:t>Definiciones de zona de 3 dígitos – Primer dígito 0 para las zonas</a:t>
            </a:r>
          </a:p>
          <a:p>
            <a:pPr marL="576072" lvl="1" indent="-118872">
              <a:spcBef>
                <a:spcPts val="480"/>
              </a:spcBef>
              <a:buFont typeface="Arial"/>
              <a:buChar char="•"/>
              <a:defRPr/>
            </a:pPr>
            <a:r>
              <a:rPr lang="en-CA" sz="2000">
                <a:solidFill>
                  <a:schemeClr val="tx1">
                    <a:lumMod val="85000"/>
                  </a:schemeClr>
                </a:solidFill>
                <a:latin typeface="Arial"/>
                <a:cs typeface="Arial"/>
              </a:rPr>
              <a:t>000 = Zona nula; se utiliza para desactivar las zonas</a:t>
            </a:r>
          </a:p>
          <a:p>
            <a:pPr marL="576072" lvl="1" indent="-118872">
              <a:spcBef>
                <a:spcPts val="480"/>
              </a:spcBef>
              <a:buFont typeface="Arial"/>
              <a:buChar char="•"/>
              <a:defRPr/>
            </a:pPr>
            <a:r>
              <a:rPr lang="en-CA" sz="2000">
                <a:solidFill>
                  <a:schemeClr val="tx1">
                    <a:lumMod val="85000"/>
                  </a:schemeClr>
                </a:solidFill>
                <a:latin typeface="Arial"/>
                <a:cs typeface="Arial"/>
              </a:rPr>
              <a:t>La zona Baja temperatura 24 horas reemplaza a Congelamiento 24 horas</a:t>
            </a:r>
          </a:p>
          <a:p>
            <a:pPr marL="576072" lvl="1" indent="-118872">
              <a:spcBef>
                <a:spcPts val="480"/>
              </a:spcBef>
              <a:buFont typeface="Arial"/>
              <a:buChar char="•"/>
              <a:defRPr/>
            </a:pPr>
            <a:r>
              <a:rPr lang="en-CA" sz="2000">
                <a:solidFill>
                  <a:schemeClr val="tx1">
                    <a:lumMod val="85000"/>
                  </a:schemeClr>
                </a:solidFill>
                <a:latin typeface="Arial"/>
                <a:cs typeface="Arial"/>
              </a:rPr>
              <a:t>Tipo de zona Campanilla de puerta</a:t>
            </a:r>
          </a:p>
          <a:p>
            <a:pPr marL="576072" lvl="1" indent="-118872">
              <a:spcBef>
                <a:spcPts val="480"/>
              </a:spcBef>
              <a:buFont typeface="Arial"/>
              <a:buChar char="•"/>
              <a:defRPr/>
            </a:pPr>
            <a:r>
              <a:rPr lang="en-CA" sz="2000">
                <a:solidFill>
                  <a:schemeClr val="tx1">
                    <a:lumMod val="85000"/>
                  </a:schemeClr>
                </a:solidFill>
                <a:latin typeface="Arial"/>
                <a:cs typeface="Arial"/>
              </a:rPr>
              <a:t>Zona nocturna</a:t>
            </a:r>
          </a:p>
          <a:p>
            <a:pPr marL="576072" lvl="1" indent="-118872">
              <a:spcBef>
                <a:spcPts val="480"/>
              </a:spcBef>
              <a:buFont typeface="Arial"/>
              <a:buChar char="•"/>
              <a:defRPr/>
            </a:pPr>
            <a:r>
              <a:rPr lang="en-CA" sz="2000">
                <a:solidFill>
                  <a:schemeClr val="tx1">
                    <a:lumMod val="85000"/>
                  </a:schemeClr>
                </a:solidFill>
                <a:latin typeface="Arial"/>
                <a:cs typeface="Arial"/>
              </a:rPr>
              <a:t>Zona de inundación</a:t>
            </a:r>
          </a:p>
          <a:p>
            <a:pPr marL="576072" lvl="1" indent="-118872">
              <a:spcBef>
                <a:spcPts val="480"/>
              </a:spcBef>
              <a:buFont typeface="Arial"/>
              <a:buChar char="•"/>
              <a:defRPr/>
            </a:pPr>
            <a:endParaRPr lang="en-US" sz="2000" dirty="0" smtClean="0"/>
          </a:p>
          <a:p>
            <a:pPr marL="576072" lvl="1" indent="-118872">
              <a:spcBef>
                <a:spcPts val="480"/>
              </a:spcBef>
              <a:buFont typeface="Arial"/>
              <a:buChar char="•"/>
              <a:defRPr/>
            </a:pPr>
            <a:r>
              <a:rPr lang="en-CA" sz="2000">
                <a:solidFill>
                  <a:schemeClr val="tx1">
                    <a:lumMod val="85000"/>
                  </a:schemeClr>
                </a:solidFill>
                <a:latin typeface="Arial"/>
                <a:cs typeface="Arial"/>
              </a:rPr>
              <a:t>Se han cambiado los números de zona</a:t>
            </a:r>
          </a:p>
          <a:p>
            <a:pPr marL="576072" lvl="1" indent="-118872">
              <a:spcBef>
                <a:spcPts val="504"/>
              </a:spcBef>
              <a:buFont typeface="Arial"/>
              <a:buChar char="•"/>
              <a:defRPr/>
            </a:pPr>
            <a:endParaRPr lang="en-US" sz="2100" dirty="0" smtClean="0"/>
          </a:p>
        </p:txBody>
      </p:sp>
      <p:sp>
        <p:nvSpPr>
          <p:cNvPr id="7987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F3DC25-5CA0-4C6E-A2C7-1E1615BC31B2}" type="slidenum">
              <a:rPr lang="en-US" smtClean="0">
                <a:latin typeface="Arial" charset="0"/>
                <a:cs typeface="Arial" charset="0"/>
              </a:rPr>
              <a:pPr fontAlgn="base">
                <a:spcBef>
                  <a:spcPct val="0"/>
                </a:spcBef>
                <a:spcAft>
                  <a:spcPct val="0"/>
                </a:spcAft>
              </a:pPr>
              <a:t>31</a:t>
            </a:fld>
            <a:endParaRPr lang="en-US" smtClean="0">
              <a:latin typeface="Arial" charset="0"/>
              <a:cs typeface="Arial" charset="0"/>
            </a:endParaRPr>
          </a:p>
        </p:txBody>
      </p:sp>
      <p:sp>
        <p:nvSpPr>
          <p:cNvPr id="7987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s-ES" smtClean="0">
                <a:latin typeface="Arial" charset="0"/>
                <a:cs typeface="Arial" charset="0"/>
              </a:rPr>
              <a:t>Definiciones de zonas soportadas</a:t>
            </a:r>
          </a:p>
        </p:txBody>
      </p:sp>
      <p:sp>
        <p:nvSpPr>
          <p:cNvPr id="8192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6AF0FD-2182-4C51-95F6-5360A2E53890}" type="slidenum">
              <a:rPr lang="en-US" smtClean="0">
                <a:latin typeface="Arial" charset="0"/>
                <a:cs typeface="Arial" charset="0"/>
              </a:rPr>
              <a:pPr fontAlgn="base">
                <a:spcBef>
                  <a:spcPct val="0"/>
                </a:spcBef>
                <a:spcAft>
                  <a:spcPct val="0"/>
                </a:spcAft>
              </a:pPr>
              <a:t>32</a:t>
            </a:fld>
            <a:endParaRPr lang="en-US" smtClean="0">
              <a:latin typeface="Arial" charset="0"/>
              <a:cs typeface="Arial" charset="0"/>
            </a:endParaRPr>
          </a:p>
        </p:txBody>
      </p:sp>
      <p:sp>
        <p:nvSpPr>
          <p:cNvPr id="8192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81985" name="Group 65"/>
          <p:cNvGraphicFramePr>
            <a:graphicFrameLocks noGrp="1"/>
          </p:cNvGraphicFramePr>
          <p:nvPr/>
        </p:nvGraphicFramePr>
        <p:xfrm>
          <a:off x="296863" y="1473200"/>
          <a:ext cx="8609012" cy="4578350"/>
        </p:xfrm>
        <a:graphic>
          <a:graphicData uri="http://schemas.openxmlformats.org/drawingml/2006/table">
            <a:tbl>
              <a:tblPr/>
              <a:tblGrid>
                <a:gridCol w="2846387"/>
                <a:gridCol w="2881313"/>
                <a:gridCol w="2881312"/>
              </a:tblGrid>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000 Zona nula</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018 Campanilla/Cigarra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051 Trabado antiviolación 24 horas</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001 Retardo 1</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023 Supervisión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052 Sin alarma 24 horas</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002 Retardo 2</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024 Cigarra de supervisión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056 Temperatura elevada 24 horas</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003 Instantáneo</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025 Incendio verificado auto.</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057 Baja temperatura 24 horas</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004 Interior</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027 Supervisión de incendio</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060 Sin trabado 24 horas </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005 Presente/Ausente interior</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040 Gas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066 Armado por llave momentáneo</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006 Presente/Ausente con retardo</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041 Monóxido de carbono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067 Armado p/llave p/mantenimiento</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007 Incendio con retardo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042 Suspensión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068 Desarmado por llave momentáneo</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008 Incendio estándar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043 Pánico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069 Desarmado p/llave p/mant.</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009 Presente/Ausente instantáneo</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045 Calor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071 Zona de campanilla</a:t>
                      </a: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010 Retardo interior </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046 Urgencia médica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rgbClr val="000000"/>
                        </a:solidFill>
                        <a:effectLst/>
                        <a:latin typeface="Calibri" pitchFamily="34" charset="0"/>
                        <a:cs typeface="Arial" charset="0"/>
                      </a:endParaRP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011 Zona diurna</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047 Emergencia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rgbClr val="000000"/>
                        </a:solidFill>
                        <a:effectLst/>
                        <a:latin typeface="Calibri" pitchFamily="34" charset="0"/>
                        <a:cs typeface="Arial" charset="0"/>
                      </a:endParaRP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012 Zona nocturna</a:t>
                      </a:r>
                    </a:p>
                  </a:txBody>
                  <a:tcPr marL="9274" marR="9274" marT="9274"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048 Extintor de incendio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rgbClr val="000000"/>
                        </a:solidFill>
                        <a:effectLst/>
                        <a:latin typeface="Calibri" pitchFamily="34" charset="0"/>
                        <a:cs typeface="Arial" charset="0"/>
                      </a:endParaRPr>
                    </a:p>
                  </a:txBody>
                  <a:tcPr marL="9274" marR="9274" marT="9274" marB="0" anchor="b" horzOverflow="overflow">
                    <a:lnL>
                      <a:noFill/>
                    </a:lnL>
                    <a:lnR>
                      <a:noFill/>
                    </a:lnR>
                    <a:lnT>
                      <a:noFill/>
                    </a:lnT>
                    <a:lnB>
                      <a:noFill/>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017 Hurto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049 Inundación 24 horas</a:t>
                      </a:r>
                    </a:p>
                  </a:txBody>
                  <a:tcPr marL="9274" marR="9274" marT="9274"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rgbClr val="000000"/>
                        </a:solidFill>
                        <a:effectLst/>
                        <a:latin typeface="Calibri" pitchFamily="34" charset="0"/>
                        <a:cs typeface="Arial" charset="0"/>
                      </a:endParaRPr>
                    </a:p>
                  </a:txBody>
                  <a:tcPr marL="9274" marR="9274" marT="9274"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p:txBody>
          <a:bodyPr/>
          <a:lstStyle/>
          <a:p>
            <a:r>
              <a:rPr lang="es-ES" smtClean="0">
                <a:latin typeface="Arial" charset="0"/>
                <a:cs typeface="Arial" charset="0"/>
              </a:rPr>
              <a:t>Atributos de zonas</a:t>
            </a:r>
          </a:p>
        </p:txBody>
      </p:sp>
      <p:sp>
        <p:nvSpPr>
          <p:cNvPr id="9" name="Content Placeholder 8"/>
          <p:cNvSpPr>
            <a:spLocks noGrp="1"/>
          </p:cNvSpPr>
          <p:nvPr>
            <p:ph idx="1"/>
          </p:nvPr>
        </p:nvSpPr>
        <p:spPr>
          <a:xfrm>
            <a:off x="762000" y="1600200"/>
            <a:ext cx="4806950" cy="4343400"/>
          </a:xfrm>
        </p:spPr>
        <p:txBody>
          <a:bodyPr rtlCol="0">
            <a:normAutofit fontScale="92500" lnSpcReduction="10000"/>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[002] Atributos de zonas</a:t>
            </a:r>
          </a:p>
          <a:p>
            <a:pPr marL="576072" lvl="1" indent="-118872">
              <a:spcBef>
                <a:spcPts val="504"/>
              </a:spcBef>
              <a:buFont typeface="Arial"/>
              <a:buChar char="•"/>
              <a:defRPr/>
            </a:pPr>
            <a:r>
              <a:rPr lang="en-CA" sz="2100">
                <a:solidFill>
                  <a:schemeClr val="tx1">
                    <a:lumMod val="85000"/>
                  </a:schemeClr>
                </a:solidFill>
                <a:latin typeface="Arial"/>
                <a:cs typeface="Arial"/>
              </a:rPr>
              <a:t>Atributo de verificación de hurto; la zona cuenta para la verificación del hurto</a:t>
            </a:r>
          </a:p>
          <a:p>
            <a:pPr marL="576072" lvl="1" indent="-118872">
              <a:spcBef>
                <a:spcPts val="504"/>
              </a:spcBef>
              <a:buFont typeface="Arial"/>
              <a:buChar char="•"/>
              <a:defRPr/>
            </a:pPr>
            <a:r>
              <a:rPr lang="en-CA" sz="2100">
                <a:solidFill>
                  <a:schemeClr val="tx1">
                    <a:lumMod val="85000"/>
                  </a:schemeClr>
                </a:solidFill>
                <a:latin typeface="Arial"/>
                <a:cs typeface="Arial"/>
              </a:rPr>
              <a:t>Atributos EOL de zona, reemplaza la configuración EOL del sistema para la zona específica.  Se puede aplicar a las zonas del panel, el expansor de zonas y el teclado; no se aplica a contactos externos inalámbricos</a:t>
            </a:r>
          </a:p>
          <a:p>
            <a:pPr marL="576072" lvl="1" indent="-118872">
              <a:spcBef>
                <a:spcPts val="504"/>
              </a:spcBef>
              <a:buFont typeface="Arial"/>
              <a:buChar char="•"/>
              <a:defRPr/>
            </a:pPr>
            <a:r>
              <a:rPr lang="en-CA" sz="2100">
                <a:solidFill>
                  <a:schemeClr val="tx1">
                    <a:lumMod val="85000"/>
                  </a:schemeClr>
                </a:solidFill>
                <a:latin typeface="Arial"/>
                <a:cs typeface="Arial"/>
              </a:rPr>
              <a:t>Atributo de respuesta rápida del circuito, se puede aplicar a cualquier zona, zonas del panel principal, el expansor de zonas y el teclado; no se aplica a contactos externos inalámbricos</a:t>
            </a:r>
          </a:p>
          <a:p>
            <a:pPr marL="576072" lvl="1" indent="-118872">
              <a:spcBef>
                <a:spcPts val="480"/>
              </a:spcBef>
              <a:buFont typeface="Arial"/>
              <a:buChar char="•"/>
              <a:defRPr/>
            </a:pPr>
            <a:endParaRPr lang="en-US" sz="2000" dirty="0" smtClean="0"/>
          </a:p>
          <a:p>
            <a:pPr marL="576072" lvl="1" indent="-118872">
              <a:spcBef>
                <a:spcPts val="504"/>
              </a:spcBef>
              <a:buFont typeface="Arial"/>
              <a:buChar char="•"/>
              <a:defRPr/>
            </a:pPr>
            <a:endParaRPr lang="en-US" sz="2100" dirty="0" smtClean="0"/>
          </a:p>
        </p:txBody>
      </p:sp>
      <p:sp>
        <p:nvSpPr>
          <p:cNvPr id="8397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3AF605-5409-42A4-BA11-8C87D55F09FC}" type="slidenum">
              <a:rPr lang="en-US" smtClean="0">
                <a:latin typeface="Arial" charset="0"/>
                <a:cs typeface="Arial" charset="0"/>
              </a:rPr>
              <a:pPr fontAlgn="base">
                <a:spcBef>
                  <a:spcPct val="0"/>
                </a:spcBef>
                <a:spcAft>
                  <a:spcPct val="0"/>
                </a:spcAft>
              </a:pPr>
              <a:t>33</a:t>
            </a:fld>
            <a:endParaRPr lang="en-US" smtClean="0">
              <a:latin typeface="Arial" charset="0"/>
              <a:cs typeface="Arial" charset="0"/>
            </a:endParaRPr>
          </a:p>
        </p:txBody>
      </p:sp>
      <p:sp>
        <p:nvSpPr>
          <p:cNvPr id="8397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84000" name="Group 32"/>
          <p:cNvGraphicFramePr>
            <a:graphicFrameLocks noGrp="1"/>
          </p:cNvGraphicFramePr>
          <p:nvPr/>
        </p:nvGraphicFramePr>
        <p:xfrm>
          <a:off x="5802313" y="1846263"/>
          <a:ext cx="3048000" cy="3562350"/>
        </p:xfrm>
        <a:graphic>
          <a:graphicData uri="http://schemas.openxmlformats.org/drawingml/2006/table">
            <a:tbl>
              <a:tblPr/>
              <a:tblGrid>
                <a:gridCol w="609600"/>
                <a:gridCol w="2438400"/>
              </a:tblGrid>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Campanilla audible</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Campanilla continua</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3</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Función de sonido de puerta</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Anulación activada</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Armado forzado</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Autodesactivación de zona</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7</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Retardo de transmisión</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8</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Verificación de hurto</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9</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EOL normalmente cerrado</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10</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Fin de línea (EOL) simple</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11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Fin de línea (EOL) doble</a:t>
                      </a:r>
                    </a:p>
                  </a:txBody>
                  <a:tcPr marL="9525" marR="9525" marT="9525" marB="0" anchor="b" horzOverflow="overflow">
                    <a:lnL>
                      <a:noFill/>
                    </a:lnL>
                    <a:lnR>
                      <a:noFill/>
                    </a:lnR>
                    <a:lnT>
                      <a:noFill/>
                    </a:lnT>
                    <a:lnB>
                      <a:noFill/>
                    </a:lnB>
                    <a:lnTlToBr>
                      <a:noFill/>
                    </a:lnTlToBr>
                    <a:lnBlToTr>
                      <a:noFill/>
                    </a:lnBlToTr>
                    <a:noFill/>
                  </a:tcPr>
                </a:tc>
              </a:tr>
              <a:tr h="29686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bit 12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Circuito rápido</a:t>
                      </a:r>
                    </a:p>
                  </a:txBody>
                  <a:tcPr marL="9525" marR="9525" marT="9525"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r>
              <a:rPr lang="es-ES" smtClean="0">
                <a:latin typeface="Arial" charset="0"/>
                <a:cs typeface="Arial" charset="0"/>
              </a:rPr>
              <a:t>Tiempos del sistema</a:t>
            </a:r>
          </a:p>
        </p:txBody>
      </p:sp>
      <p:sp>
        <p:nvSpPr>
          <p:cNvPr id="86018" name="Content Placeholder 8"/>
          <p:cNvSpPr>
            <a:spLocks noGrp="1"/>
          </p:cNvSpPr>
          <p:nvPr>
            <p:ph idx="1"/>
          </p:nvPr>
        </p:nvSpPr>
        <p:spPr/>
        <p:txBody>
          <a:bodyPr/>
          <a:lstStyle/>
          <a:p>
            <a:pPr marL="117475" indent="-117475">
              <a:lnSpc>
                <a:spcPct val="80000"/>
              </a:lnSpc>
              <a:spcBef>
                <a:spcPts val="575"/>
              </a:spcBef>
              <a:buClr>
                <a:srgbClr val="000000"/>
              </a:buClr>
            </a:pPr>
            <a:r>
              <a:rPr lang="en-CA" sz="2000" smtClean="0">
                <a:solidFill>
                  <a:srgbClr val="000000"/>
                </a:solidFill>
                <a:latin typeface="Arial" charset="0"/>
                <a:cs typeface="Arial" charset="0"/>
              </a:rPr>
              <a:t>[005] </a:t>
            </a:r>
            <a:r>
              <a:rPr lang="es-ES" sz="2000" smtClean="0">
                <a:solidFill>
                  <a:srgbClr val="000000"/>
                </a:solidFill>
                <a:latin typeface="Arial" charset="0"/>
                <a:cs typeface="Arial" charset="0"/>
              </a:rPr>
              <a:t>Tiempos del sistema</a:t>
            </a:r>
          </a:p>
          <a:p>
            <a:pPr marL="574675" lvl="1" indent="-117475">
              <a:lnSpc>
                <a:spcPct val="80000"/>
              </a:lnSpc>
              <a:spcBef>
                <a:spcPts val="500"/>
              </a:spcBef>
            </a:pPr>
            <a:r>
              <a:rPr lang="es-ES" sz="1800" smtClean="0">
                <a:solidFill>
                  <a:srgbClr val="000000"/>
                </a:solidFill>
                <a:latin typeface="Arial" charset="0"/>
                <a:cs typeface="Arial" charset="0"/>
              </a:rPr>
              <a:t>[000] Tiempos del sistema</a:t>
            </a:r>
          </a:p>
          <a:p>
            <a:pPr marL="1031875" lvl="2" indent="-117475">
              <a:lnSpc>
                <a:spcPct val="80000"/>
              </a:lnSpc>
              <a:spcBef>
                <a:spcPts val="500"/>
              </a:spcBef>
            </a:pPr>
            <a:r>
              <a:rPr lang="es-ES" sz="1800" smtClean="0">
                <a:solidFill>
                  <a:srgbClr val="000000"/>
                </a:solidFill>
                <a:latin typeface="Arial" charset="0"/>
                <a:cs typeface="Arial" charset="0"/>
              </a:rPr>
              <a:t>Duración de la campanilla</a:t>
            </a:r>
          </a:p>
          <a:p>
            <a:pPr marL="1031875" lvl="2" indent="-117475">
              <a:lnSpc>
                <a:spcPct val="80000"/>
              </a:lnSpc>
              <a:spcBef>
                <a:spcPts val="500"/>
              </a:spcBef>
            </a:pPr>
            <a:r>
              <a:rPr lang="es-ES" sz="1800" smtClean="0">
                <a:solidFill>
                  <a:srgbClr val="000000"/>
                </a:solidFill>
                <a:latin typeface="Arial" charset="0"/>
                <a:cs typeface="Arial" charset="0"/>
              </a:rPr>
              <a:t>Tiempo de retardo de la campanilla - no soportado</a:t>
            </a:r>
          </a:p>
          <a:p>
            <a:pPr marL="1031875" lvl="2" indent="-117475">
              <a:lnSpc>
                <a:spcPct val="80000"/>
              </a:lnSpc>
              <a:spcBef>
                <a:spcPts val="500"/>
              </a:spcBef>
            </a:pPr>
            <a:r>
              <a:rPr lang="es-ES" sz="1800" smtClean="0">
                <a:solidFill>
                  <a:srgbClr val="000000"/>
                </a:solidFill>
                <a:latin typeface="Arial" charset="0"/>
                <a:cs typeface="Arial" charset="0"/>
              </a:rPr>
              <a:t>Temporizador de verificación de hurto</a:t>
            </a:r>
          </a:p>
          <a:p>
            <a:pPr marL="1031875" lvl="2" indent="-117475">
              <a:lnSpc>
                <a:spcPct val="80000"/>
              </a:lnSpc>
              <a:spcBef>
                <a:spcPts val="500"/>
              </a:spcBef>
            </a:pPr>
            <a:r>
              <a:rPr lang="es-ES" sz="1800" smtClean="0">
                <a:solidFill>
                  <a:srgbClr val="000000"/>
                </a:solidFill>
                <a:latin typeface="Arial" charset="0"/>
                <a:cs typeface="Arial" charset="0"/>
              </a:rPr>
              <a:t>Temporizador de verificación de suspensión - no soportado</a:t>
            </a:r>
          </a:p>
          <a:p>
            <a:pPr marL="1031875" lvl="2" indent="-117475">
              <a:lnSpc>
                <a:spcPct val="80000"/>
              </a:lnSpc>
              <a:spcBef>
                <a:spcPts val="500"/>
              </a:spcBef>
            </a:pPr>
            <a:r>
              <a:rPr lang="es-ES" sz="1800" smtClean="0">
                <a:solidFill>
                  <a:srgbClr val="000000"/>
                </a:solidFill>
                <a:latin typeface="Arial" charset="0"/>
                <a:cs typeface="Arial" charset="0"/>
              </a:rPr>
              <a:t>Respuesta del circuito de la zona</a:t>
            </a:r>
          </a:p>
          <a:p>
            <a:pPr marL="1031875" lvl="2" indent="-117475">
              <a:lnSpc>
                <a:spcPct val="80000"/>
              </a:lnSpc>
              <a:spcBef>
                <a:spcPts val="500"/>
              </a:spcBef>
            </a:pPr>
            <a:r>
              <a:rPr lang="es-ES" sz="1800" smtClean="0">
                <a:solidFill>
                  <a:srgbClr val="000000"/>
                </a:solidFill>
                <a:latin typeface="Arial" charset="0"/>
                <a:cs typeface="Arial" charset="0"/>
              </a:rPr>
              <a:t>Ajuste del reloj automático</a:t>
            </a:r>
          </a:p>
          <a:p>
            <a:pPr marL="574675" lvl="1" indent="-117475">
              <a:lnSpc>
                <a:spcPct val="80000"/>
              </a:lnSpc>
              <a:spcBef>
                <a:spcPts val="500"/>
              </a:spcBef>
            </a:pPr>
            <a:r>
              <a:rPr lang="es-ES" sz="1800" smtClean="0">
                <a:solidFill>
                  <a:srgbClr val="000000"/>
                </a:solidFill>
                <a:latin typeface="Arial" charset="0"/>
                <a:cs typeface="Arial" charset="0"/>
              </a:rPr>
              <a:t>[001] a [008] Tiempos de las particiones</a:t>
            </a:r>
          </a:p>
          <a:p>
            <a:pPr marL="1031875" lvl="2" indent="-117475">
              <a:lnSpc>
                <a:spcPct val="80000"/>
              </a:lnSpc>
              <a:spcBef>
                <a:spcPts val="500"/>
              </a:spcBef>
            </a:pPr>
            <a:r>
              <a:rPr lang="es-ES" sz="1800" smtClean="0">
                <a:solidFill>
                  <a:srgbClr val="000000"/>
                </a:solidFill>
                <a:latin typeface="Arial" charset="0"/>
                <a:cs typeface="Arial" charset="0"/>
              </a:rPr>
              <a:t>Retardo de entrada 1</a:t>
            </a:r>
          </a:p>
          <a:p>
            <a:pPr marL="1031875" lvl="2" indent="-117475">
              <a:lnSpc>
                <a:spcPct val="80000"/>
              </a:lnSpc>
              <a:spcBef>
                <a:spcPts val="500"/>
              </a:spcBef>
            </a:pPr>
            <a:r>
              <a:rPr lang="es-ES" sz="1800" smtClean="0">
                <a:solidFill>
                  <a:srgbClr val="000000"/>
                </a:solidFill>
                <a:latin typeface="Arial" charset="0"/>
                <a:cs typeface="Arial" charset="0"/>
              </a:rPr>
              <a:t>Retardo de entrada 2</a:t>
            </a:r>
          </a:p>
          <a:p>
            <a:pPr marL="1031875" lvl="2" indent="-117475">
              <a:lnSpc>
                <a:spcPct val="80000"/>
              </a:lnSpc>
              <a:spcBef>
                <a:spcPts val="500"/>
              </a:spcBef>
            </a:pPr>
            <a:r>
              <a:rPr lang="es-ES" sz="1800" smtClean="0">
                <a:solidFill>
                  <a:srgbClr val="000000"/>
                </a:solidFill>
                <a:latin typeface="Arial" charset="0"/>
                <a:cs typeface="Arial" charset="0"/>
              </a:rPr>
              <a:t>Retardo de salida</a:t>
            </a:r>
          </a:p>
          <a:p>
            <a:pPr marL="1031875" lvl="2" indent="-117475">
              <a:lnSpc>
                <a:spcPct val="80000"/>
              </a:lnSpc>
              <a:spcBef>
                <a:spcPts val="500"/>
              </a:spcBef>
            </a:pPr>
            <a:r>
              <a:rPr lang="es-ES" sz="1800" smtClean="0">
                <a:solidFill>
                  <a:srgbClr val="000000"/>
                </a:solidFill>
                <a:latin typeface="Arial" charset="0"/>
                <a:cs typeface="Arial" charset="0"/>
              </a:rPr>
              <a:t>Retardo de asentamiento - No soportado</a:t>
            </a:r>
          </a:p>
          <a:p>
            <a:pPr marL="574675" lvl="1" indent="-117475">
              <a:lnSpc>
                <a:spcPct val="80000"/>
              </a:lnSpc>
              <a:spcBef>
                <a:spcPts val="500"/>
              </a:spcBef>
            </a:pPr>
            <a:r>
              <a:rPr lang="es-ES" sz="1800" smtClean="0">
                <a:solidFill>
                  <a:srgbClr val="000000"/>
                </a:solidFill>
                <a:latin typeface="Arial" charset="0"/>
                <a:cs typeface="Arial" charset="0"/>
              </a:rPr>
              <a:t>[901] Inicio del horario de verano</a:t>
            </a:r>
          </a:p>
          <a:p>
            <a:pPr marL="574675" lvl="1" indent="-117475">
              <a:lnSpc>
                <a:spcPct val="80000"/>
              </a:lnSpc>
              <a:spcBef>
                <a:spcPts val="500"/>
              </a:spcBef>
            </a:pPr>
            <a:r>
              <a:rPr lang="es-ES" sz="1800" smtClean="0">
                <a:solidFill>
                  <a:srgbClr val="000000"/>
                </a:solidFill>
                <a:latin typeface="Arial" charset="0"/>
                <a:cs typeface="Arial" charset="0"/>
              </a:rPr>
              <a:t>[902] Fin del horario de verano</a:t>
            </a:r>
          </a:p>
          <a:p>
            <a:pPr marL="574675" lvl="1" indent="-117475">
              <a:lnSpc>
                <a:spcPct val="80000"/>
              </a:lnSpc>
              <a:spcBef>
                <a:spcPts val="500"/>
              </a:spcBef>
            </a:pPr>
            <a:endParaRPr lang="en-US" sz="1800" smtClean="0">
              <a:latin typeface="Arial" charset="0"/>
              <a:cs typeface="Arial" charset="0"/>
            </a:endParaRPr>
          </a:p>
          <a:p>
            <a:pPr marL="574675" lvl="1" indent="-117475">
              <a:lnSpc>
                <a:spcPct val="80000"/>
              </a:lnSpc>
              <a:spcBef>
                <a:spcPts val="475"/>
              </a:spcBef>
            </a:pPr>
            <a:endParaRPr lang="en-US" sz="1700" smtClean="0">
              <a:latin typeface="Arial" charset="0"/>
              <a:cs typeface="Arial" charset="0"/>
            </a:endParaRPr>
          </a:p>
          <a:p>
            <a:pPr marL="574675" lvl="1" indent="-117475">
              <a:lnSpc>
                <a:spcPct val="80000"/>
              </a:lnSpc>
              <a:spcBef>
                <a:spcPts val="500"/>
              </a:spcBef>
            </a:pPr>
            <a:endParaRPr lang="en-US" sz="1800" smtClean="0">
              <a:latin typeface="Arial" charset="0"/>
              <a:cs typeface="Arial" charset="0"/>
            </a:endParaRPr>
          </a:p>
        </p:txBody>
      </p:sp>
      <p:sp>
        <p:nvSpPr>
          <p:cNvPr id="8601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994D54-35A4-44D8-96BF-1D7872973616}" type="slidenum">
              <a:rPr lang="en-US" smtClean="0">
                <a:latin typeface="Arial" charset="0"/>
                <a:cs typeface="Arial" charset="0"/>
              </a:rPr>
              <a:pPr fontAlgn="base">
                <a:spcBef>
                  <a:spcPct val="0"/>
                </a:spcBef>
                <a:spcAft>
                  <a:spcPct val="0"/>
                </a:spcAft>
              </a:pPr>
              <a:t>34</a:t>
            </a:fld>
            <a:endParaRPr lang="en-US" smtClean="0">
              <a:latin typeface="Arial" charset="0"/>
              <a:cs typeface="Arial" charset="0"/>
            </a:endParaRPr>
          </a:p>
        </p:txBody>
      </p:sp>
      <p:sp>
        <p:nvSpPr>
          <p:cNvPr id="8602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4"/>
          <p:cNvSpPr>
            <a:spLocks noGrp="1"/>
          </p:cNvSpPr>
          <p:nvPr>
            <p:ph type="title"/>
          </p:nvPr>
        </p:nvSpPr>
        <p:spPr/>
        <p:txBody>
          <a:bodyPr/>
          <a:lstStyle/>
          <a:p>
            <a:r>
              <a:rPr lang="es-ES" smtClean="0">
                <a:latin typeface="Arial" charset="0"/>
                <a:cs typeface="Arial" charset="0"/>
              </a:rPr>
              <a:t>Cadencias de la campanilla</a:t>
            </a:r>
          </a:p>
        </p:txBody>
      </p:sp>
      <p:sp>
        <p:nvSpPr>
          <p:cNvPr id="88066" name="Content Placeholder 5"/>
          <p:cNvSpPr>
            <a:spLocks noGrp="1"/>
          </p:cNvSpPr>
          <p:nvPr>
            <p:ph idx="1"/>
          </p:nvPr>
        </p:nvSpPr>
        <p:spPr/>
        <p:txBody>
          <a:bodyPr/>
          <a:lstStyle/>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Fija</a:t>
            </a:r>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Pulsante: 1 seg./1 seg.</a:t>
            </a:r>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Incendio temporal: 500ms x3 /1,5 seg.</a:t>
            </a:r>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Alarma de monóxido de carbono – 100ms x4 / 5,3 seg.</a:t>
            </a:r>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Alarma de inundación: 1 seg./3 seg.</a:t>
            </a:r>
          </a:p>
          <a:p>
            <a:pPr marL="118872" indent="-118872">
              <a:spcBef>
                <a:spcPts val="480"/>
              </a:spcBef>
              <a:defRPr/>
            </a:pPr>
            <a:endParaRPr lang="en-US" sz="2000" dirty="0" smtClean="0"/>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Todas las campanillas de salida y PGM sincronizados</a:t>
            </a:r>
          </a:p>
          <a:p>
            <a:pPr marL="118872" indent="-118872">
              <a:spcBef>
                <a:spcPts val="480"/>
              </a:spcBef>
              <a:buClr>
                <a:schemeClr val="tx1">
                  <a:lumMod val="85000"/>
                  <a:lumOff val="15000"/>
                </a:schemeClr>
              </a:buClr>
              <a:defRPr/>
            </a:pPr>
            <a:r>
              <a:rPr lang="en-CA" sz="2000">
                <a:solidFill>
                  <a:schemeClr val="tx1">
                    <a:lumMod val="85000"/>
                    <a:lumOff val="15000"/>
                  </a:schemeClr>
                </a:solidFill>
                <a:latin typeface="Arial"/>
                <a:cs typeface="Arial"/>
              </a:rPr>
              <a:t>Las campanillas inalámbricas no están sincronizadas</a:t>
            </a: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ChangeArrowheads="1"/>
          </p:cNvSpPr>
          <p:nvPr>
            <p:ph type="title"/>
          </p:nvPr>
        </p:nvSpPr>
        <p:spPr/>
        <p:txBody>
          <a:bodyPr/>
          <a:lstStyle/>
          <a:p>
            <a:r>
              <a:rPr lang="es-ES" smtClean="0">
                <a:latin typeface="Arial" charset="0"/>
                <a:cs typeface="Arial" charset="0"/>
              </a:rPr>
              <a:t>Códigos programables del instalador</a:t>
            </a:r>
          </a:p>
        </p:txBody>
      </p:sp>
      <p:sp>
        <p:nvSpPr>
          <p:cNvPr id="89090"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a:t>
            </a:r>
            <a:r>
              <a:rPr lang="es-ES" sz="2400" smtClean="0">
                <a:solidFill>
                  <a:srgbClr val="000000"/>
                </a:solidFill>
                <a:latin typeface="Arial" charset="0"/>
                <a:cs typeface="Arial" charset="0"/>
              </a:rPr>
              <a:t>006] Códigos de acceso</a:t>
            </a:r>
          </a:p>
          <a:p>
            <a:pPr marL="574675" lvl="1" indent="-117475">
              <a:spcBef>
                <a:spcPts val="438"/>
              </a:spcBef>
            </a:pPr>
            <a:r>
              <a:rPr lang="es-ES" sz="1800" smtClean="0">
                <a:solidFill>
                  <a:srgbClr val="000000"/>
                </a:solidFill>
                <a:latin typeface="Arial" charset="0"/>
                <a:cs typeface="Arial" charset="0"/>
              </a:rPr>
              <a:t>[001] Código del instalador</a:t>
            </a:r>
          </a:p>
          <a:p>
            <a:pPr marL="574675" lvl="1" indent="-117475">
              <a:spcBef>
                <a:spcPts val="438"/>
              </a:spcBef>
            </a:pPr>
            <a:r>
              <a:rPr lang="es-ES" sz="1800" smtClean="0">
                <a:solidFill>
                  <a:srgbClr val="000000"/>
                </a:solidFill>
                <a:latin typeface="Arial" charset="0"/>
                <a:cs typeface="Arial" charset="0"/>
              </a:rPr>
              <a:t>[002] Código maestro del sistema</a:t>
            </a:r>
          </a:p>
          <a:p>
            <a:pPr marL="1031875" lvl="2" indent="-117475">
              <a:spcBef>
                <a:spcPts val="438"/>
              </a:spcBef>
            </a:pPr>
            <a:r>
              <a:rPr lang="es-ES" sz="1800" smtClean="0">
                <a:solidFill>
                  <a:srgbClr val="000000"/>
                </a:solidFill>
                <a:latin typeface="Arial" charset="0"/>
                <a:cs typeface="Arial" charset="0"/>
              </a:rPr>
              <a:t>El código maestro en Neo es usuario 1</a:t>
            </a:r>
          </a:p>
          <a:p>
            <a:pPr marL="574675" lvl="1" indent="-117475">
              <a:spcBef>
                <a:spcPts val="438"/>
              </a:spcBef>
            </a:pPr>
            <a:r>
              <a:rPr lang="es-ES" sz="1800" smtClean="0">
                <a:solidFill>
                  <a:srgbClr val="000000"/>
                </a:solidFill>
                <a:latin typeface="Arial" charset="0"/>
                <a:cs typeface="Arial" charset="0"/>
              </a:rPr>
              <a:t>[003] Código de mantenimiento</a:t>
            </a:r>
          </a:p>
          <a:p>
            <a:pPr marL="574675" lvl="1" indent="-117475">
              <a:spcBef>
                <a:spcPts val="438"/>
              </a:spcBef>
            </a:pPr>
            <a:r>
              <a:rPr lang="es-ES" sz="1800" smtClean="0">
                <a:solidFill>
                  <a:srgbClr val="000000"/>
                </a:solidFill>
                <a:latin typeface="Arial" charset="0"/>
                <a:cs typeface="Arial" charset="0"/>
              </a:rPr>
              <a:t>[004] Código del guardia</a:t>
            </a:r>
          </a:p>
          <a:p>
            <a:pPr marL="574675" lvl="1" indent="-117475">
              <a:spcBef>
                <a:spcPts val="475"/>
              </a:spcBef>
            </a:pPr>
            <a:endParaRPr lang="es-ES" sz="2000" smtClean="0">
              <a:latin typeface="Arial" charset="0"/>
              <a:cs typeface="Arial" charset="0"/>
            </a:endParaRPr>
          </a:p>
          <a:p>
            <a:pPr marL="574675" lvl="1" indent="-117475">
              <a:spcBef>
                <a:spcPts val="500"/>
              </a:spcBef>
            </a:pPr>
            <a:endParaRPr lang="en-US" sz="2100" smtClean="0">
              <a:latin typeface="Arial" charset="0"/>
              <a:cs typeface="Arial" charset="0"/>
            </a:endParaRPr>
          </a:p>
        </p:txBody>
      </p:sp>
      <p:sp>
        <p:nvSpPr>
          <p:cNvPr id="8909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4E7AAE-DEA1-4DC0-B4DD-01981B708DF4}" type="slidenum">
              <a:rPr lang="en-US" smtClean="0">
                <a:latin typeface="Arial" charset="0"/>
                <a:cs typeface="Arial" charset="0"/>
              </a:rPr>
              <a:pPr fontAlgn="base">
                <a:spcBef>
                  <a:spcPct val="0"/>
                </a:spcBef>
                <a:spcAft>
                  <a:spcPct val="0"/>
                </a:spcAft>
              </a:pPr>
              <a:t>36</a:t>
            </a:fld>
            <a:endParaRPr lang="en-US" smtClean="0">
              <a:latin typeface="Arial" charset="0"/>
              <a:cs typeface="Arial" charset="0"/>
            </a:endParaRPr>
          </a:p>
        </p:txBody>
      </p:sp>
      <p:sp>
        <p:nvSpPr>
          <p:cNvPr id="8909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ChangeArrowheads="1"/>
          </p:cNvSpPr>
          <p:nvPr>
            <p:ph type="title"/>
          </p:nvPr>
        </p:nvSpPr>
        <p:spPr/>
        <p:txBody>
          <a:bodyPr/>
          <a:lstStyle/>
          <a:p>
            <a:r>
              <a:rPr lang="es-ES" smtClean="0">
                <a:latin typeface="Arial" charset="0"/>
                <a:cs typeface="Arial" charset="0"/>
              </a:rPr>
              <a:t>Programación de PGM</a:t>
            </a:r>
          </a:p>
        </p:txBody>
      </p:sp>
      <p:sp>
        <p:nvSpPr>
          <p:cNvPr id="91138"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[007] a [011] Configuración de PGM</a:t>
            </a:r>
          </a:p>
          <a:p>
            <a:pPr marL="576072" lvl="1" indent="-118872">
              <a:spcBef>
                <a:spcPts val="480"/>
              </a:spcBef>
              <a:buFont typeface="Arial"/>
              <a:buChar char="•"/>
              <a:defRPr/>
            </a:pPr>
            <a:r>
              <a:rPr lang="en-CA" sz="2000">
                <a:solidFill>
                  <a:schemeClr val="tx1">
                    <a:lumMod val="85000"/>
                  </a:schemeClr>
                </a:solidFill>
                <a:latin typeface="Arial"/>
                <a:cs typeface="Arial"/>
              </a:rPr>
              <a:t>Seleccione el punto de entrada de PGM, configuración avanzada automática</a:t>
            </a:r>
          </a:p>
          <a:p>
            <a:pPr marL="576072" lvl="1" indent="-118872">
              <a:spcBef>
                <a:spcPts val="480"/>
              </a:spcBef>
              <a:buFont typeface="Arial"/>
              <a:buChar char="•"/>
              <a:defRPr/>
            </a:pPr>
            <a:r>
              <a:rPr lang="en-CA" sz="2000">
                <a:solidFill>
                  <a:schemeClr val="tx1">
                    <a:lumMod val="85000"/>
                  </a:schemeClr>
                </a:solidFill>
                <a:latin typeface="Arial"/>
                <a:cs typeface="Arial"/>
              </a:rPr>
              <a:t>Definiciones de PGM de 3 dígitos – Primer dígito 1,2 para PGM</a:t>
            </a:r>
          </a:p>
          <a:p>
            <a:pPr marL="576072" lvl="1" indent="-118872">
              <a:spcBef>
                <a:spcPts val="480"/>
              </a:spcBef>
              <a:buFont typeface="Arial"/>
              <a:buChar char="•"/>
              <a:defRPr/>
            </a:pPr>
            <a:r>
              <a:rPr lang="en-CA" sz="2000">
                <a:solidFill>
                  <a:schemeClr val="tx1">
                    <a:lumMod val="85000"/>
                  </a:schemeClr>
                </a:solidFill>
                <a:latin typeface="Arial"/>
                <a:cs typeface="Arial"/>
              </a:rPr>
              <a:t>100 = PGM nulo; se utiliza para desactivar los PGM</a:t>
            </a:r>
          </a:p>
          <a:p>
            <a:pPr marL="576072" lvl="1" indent="-118872">
              <a:spcBef>
                <a:spcPts val="480"/>
              </a:spcBef>
              <a:buFont typeface="Arial"/>
              <a:buChar char="•"/>
              <a:defRPr/>
            </a:pPr>
            <a:endParaRPr lang="en-US" sz="2000" dirty="0" smtClean="0"/>
          </a:p>
          <a:p>
            <a:pPr marL="576072" lvl="1" indent="-118872">
              <a:spcBef>
                <a:spcPts val="504"/>
              </a:spcBef>
              <a:buFont typeface="Arial"/>
              <a:buChar char="•"/>
              <a:defRPr/>
            </a:pPr>
            <a:endParaRPr lang="en-US" sz="2100" dirty="0" smtClean="0"/>
          </a:p>
        </p:txBody>
      </p:sp>
      <p:sp>
        <p:nvSpPr>
          <p:cNvPr id="9113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F2C6BD-FD6A-4A82-82DB-66FFA75252AC}" type="slidenum">
              <a:rPr lang="en-US" smtClean="0">
                <a:latin typeface="Arial" charset="0"/>
                <a:cs typeface="Arial" charset="0"/>
              </a:rPr>
              <a:pPr fontAlgn="base">
                <a:spcBef>
                  <a:spcPct val="0"/>
                </a:spcBef>
                <a:spcAft>
                  <a:spcPct val="0"/>
                </a:spcAft>
              </a:pPr>
              <a:t>37</a:t>
            </a:fld>
            <a:endParaRPr lang="en-US" smtClean="0">
              <a:latin typeface="Arial" charset="0"/>
              <a:cs typeface="Arial" charset="0"/>
            </a:endParaRPr>
          </a:p>
        </p:txBody>
      </p:sp>
      <p:sp>
        <p:nvSpPr>
          <p:cNvPr id="9114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ChangeArrowheads="1"/>
          </p:cNvSpPr>
          <p:nvPr>
            <p:ph type="title"/>
          </p:nvPr>
        </p:nvSpPr>
        <p:spPr/>
        <p:txBody>
          <a:bodyPr/>
          <a:lstStyle/>
          <a:p>
            <a:r>
              <a:rPr smtClean="0">
                <a:latin typeface="Arial" charset="0"/>
                <a:cs typeface="Arial" charset="0"/>
              </a:rPr>
              <a:t>Definiciones de PGM soportadas</a:t>
            </a:r>
          </a:p>
        </p:txBody>
      </p:sp>
      <p:sp>
        <p:nvSpPr>
          <p:cNvPr id="9318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C986FE-2AF4-4D34-ACDF-AADB94FCAA1D}" type="slidenum">
              <a:rPr lang="en-US" smtClean="0">
                <a:latin typeface="Arial" charset="0"/>
                <a:cs typeface="Arial" charset="0"/>
              </a:rPr>
              <a:pPr fontAlgn="base">
                <a:spcBef>
                  <a:spcPct val="0"/>
                </a:spcBef>
                <a:spcAft>
                  <a:spcPct val="0"/>
                </a:spcAft>
              </a:pPr>
              <a:t>38</a:t>
            </a:fld>
            <a:endParaRPr lang="en-US" smtClean="0">
              <a:latin typeface="Arial" charset="0"/>
              <a:cs typeface="Arial" charset="0"/>
            </a:endParaRPr>
          </a:p>
        </p:txBody>
      </p:sp>
      <p:sp>
        <p:nvSpPr>
          <p:cNvPr id="9318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93241" name="Group 57"/>
          <p:cNvGraphicFramePr>
            <a:graphicFrameLocks noGrp="1"/>
          </p:cNvGraphicFramePr>
          <p:nvPr/>
        </p:nvGraphicFramePr>
        <p:xfrm>
          <a:off x="214313" y="1325563"/>
          <a:ext cx="8764587" cy="4868862"/>
        </p:xfrm>
        <a:graphic>
          <a:graphicData uri="http://schemas.openxmlformats.org/drawingml/2006/table">
            <a:tbl>
              <a:tblPr/>
              <a:tblGrid>
                <a:gridCol w="2668587"/>
                <a:gridCol w="3309938"/>
                <a:gridCol w="2786062"/>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100 PGM nulo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129 Memoria de la alarma de estado de la partición</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200 Acompañador de zona</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101 Acompañador de campanilla de incendio y hurto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132 Salida de suspensión</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201  Acompañador de zona-Zonas 1 a 8</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102 Incendio y hurto con retardo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134 Silenciosa 24 horas </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202  Acompañador de zona-Zonas 9 a 16</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103  Restauración del sensor [*][7][2]</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135 Entrada audible 24 horas</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203  Acompañador de zona-Zonas 17 a 24</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104  Detector de humo de 2 hilos</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146 TLM y alarma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204  Acompañador de zona-Zonas 25 a 32</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109 Pulso de cortesía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147 Desconexión</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205  Acompañador de zona-Zonas 33 a 40</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111 Cigarra del teclado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148 Inicio de la conexión de tierra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206  Acompañador de zona-Zonas 41 a 48</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114 Listo para armar</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149  Comunicador alternativo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207  Acompañador de zona-Zonas 49 a 56</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115 Estado de sistema armado</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155 Problema en el sistema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208  Acompañador de zona-Zonas 57 a 64</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116 Estado armado en modo ausente</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156  Evento del sistema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209  Acompañador de zona-Zonas 65 a 72</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117 Estado armado en modo presente</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157  Violación del sistema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210  Acompañador de zona-Zonas 73 a 80 </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120 Armado ausente sin anulación</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161  Problema de CC</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211  Acompañador de zona-Zonas 81 a 88</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121 Salida de mando 1</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165  Uso de proximidad</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212  Acompañador de zona-Zonas 89 a 96</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122 Salida de mando 2</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175  Estado de la campanilla y acceso a la programación</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213  Acompañador de zona-Zonas 97 a 104</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123 Salida de mando 3</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176  Operación remota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214  Acompañador de zona-Zonas 105 a 112</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124 Salida de mando 4</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184  Abrir tras alarma</a:t>
                      </a: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215  Acompañador de zona-Zonas 113 a 120</a:t>
                      </a:r>
                    </a:p>
                  </a:txBody>
                  <a:tcPr marL="8809" marR="8809" marT="8809" marB="0" anchor="b" horzOverflow="overflow">
                    <a:lnL>
                      <a:noFill/>
                    </a:lnL>
                    <a:lnR>
                      <a:noFill/>
                    </a:lnR>
                    <a:lnT>
                      <a:noFill/>
                    </a:lnT>
                    <a:lnB>
                      <a:noFill/>
                    </a:lnB>
                    <a:lnTlToBr>
                      <a:noFill/>
                    </a:lnTlToBr>
                    <a:lnBlToTr>
                      <a:noFill/>
                    </a:lnBlToTr>
                    <a:noFill/>
                  </a:tcPr>
                </a:tc>
              </a:tr>
              <a:tr h="274638">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cs typeface="Arial" charset="0"/>
                      </a:endParaRPr>
                    </a:p>
                  </a:txBody>
                  <a:tcPr marL="8809" marR="8809" marT="8809"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cs typeface="Arial" charset="0"/>
                        </a:rPr>
                        <a:t>216  Acompañador de zona-Zonas 120 a 128</a:t>
                      </a:r>
                    </a:p>
                  </a:txBody>
                  <a:tcPr marL="8809" marR="8809" marT="8809"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noChangeArrowheads="1"/>
          </p:cNvSpPr>
          <p:nvPr>
            <p:ph type="title"/>
          </p:nvPr>
        </p:nvSpPr>
        <p:spPr/>
        <p:txBody>
          <a:bodyPr/>
          <a:lstStyle/>
          <a:p>
            <a:r>
              <a:rPr lang="es-ES" smtClean="0">
                <a:latin typeface="Arial" charset="0"/>
                <a:cs typeface="Arial" charset="0"/>
              </a:rPr>
              <a:t>Programación de PGM</a:t>
            </a:r>
          </a:p>
        </p:txBody>
      </p:sp>
      <p:sp>
        <p:nvSpPr>
          <p:cNvPr id="9" name="Content Placeholder 8"/>
          <p:cNvSpPr>
            <a:spLocks noGrp="1"/>
          </p:cNvSpPr>
          <p:nvPr>
            <p:ph idx="1"/>
          </p:nvPr>
        </p:nvSpPr>
        <p:spPr/>
        <p:txBody>
          <a:bodyPr rtlCol="0">
            <a:normAutofit fontScale="92500" lnSpcReduction="10000"/>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[007] Asignación de particiones PGM</a:t>
            </a:r>
          </a:p>
          <a:p>
            <a:pPr marL="576072" lvl="1" indent="-118872">
              <a:spcBef>
                <a:spcPts val="432"/>
              </a:spcBef>
              <a:buFont typeface="Arial"/>
              <a:buChar char="•"/>
              <a:defRPr/>
            </a:pPr>
            <a:r>
              <a:rPr lang="en-CA" sz="1800">
                <a:solidFill>
                  <a:schemeClr val="tx1">
                    <a:lumMod val="85000"/>
                  </a:schemeClr>
                </a:solidFill>
                <a:latin typeface="Arial"/>
                <a:cs typeface="Arial"/>
              </a:rPr>
              <a:t>[000] Máscara de partición de campanilla principal</a:t>
            </a:r>
          </a:p>
          <a:p>
            <a:pPr marL="576072" lvl="1" indent="-118872">
              <a:spcBef>
                <a:spcPts val="432"/>
              </a:spcBef>
              <a:buFont typeface="Arial"/>
              <a:buChar char="•"/>
              <a:defRPr/>
            </a:pPr>
            <a:r>
              <a:rPr lang="en-CA" sz="1800">
                <a:solidFill>
                  <a:schemeClr val="tx1">
                    <a:lumMod val="85000"/>
                  </a:schemeClr>
                </a:solidFill>
                <a:latin typeface="Arial"/>
                <a:cs typeface="Arial"/>
              </a:rPr>
              <a:t>Máscara de partición PGM</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[008] Temporizador de PGM</a:t>
            </a:r>
          </a:p>
          <a:p>
            <a:pPr marL="576072" lvl="1" indent="-118872">
              <a:spcBef>
                <a:spcPts val="432"/>
              </a:spcBef>
              <a:buFont typeface="Arial"/>
              <a:buChar char="•"/>
              <a:defRPr/>
            </a:pPr>
            <a:r>
              <a:rPr lang="en-CA" sz="1800">
                <a:solidFill>
                  <a:schemeClr val="tx1">
                    <a:lumMod val="85000"/>
                  </a:schemeClr>
                </a:solidFill>
                <a:latin typeface="Arial"/>
                <a:cs typeface="Arial"/>
              </a:rPr>
              <a:t>[000] Conmutación minutos/segundos</a:t>
            </a:r>
          </a:p>
          <a:p>
            <a:pPr marL="576072" lvl="1" indent="-118872">
              <a:spcBef>
                <a:spcPts val="432"/>
              </a:spcBef>
              <a:buFont typeface="Arial"/>
              <a:buChar char="•"/>
              <a:defRPr/>
            </a:pPr>
            <a:r>
              <a:rPr lang="en-CA" sz="1800">
                <a:solidFill>
                  <a:schemeClr val="tx1">
                    <a:lumMod val="85000"/>
                  </a:schemeClr>
                </a:solidFill>
                <a:latin typeface="Arial"/>
                <a:cs typeface="Arial"/>
              </a:rPr>
              <a:t>Temporizadores de PGM 001 a 255 segundos/minutos</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[009] Definiciones de PGM</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[010] Atributos de PGM</a:t>
            </a:r>
          </a:p>
          <a:p>
            <a:pPr marL="576072" lvl="1" indent="-118872">
              <a:spcBef>
                <a:spcPts val="432"/>
              </a:spcBef>
              <a:buFont typeface="Arial"/>
              <a:buChar char="•"/>
              <a:defRPr/>
            </a:pPr>
            <a:r>
              <a:rPr lang="en-CA" sz="1800">
                <a:solidFill>
                  <a:schemeClr val="tx1">
                    <a:lumMod val="85000"/>
                  </a:schemeClr>
                </a:solidFill>
                <a:latin typeface="Arial"/>
                <a:cs typeface="Arial"/>
              </a:rPr>
              <a:t>[000] Atributos de campanilla: incendio, monóxido de carbono, inundación, ruido de campanilla</a:t>
            </a:r>
          </a:p>
          <a:p>
            <a:pPr marL="576072" lvl="1" indent="-118872">
              <a:spcBef>
                <a:spcPts val="432"/>
              </a:spcBef>
              <a:buFont typeface="Arial"/>
              <a:buChar char="•"/>
              <a:defRPr/>
            </a:pPr>
            <a:r>
              <a:rPr lang="en-CA" sz="1800">
                <a:solidFill>
                  <a:schemeClr val="tx1">
                    <a:lumMod val="85000"/>
                  </a:schemeClr>
                </a:solidFill>
                <a:latin typeface="Arial"/>
                <a:cs typeface="Arial"/>
              </a:rPr>
              <a:t>Atributos de PGM: verdadera, por tiempo, con solicitud de código...</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[011] Configuración de PGM</a:t>
            </a:r>
          </a:p>
          <a:p>
            <a:pPr marL="576072" lvl="1" indent="-118872">
              <a:spcBef>
                <a:spcPts val="432"/>
              </a:spcBef>
              <a:buFont typeface="Arial"/>
              <a:buChar char="•"/>
              <a:defRPr/>
            </a:pPr>
            <a:r>
              <a:rPr lang="en-CA" sz="1800">
                <a:solidFill>
                  <a:schemeClr val="tx1">
                    <a:lumMod val="85000"/>
                  </a:schemeClr>
                </a:solidFill>
                <a:latin typeface="Arial"/>
                <a:cs typeface="Arial"/>
              </a:rPr>
              <a:t>Seleccionar programación</a:t>
            </a:r>
          </a:p>
          <a:p>
            <a:pPr marL="576072" lvl="1" indent="-118872">
              <a:spcBef>
                <a:spcPts val="432"/>
              </a:spcBef>
              <a:buFont typeface="Arial"/>
              <a:buChar char="•"/>
              <a:defRPr/>
            </a:pPr>
            <a:r>
              <a:rPr lang="en-CA" sz="1800">
                <a:solidFill>
                  <a:schemeClr val="tx1">
                    <a:lumMod val="85000"/>
                  </a:schemeClr>
                </a:solidFill>
                <a:latin typeface="Arial"/>
                <a:cs typeface="Arial"/>
              </a:rPr>
              <a:t>Seleccionar zona</a:t>
            </a:r>
          </a:p>
          <a:p>
            <a:pPr marL="576072" lvl="1" indent="-118872">
              <a:spcBef>
                <a:spcPts val="432"/>
              </a:spcBef>
              <a:buFont typeface="Arial"/>
              <a:buChar char="•"/>
              <a:defRPr/>
            </a:pPr>
            <a:r>
              <a:rPr lang="en-CA" sz="1800">
                <a:solidFill>
                  <a:schemeClr val="tx1">
                    <a:lumMod val="85000"/>
                  </a:schemeClr>
                </a:solidFill>
                <a:latin typeface="Arial"/>
                <a:cs typeface="Arial"/>
              </a:rPr>
              <a:t>Seleccionar usuario</a:t>
            </a:r>
          </a:p>
        </p:txBody>
      </p:sp>
      <p:sp>
        <p:nvSpPr>
          <p:cNvPr id="9523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A50701-7FBC-413F-A1B0-50174687DCA9}" type="slidenum">
              <a:rPr lang="en-US" smtClean="0">
                <a:latin typeface="Arial" charset="0"/>
                <a:cs typeface="Arial" charset="0"/>
              </a:rPr>
              <a:pPr fontAlgn="base">
                <a:spcBef>
                  <a:spcPct val="0"/>
                </a:spcBef>
                <a:spcAft>
                  <a:spcPct val="0"/>
                </a:spcAft>
              </a:pPr>
              <a:t>39</a:t>
            </a:fld>
            <a:endParaRPr lang="en-US" smtClean="0">
              <a:latin typeface="Arial" charset="0"/>
              <a:cs typeface="Arial" charset="0"/>
            </a:endParaRPr>
          </a:p>
        </p:txBody>
      </p:sp>
      <p:sp>
        <p:nvSpPr>
          <p:cNvPr id="9523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s-ES" smtClean="0">
                <a:latin typeface="Arial" charset="0"/>
                <a:cs typeface="Arial" charset="0"/>
              </a:rPr>
              <a:t>Módulos Corbus</a:t>
            </a:r>
          </a:p>
        </p:txBody>
      </p:sp>
      <p:sp>
        <p:nvSpPr>
          <p:cNvPr id="24578" name="Content Placeholder 8"/>
          <p:cNvSpPr>
            <a:spLocks noGrp="1"/>
          </p:cNvSpPr>
          <p:nvPr>
            <p:ph idx="1"/>
          </p:nvPr>
        </p:nvSpPr>
        <p:spPr/>
        <p:txBody>
          <a:bodyPr/>
          <a:lstStyle/>
          <a:p>
            <a:pPr marL="117475" indent="-117475">
              <a:spcBef>
                <a:spcPts val="575"/>
              </a:spcBef>
              <a:buClr>
                <a:srgbClr val="000000"/>
              </a:buClr>
            </a:pPr>
            <a:r>
              <a:rPr lang="en-CA" sz="2400" smtClean="0">
                <a:solidFill>
                  <a:srgbClr val="000000"/>
                </a:solidFill>
                <a:latin typeface="Arial" charset="0"/>
                <a:cs typeface="Arial" charset="0"/>
              </a:rPr>
              <a:t>- </a:t>
            </a:r>
            <a:r>
              <a:rPr lang="es-ES" sz="2400" smtClean="0">
                <a:solidFill>
                  <a:srgbClr val="000000"/>
                </a:solidFill>
                <a:latin typeface="Arial" charset="0"/>
                <a:cs typeface="Arial" charset="0"/>
              </a:rPr>
              <a:t>HSM2108	Expansor de 8 zonas equivalente a PC5108</a:t>
            </a:r>
          </a:p>
          <a:p>
            <a:pPr marL="117475" indent="-117475">
              <a:spcBef>
                <a:spcPts val="575"/>
              </a:spcBef>
              <a:buClr>
                <a:srgbClr val="000000"/>
              </a:buClr>
            </a:pPr>
            <a:r>
              <a:rPr lang="es-ES" sz="2400" smtClean="0">
                <a:solidFill>
                  <a:srgbClr val="000000"/>
                </a:solidFill>
                <a:latin typeface="Arial" charset="0"/>
                <a:cs typeface="Arial" charset="0"/>
              </a:rPr>
              <a:t>- HSM2208	Expansor de 8 salidas equivalente a PC5208</a:t>
            </a:r>
          </a:p>
          <a:p>
            <a:pPr marL="117475" indent="-117475">
              <a:spcBef>
                <a:spcPts val="575"/>
              </a:spcBef>
              <a:buClr>
                <a:srgbClr val="000000"/>
              </a:buClr>
            </a:pPr>
            <a:r>
              <a:rPr lang="es-ES" sz="2400" smtClean="0">
                <a:solidFill>
                  <a:srgbClr val="000000"/>
                </a:solidFill>
                <a:latin typeface="Arial" charset="0"/>
                <a:cs typeface="Arial" charset="0"/>
              </a:rPr>
              <a:t>- HSM2204	Expansor de 4 salidas equivalente a PC5204</a:t>
            </a:r>
          </a:p>
          <a:p>
            <a:pPr marL="117475" indent="-117475">
              <a:spcBef>
                <a:spcPts val="575"/>
              </a:spcBef>
              <a:buClr>
                <a:srgbClr val="000000"/>
              </a:buClr>
            </a:pPr>
            <a:r>
              <a:rPr lang="es-ES" sz="2400" smtClean="0">
                <a:solidFill>
                  <a:srgbClr val="000000"/>
                </a:solidFill>
                <a:latin typeface="Arial" charset="0"/>
                <a:cs typeface="Arial" charset="0"/>
              </a:rPr>
              <a:t>- HSM2300	Suministro de energía de 1A equivalente a PC5200</a:t>
            </a:r>
          </a:p>
          <a:p>
            <a:pPr marL="117475" indent="-117475">
              <a:spcBef>
                <a:spcPts val="575"/>
              </a:spcBef>
              <a:buClr>
                <a:srgbClr val="000000"/>
              </a:buClr>
            </a:pPr>
            <a:r>
              <a:rPr lang="es-ES" sz="2400" smtClean="0">
                <a:solidFill>
                  <a:srgbClr val="000000"/>
                </a:solidFill>
                <a:latin typeface="Arial" charset="0"/>
                <a:cs typeface="Arial" charset="0"/>
              </a:rPr>
              <a:t>- HSM2HOST	Transceptor inalámbrico PowerG</a:t>
            </a:r>
          </a:p>
          <a:p>
            <a:pPr marL="117475" indent="-117475">
              <a:spcBef>
                <a:spcPts val="575"/>
              </a:spcBef>
            </a:pPr>
            <a:endParaRPr lang="es-ES" sz="2400" smtClean="0">
              <a:latin typeface="Arial" charset="0"/>
              <a:cs typeface="Arial" charset="0"/>
            </a:endParaRPr>
          </a:p>
          <a:p>
            <a:pPr marL="117475" indent="-117475">
              <a:spcBef>
                <a:spcPts val="575"/>
              </a:spcBef>
              <a:buClr>
                <a:srgbClr val="000000"/>
              </a:buClr>
            </a:pPr>
            <a:r>
              <a:rPr lang="es-ES" sz="2400" smtClean="0">
                <a:solidFill>
                  <a:srgbClr val="000000"/>
                </a:solidFill>
                <a:latin typeface="Arial" charset="0"/>
                <a:cs typeface="Arial" charset="0"/>
              </a:rPr>
              <a:t>Tipos de módulos</a:t>
            </a:r>
          </a:p>
          <a:p>
            <a:pPr marL="117475" indent="-117475">
              <a:spcBef>
                <a:spcPts val="575"/>
              </a:spcBef>
              <a:buClr>
                <a:srgbClr val="000000"/>
              </a:buClr>
            </a:pPr>
            <a:r>
              <a:rPr lang="es-ES" sz="2400" smtClean="0">
                <a:solidFill>
                  <a:srgbClr val="000000"/>
                </a:solidFill>
                <a:latin typeface="Arial" charset="0"/>
                <a:cs typeface="Arial" charset="0"/>
              </a:rPr>
              <a:t>1 = Expansor de zonas		2 = Módulo de salida</a:t>
            </a:r>
          </a:p>
          <a:p>
            <a:pPr marL="117475" indent="-117475">
              <a:spcBef>
                <a:spcPts val="575"/>
              </a:spcBef>
              <a:buClr>
                <a:srgbClr val="000000"/>
              </a:buClr>
            </a:pPr>
            <a:r>
              <a:rPr lang="es-ES" sz="2400" smtClean="0">
                <a:solidFill>
                  <a:srgbClr val="000000"/>
                </a:solidFill>
                <a:latin typeface="Arial" charset="0"/>
                <a:cs typeface="Arial" charset="0"/>
              </a:rPr>
              <a:t>3 = Suministro de energía		5 = Teclado</a:t>
            </a:r>
          </a:p>
        </p:txBody>
      </p:sp>
      <p:sp>
        <p:nvSpPr>
          <p:cNvPr id="2457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E22FB9-CF76-4327-966B-AEAC3997738B}" type="slidenum">
              <a:rPr lang="en-US" smtClean="0">
                <a:latin typeface="Arial" charset="0"/>
                <a:cs typeface="Arial" charset="0"/>
              </a:rPr>
              <a:pPr fontAlgn="base">
                <a:spcBef>
                  <a:spcPct val="0"/>
                </a:spcBef>
                <a:spcAft>
                  <a:spcPct val="0"/>
                </a:spcAft>
              </a:pPr>
              <a:t>4</a:t>
            </a:fld>
            <a:endParaRPr lang="en-US" smtClean="0">
              <a:latin typeface="Arial" charset="0"/>
              <a:cs typeface="Arial" charset="0"/>
            </a:endParaRPr>
          </a:p>
        </p:txBody>
      </p:sp>
      <p:sp>
        <p:nvSpPr>
          <p:cNvPr id="2458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ChangeArrowheads="1"/>
          </p:cNvSpPr>
          <p:nvPr>
            <p:ph type="title"/>
          </p:nvPr>
        </p:nvSpPr>
        <p:spPr/>
        <p:txBody>
          <a:bodyPr/>
          <a:lstStyle/>
          <a:p>
            <a:r>
              <a:rPr lang="es-ES" smtClean="0">
                <a:latin typeface="Arial" charset="0"/>
                <a:cs typeface="Arial" charset="0"/>
              </a:rPr>
              <a:t>Atributos de PGM</a:t>
            </a:r>
          </a:p>
        </p:txBody>
      </p:sp>
      <p:sp>
        <p:nvSpPr>
          <p:cNvPr id="97282" name="Content Placeholder 8"/>
          <p:cNvSpPr>
            <a:spLocks noGrp="1"/>
          </p:cNvSpPr>
          <p:nvPr>
            <p:ph idx="1"/>
          </p:nvPr>
        </p:nvSpPr>
        <p:spPr/>
        <p:txBody>
          <a:bodyPr/>
          <a:lstStyle/>
          <a:p>
            <a:pPr marL="117475" indent="-117475">
              <a:spcBef>
                <a:spcPts val="475"/>
              </a:spcBef>
              <a:buClr>
                <a:srgbClr val="000000"/>
              </a:buClr>
            </a:pPr>
            <a:r>
              <a:rPr lang="es-ES" sz="2000" smtClean="0">
                <a:solidFill>
                  <a:srgbClr val="000000"/>
                </a:solidFill>
                <a:latin typeface="Arial" charset="0"/>
                <a:cs typeface="Arial" charset="0"/>
              </a:rPr>
              <a:t>Salidas de mando</a:t>
            </a:r>
          </a:p>
          <a:p>
            <a:pPr marL="574675" lvl="1" indent="-117475">
              <a:spcBef>
                <a:spcPts val="475"/>
              </a:spcBef>
            </a:pPr>
            <a:r>
              <a:rPr lang="es-ES" sz="2000" smtClean="0">
                <a:solidFill>
                  <a:srgbClr val="000000"/>
                </a:solidFill>
                <a:latin typeface="Arial" charset="0"/>
                <a:cs typeface="Arial" charset="0"/>
              </a:rPr>
              <a:t>4 salidas de mando particionables</a:t>
            </a:r>
          </a:p>
          <a:p>
            <a:pPr marL="574675" lvl="1" indent="-117475">
              <a:spcBef>
                <a:spcPts val="475"/>
              </a:spcBef>
            </a:pPr>
            <a:r>
              <a:rPr lang="es-ES" sz="2000" smtClean="0">
                <a:solidFill>
                  <a:srgbClr val="000000"/>
                </a:solidFill>
                <a:latin typeface="Arial" charset="0"/>
                <a:cs typeface="Arial" charset="0"/>
              </a:rPr>
              <a:t>Cada salida de mando se puede programar</a:t>
            </a:r>
          </a:p>
          <a:p>
            <a:pPr marL="574675" lvl="1" indent="-117475">
              <a:spcBef>
                <a:spcPts val="475"/>
              </a:spcBef>
            </a:pPr>
            <a:r>
              <a:rPr lang="es-ES" sz="2000" smtClean="0">
                <a:solidFill>
                  <a:srgbClr val="000000"/>
                </a:solidFill>
                <a:latin typeface="Arial" charset="0"/>
                <a:cs typeface="Arial" charset="0"/>
              </a:rPr>
              <a:t>Ahora, las salidas de mando conmutables indicarán el estado activo</a:t>
            </a:r>
          </a:p>
          <a:p>
            <a:pPr marL="117475" indent="-117475">
              <a:spcBef>
                <a:spcPts val="475"/>
              </a:spcBef>
              <a:buClr>
                <a:srgbClr val="000000"/>
              </a:buClr>
            </a:pPr>
            <a:r>
              <a:rPr lang="es-ES" sz="2000" smtClean="0">
                <a:solidFill>
                  <a:srgbClr val="000000"/>
                </a:solidFill>
                <a:latin typeface="Arial" charset="0"/>
                <a:cs typeface="Arial" charset="0"/>
              </a:rPr>
              <a:t>Cigarra del teclado</a:t>
            </a:r>
          </a:p>
          <a:p>
            <a:pPr marL="574675" lvl="1" indent="-117475">
              <a:spcBef>
                <a:spcPts val="475"/>
              </a:spcBef>
            </a:pPr>
            <a:r>
              <a:rPr lang="es-ES" sz="2000" smtClean="0">
                <a:solidFill>
                  <a:srgbClr val="000000"/>
                </a:solidFill>
                <a:latin typeface="Arial" charset="0"/>
                <a:cs typeface="Arial" charset="0"/>
              </a:rPr>
              <a:t>Entrada, salida, sonido de puerta, zona de cigarra de teclado, problema de salida audible, prealerta de armado automático</a:t>
            </a:r>
          </a:p>
          <a:p>
            <a:pPr marL="117475" indent="-117475">
              <a:spcBef>
                <a:spcPts val="475"/>
              </a:spcBef>
              <a:buClr>
                <a:srgbClr val="000000"/>
              </a:buClr>
            </a:pPr>
            <a:r>
              <a:rPr lang="es-ES" sz="2000" smtClean="0">
                <a:solidFill>
                  <a:srgbClr val="000000"/>
                </a:solidFill>
                <a:latin typeface="Arial" charset="0"/>
                <a:cs typeface="Arial" charset="0"/>
              </a:rPr>
              <a:t>Comunicador alternativo</a:t>
            </a:r>
          </a:p>
          <a:p>
            <a:pPr marL="574675" lvl="1" indent="-117475">
              <a:spcBef>
                <a:spcPts val="475"/>
              </a:spcBef>
            </a:pPr>
            <a:r>
              <a:rPr lang="es-ES" sz="2000" smtClean="0">
                <a:solidFill>
                  <a:srgbClr val="000000"/>
                </a:solidFill>
                <a:latin typeface="Arial" charset="0"/>
                <a:cs typeface="Arial" charset="0"/>
              </a:rPr>
              <a:t>Incendio, pánico, hurto, abierto/cerrado, anulación, emergencia médica, verificación de hurto, abrir tras alarma, emergencia, coacción</a:t>
            </a:r>
          </a:p>
        </p:txBody>
      </p:sp>
      <p:sp>
        <p:nvSpPr>
          <p:cNvPr id="9728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2FF30C-698D-4399-B042-D11BD9831A18}" type="slidenum">
              <a:rPr lang="en-US" smtClean="0">
                <a:latin typeface="Arial" charset="0"/>
                <a:cs typeface="Arial" charset="0"/>
              </a:rPr>
              <a:pPr fontAlgn="base">
                <a:spcBef>
                  <a:spcPct val="0"/>
                </a:spcBef>
                <a:spcAft>
                  <a:spcPct val="0"/>
                </a:spcAft>
              </a:pPr>
              <a:t>40</a:t>
            </a:fld>
            <a:endParaRPr lang="en-US" smtClean="0">
              <a:latin typeface="Arial" charset="0"/>
              <a:cs typeface="Arial" charset="0"/>
            </a:endParaRPr>
          </a:p>
        </p:txBody>
      </p:sp>
      <p:sp>
        <p:nvSpPr>
          <p:cNvPr id="9728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noChangeArrowheads="1"/>
          </p:cNvSpPr>
          <p:nvPr>
            <p:ph type="title"/>
          </p:nvPr>
        </p:nvSpPr>
        <p:spPr/>
        <p:txBody>
          <a:bodyPr/>
          <a:lstStyle/>
          <a:p>
            <a:r>
              <a:rPr lang="es-ES" smtClean="0">
                <a:latin typeface="Arial" charset="0"/>
                <a:cs typeface="Arial" charset="0"/>
              </a:rPr>
              <a:t>Atributos de PGM</a:t>
            </a:r>
          </a:p>
        </p:txBody>
      </p:sp>
      <p:sp>
        <p:nvSpPr>
          <p:cNvPr id="99330" name="Content Placeholder 8"/>
          <p:cNvSpPr>
            <a:spLocks noGrp="1"/>
          </p:cNvSpPr>
          <p:nvPr>
            <p:ph idx="1"/>
          </p:nvPr>
        </p:nvSpPr>
        <p:spPr/>
        <p:txBody>
          <a:bodyPr/>
          <a:lstStyle/>
          <a:p>
            <a:pPr marL="118872" indent="-118872">
              <a:spcBef>
                <a:spcPts val="480"/>
              </a:spcBef>
              <a:buClr>
                <a:schemeClr val="tx1">
                  <a:lumMod val="85000"/>
                </a:schemeClr>
              </a:buClr>
              <a:defRPr/>
            </a:pPr>
            <a:r>
              <a:rPr lang="en-CA" sz="2000">
                <a:solidFill>
                  <a:schemeClr val="tx1">
                    <a:lumMod val="85000"/>
                  </a:schemeClr>
                </a:solidFill>
                <a:latin typeface="Arial"/>
                <a:cs typeface="Arial"/>
              </a:rPr>
              <a:t>Problema en el sistema</a:t>
            </a:r>
          </a:p>
          <a:p>
            <a:pPr marL="576072" lvl="1" indent="-118872">
              <a:spcBef>
                <a:spcPts val="480"/>
              </a:spcBef>
              <a:buFont typeface="Arial"/>
              <a:buChar char="•"/>
              <a:defRPr/>
            </a:pPr>
            <a:r>
              <a:rPr lang="en-CA" sz="2000">
                <a:solidFill>
                  <a:schemeClr val="tx1">
                    <a:lumMod val="85000"/>
                  </a:schemeClr>
                </a:solidFill>
                <a:latin typeface="Arial"/>
                <a:cs typeface="Arial"/>
              </a:rPr>
              <a:t>Se requiere servicio, pérdida de tiempo, CC, Bus bajo, CA, problema del dispositivo, batería del dispositivo con poca carga, violación del dispositivo, delincuencia por RF, supervisión del módulo, violación del módulo, comunicaciones, sin red</a:t>
            </a:r>
          </a:p>
          <a:p>
            <a:pPr marL="118872" indent="-118872">
              <a:spcBef>
                <a:spcPts val="480"/>
              </a:spcBef>
              <a:buClr>
                <a:schemeClr val="tx1">
                  <a:lumMod val="85000"/>
                </a:schemeClr>
              </a:buClr>
              <a:defRPr/>
            </a:pPr>
            <a:r>
              <a:rPr lang="en-CA" sz="2000">
                <a:solidFill>
                  <a:schemeClr val="tx1">
                    <a:lumMod val="85000"/>
                  </a:schemeClr>
                </a:solidFill>
                <a:latin typeface="Arial"/>
                <a:cs typeface="Arial"/>
              </a:rPr>
              <a:t>Problema de CC</a:t>
            </a:r>
          </a:p>
          <a:p>
            <a:pPr marL="576072" lvl="1" indent="-118872">
              <a:spcBef>
                <a:spcPts val="480"/>
              </a:spcBef>
              <a:buFont typeface="Arial"/>
              <a:buChar char="•"/>
              <a:defRPr/>
            </a:pPr>
            <a:r>
              <a:rPr lang="en-CA" sz="2000">
                <a:solidFill>
                  <a:schemeClr val="tx1">
                    <a:lumMod val="85000"/>
                  </a:schemeClr>
                </a:solidFill>
                <a:latin typeface="Arial"/>
                <a:cs typeface="Arial"/>
              </a:rPr>
              <a:t>Baja carga de la batería, sin batería</a:t>
            </a:r>
          </a:p>
        </p:txBody>
      </p:sp>
      <p:sp>
        <p:nvSpPr>
          <p:cNvPr id="9933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1A6E46-293B-49E0-87B1-44EC997125D6}" type="slidenum">
              <a:rPr lang="en-US" smtClean="0">
                <a:latin typeface="Arial" charset="0"/>
                <a:cs typeface="Arial" charset="0"/>
              </a:rPr>
              <a:pPr fontAlgn="base">
                <a:spcBef>
                  <a:spcPct val="0"/>
                </a:spcBef>
                <a:spcAft>
                  <a:spcPct val="0"/>
                </a:spcAft>
              </a:pPr>
              <a:t>41</a:t>
            </a:fld>
            <a:endParaRPr lang="en-US" smtClean="0">
              <a:latin typeface="Arial" charset="0"/>
              <a:cs typeface="Arial" charset="0"/>
            </a:endParaRPr>
          </a:p>
        </p:txBody>
      </p:sp>
      <p:sp>
        <p:nvSpPr>
          <p:cNvPr id="9933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p:nvPr>
        </p:nvSpPr>
        <p:spPr/>
        <p:txBody>
          <a:bodyPr/>
          <a:lstStyle/>
          <a:p>
            <a:r>
              <a:rPr lang="es-ES" smtClean="0">
                <a:latin typeface="Arial" charset="0"/>
                <a:cs typeface="Arial" charset="0"/>
              </a:rPr>
              <a:t>Limitaciones de PGM</a:t>
            </a:r>
          </a:p>
        </p:txBody>
      </p:sp>
      <p:sp>
        <p:nvSpPr>
          <p:cNvPr id="101378" name="Content Placeholder 8"/>
          <p:cNvSpPr>
            <a:spLocks noGrp="1"/>
          </p:cNvSpPr>
          <p:nvPr>
            <p:ph idx="1"/>
          </p:nvPr>
        </p:nvSpPr>
        <p:spPr/>
        <p:txBody>
          <a:bodyPr/>
          <a:lstStyle/>
          <a:p>
            <a:pPr marL="118872" indent="-118872">
              <a:spcBef>
                <a:spcPts val="552"/>
              </a:spcBef>
              <a:buClr>
                <a:schemeClr val="tx1">
                  <a:lumMod val="85000"/>
                </a:schemeClr>
              </a:buClr>
              <a:defRPr/>
            </a:pPr>
            <a:r>
              <a:rPr lang="en-CA" sz="2300">
                <a:solidFill>
                  <a:schemeClr val="tx1">
                    <a:lumMod val="85000"/>
                  </a:schemeClr>
                </a:solidFill>
                <a:latin typeface="Arial"/>
                <a:cs typeface="Arial"/>
              </a:rPr>
              <a:t>Tipos de PGM de acompañador de zona 201...</a:t>
            </a:r>
          </a:p>
          <a:p>
            <a:pPr marL="576072" lvl="1" indent="-118872">
              <a:spcBef>
                <a:spcPts val="408"/>
              </a:spcBef>
              <a:buFont typeface="Arial"/>
              <a:buChar char="•"/>
              <a:defRPr/>
            </a:pPr>
            <a:r>
              <a:rPr lang="en-CA" sz="1700">
                <a:solidFill>
                  <a:schemeClr val="tx1">
                    <a:lumMod val="85000"/>
                  </a:schemeClr>
                </a:solidFill>
                <a:latin typeface="Arial"/>
                <a:cs typeface="Arial"/>
              </a:rPr>
              <a:t>Este tipo de PGM no tiene el atributo Y/O que tenía el modelo PC1864</a:t>
            </a:r>
          </a:p>
          <a:p>
            <a:pPr marL="118872" indent="-118872">
              <a:spcBef>
                <a:spcPts val="480"/>
              </a:spcBef>
              <a:buClr>
                <a:schemeClr val="tx1">
                  <a:lumMod val="85000"/>
                </a:schemeClr>
              </a:buClr>
              <a:defRPr/>
            </a:pPr>
            <a:r>
              <a:rPr lang="en-CA" sz="2000">
                <a:solidFill>
                  <a:schemeClr val="tx1">
                    <a:lumMod val="85000"/>
                  </a:schemeClr>
                </a:solidFill>
                <a:latin typeface="Arial"/>
                <a:cs typeface="Arial"/>
              </a:rPr>
              <a:t>Tipos de PGM de estado armado y listo</a:t>
            </a:r>
          </a:p>
          <a:p>
            <a:pPr marL="576072" lvl="1" indent="-118872">
              <a:spcBef>
                <a:spcPts val="408"/>
              </a:spcBef>
              <a:buFont typeface="Arial"/>
              <a:buChar char="•"/>
              <a:defRPr/>
            </a:pPr>
            <a:r>
              <a:rPr lang="en-CA" sz="1700">
                <a:solidFill>
                  <a:schemeClr val="tx1">
                    <a:lumMod val="85000"/>
                  </a:schemeClr>
                </a:solidFill>
                <a:latin typeface="Arial"/>
                <a:cs typeface="Arial"/>
              </a:rPr>
              <a:t>Estos tipos de PGM no funcionan si se asignan a una partición desactivada.</a:t>
            </a:r>
          </a:p>
          <a:p>
            <a:pPr marL="118872" indent="-118872">
              <a:spcBef>
                <a:spcPts val="480"/>
              </a:spcBef>
              <a:buClr>
                <a:schemeClr val="tx1">
                  <a:lumMod val="85000"/>
                </a:schemeClr>
              </a:buClr>
              <a:defRPr/>
            </a:pPr>
            <a:r>
              <a:rPr lang="en-CA" sz="2000">
                <a:solidFill>
                  <a:schemeClr val="tx1">
                    <a:lumMod val="85000"/>
                  </a:schemeClr>
                </a:solidFill>
                <a:latin typeface="Arial"/>
                <a:cs typeface="Arial"/>
              </a:rPr>
              <a:t>Incendio/hurto e Incendio/hurto con retardo</a:t>
            </a:r>
          </a:p>
          <a:p>
            <a:pPr marL="576072" lvl="1" indent="-118872">
              <a:spcBef>
                <a:spcPts val="408"/>
              </a:spcBef>
              <a:buFont typeface="Arial"/>
              <a:buChar char="•"/>
              <a:defRPr/>
            </a:pPr>
            <a:r>
              <a:rPr lang="en-CA" sz="1700">
                <a:solidFill>
                  <a:schemeClr val="tx1">
                    <a:lumMod val="85000"/>
                  </a:schemeClr>
                </a:solidFill>
                <a:latin typeface="Arial"/>
                <a:cs typeface="Arial"/>
              </a:rPr>
              <a:t>Estos tipos de PGM no tienen atributos de tipo de campanilla</a:t>
            </a:r>
          </a:p>
          <a:p>
            <a:pPr marL="118872" indent="-118872">
              <a:spcBef>
                <a:spcPts val="480"/>
              </a:spcBef>
              <a:buClr>
                <a:schemeClr val="tx1">
                  <a:lumMod val="85000"/>
                </a:schemeClr>
              </a:buClr>
              <a:defRPr/>
            </a:pPr>
            <a:r>
              <a:rPr lang="en-CA" sz="2000">
                <a:solidFill>
                  <a:schemeClr val="tx1">
                    <a:lumMod val="85000"/>
                  </a:schemeClr>
                </a:solidFill>
                <a:latin typeface="Arial"/>
                <a:cs typeface="Arial"/>
              </a:rPr>
              <a:t>Uso de proximidad</a:t>
            </a:r>
          </a:p>
          <a:p>
            <a:pPr marL="576072" lvl="1" indent="-118872">
              <a:spcBef>
                <a:spcPts val="408"/>
              </a:spcBef>
              <a:buFont typeface="Arial"/>
              <a:buChar char="•"/>
              <a:defRPr/>
            </a:pPr>
            <a:r>
              <a:rPr lang="en-CA" sz="1700">
                <a:solidFill>
                  <a:schemeClr val="tx1">
                    <a:lumMod val="85000"/>
                  </a:schemeClr>
                </a:solidFill>
                <a:latin typeface="Arial"/>
                <a:cs typeface="Arial"/>
              </a:rPr>
              <a:t>Este tipo de PGM acompaña al temporizador de pulso sin importar la conmutación del atributo temporizado</a:t>
            </a:r>
          </a:p>
          <a:p>
            <a:pPr marL="118872" indent="-118872">
              <a:spcBef>
                <a:spcPts val="480"/>
              </a:spcBef>
              <a:buClr>
                <a:schemeClr val="tx1">
                  <a:lumMod val="85000"/>
                </a:schemeClr>
              </a:buClr>
              <a:defRPr/>
            </a:pPr>
            <a:r>
              <a:rPr lang="en-CA" sz="2000">
                <a:solidFill>
                  <a:schemeClr val="tx1">
                    <a:lumMod val="85000"/>
                  </a:schemeClr>
                </a:solidFill>
                <a:latin typeface="Arial"/>
                <a:cs typeface="Arial"/>
              </a:rPr>
              <a:t>Salidas de mando</a:t>
            </a:r>
          </a:p>
          <a:p>
            <a:pPr marL="576072" lvl="1" indent="-118872">
              <a:spcBef>
                <a:spcPts val="408"/>
              </a:spcBef>
              <a:buFont typeface="Arial"/>
              <a:buChar char="•"/>
              <a:defRPr/>
            </a:pPr>
            <a:r>
              <a:rPr lang="en-CA" sz="1700">
                <a:solidFill>
                  <a:schemeClr val="tx1">
                    <a:lumMod val="85000"/>
                  </a:schemeClr>
                </a:solidFill>
                <a:latin typeface="Arial"/>
                <a:cs typeface="Arial"/>
              </a:rPr>
              <a:t>Para cada PGM que se programe para una salida de mando, se coloca un registro de salida de mando independiente en la memoria intermedia de eventos</a:t>
            </a:r>
          </a:p>
        </p:txBody>
      </p:sp>
      <p:sp>
        <p:nvSpPr>
          <p:cNvPr id="10137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1B564C-7663-4428-84F1-2ACC49AC6058}" type="slidenum">
              <a:rPr lang="en-US" smtClean="0">
                <a:latin typeface="Arial" charset="0"/>
                <a:cs typeface="Arial" charset="0"/>
              </a:rPr>
              <a:pPr fontAlgn="base">
                <a:spcBef>
                  <a:spcPct val="0"/>
                </a:spcBef>
                <a:spcAft>
                  <a:spcPct val="0"/>
                </a:spcAft>
              </a:pPr>
              <a:t>42</a:t>
            </a:fld>
            <a:endParaRPr lang="en-US" smtClean="0">
              <a:latin typeface="Arial" charset="0"/>
              <a:cs typeface="Arial" charset="0"/>
            </a:endParaRPr>
          </a:p>
        </p:txBody>
      </p:sp>
      <p:sp>
        <p:nvSpPr>
          <p:cNvPr id="10138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noChangeArrowheads="1"/>
          </p:cNvSpPr>
          <p:nvPr>
            <p:ph type="title"/>
          </p:nvPr>
        </p:nvSpPr>
        <p:spPr/>
        <p:txBody>
          <a:bodyPr/>
          <a:lstStyle/>
          <a:p>
            <a:r>
              <a:rPr lang="es-ES" smtClean="0">
                <a:latin typeface="Arial" charset="0"/>
                <a:cs typeface="Arial" charset="0"/>
              </a:rPr>
              <a:t>Bloqueo remoto y teclado</a:t>
            </a:r>
          </a:p>
        </p:txBody>
      </p:sp>
      <p:sp>
        <p:nvSpPr>
          <p:cNvPr id="103426" name="Content Placeholder 8"/>
          <p:cNvSpPr>
            <a:spLocks noGrp="1"/>
          </p:cNvSpPr>
          <p:nvPr>
            <p:ph idx="1"/>
          </p:nvPr>
        </p:nvSpPr>
        <p:spPr/>
        <p:txBody>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[012] Bloqueo</a:t>
            </a:r>
          </a:p>
          <a:p>
            <a:pPr marL="576072" lvl="1" indent="-118872">
              <a:spcBef>
                <a:spcPts val="432"/>
              </a:spcBef>
              <a:buFont typeface="Arial"/>
              <a:buChar char="•"/>
              <a:defRPr/>
            </a:pPr>
            <a:r>
              <a:rPr lang="en-CA" sz="1800">
                <a:solidFill>
                  <a:schemeClr val="tx1">
                    <a:lumMod val="85000"/>
                  </a:schemeClr>
                </a:solidFill>
                <a:latin typeface="Arial"/>
                <a:cs typeface="Arial"/>
              </a:rPr>
              <a:t>Bloqueo del teclado</a:t>
            </a:r>
          </a:p>
          <a:p>
            <a:pPr marL="1033272" lvl="2" indent="-118872">
              <a:spcBef>
                <a:spcPts val="432"/>
              </a:spcBef>
              <a:buFont typeface="Arial"/>
              <a:buChar char="•"/>
              <a:defRPr/>
            </a:pPr>
            <a:r>
              <a:rPr lang="en-CA" sz="1800">
                <a:solidFill>
                  <a:schemeClr val="tx1">
                    <a:lumMod val="85000"/>
                  </a:schemeClr>
                </a:solidFill>
                <a:latin typeface="Arial"/>
                <a:cs typeface="Arial"/>
              </a:rPr>
              <a:t>El bloqueo del teclado en Neo es por teclado, no por partición</a:t>
            </a:r>
          </a:p>
          <a:p>
            <a:pPr marL="576072" lvl="1" indent="-118872">
              <a:spcBef>
                <a:spcPts val="432"/>
              </a:spcBef>
              <a:buFont typeface="Arial"/>
              <a:buChar char="•"/>
              <a:defRPr/>
            </a:pPr>
            <a:r>
              <a:rPr lang="en-CA" sz="1800">
                <a:solidFill>
                  <a:schemeClr val="tx1">
                    <a:lumMod val="85000"/>
                  </a:schemeClr>
                </a:solidFill>
                <a:latin typeface="Arial"/>
                <a:cs typeface="Arial"/>
              </a:rPr>
              <a:t>Bloqueo remoto</a:t>
            </a:r>
          </a:p>
          <a:p>
            <a:pPr marL="1033272" lvl="2" indent="-118872">
              <a:spcBef>
                <a:spcPts val="432"/>
              </a:spcBef>
              <a:buFont typeface="Arial"/>
              <a:buChar char="•"/>
              <a:defRPr/>
            </a:pPr>
            <a:r>
              <a:rPr lang="en-CA" sz="1800">
                <a:solidFill>
                  <a:schemeClr val="tx1">
                    <a:lumMod val="85000"/>
                  </a:schemeClr>
                </a:solidFill>
                <a:latin typeface="Arial"/>
                <a:cs typeface="Arial"/>
              </a:rPr>
              <a:t>Se aplica a SA, DLS e ITV2</a:t>
            </a:r>
          </a:p>
          <a:p>
            <a:pPr marL="1033272" lvl="2" indent="-118872">
              <a:spcBef>
                <a:spcPts val="432"/>
              </a:spcBef>
              <a:buFont typeface="Arial"/>
              <a:buChar char="•"/>
              <a:defRPr/>
            </a:pPr>
            <a:r>
              <a:rPr lang="en-CA" sz="1800">
                <a:solidFill>
                  <a:schemeClr val="tx1">
                    <a:lumMod val="85000"/>
                  </a:schemeClr>
                </a:solidFill>
                <a:latin typeface="Arial"/>
                <a:cs typeface="Arial"/>
              </a:rPr>
              <a:t>Ahora es posible configurar la cantidad de intentos y la duración. En los productos anteriores, esto venía codificado en el hardware</a:t>
            </a:r>
          </a:p>
          <a:p>
            <a:pPr marL="1033272" lvl="2" indent="-118872">
              <a:spcBef>
                <a:spcPts val="432"/>
              </a:spcBef>
              <a:buFont typeface="Arial"/>
              <a:buChar char="•"/>
              <a:defRPr/>
            </a:pPr>
            <a:r>
              <a:rPr lang="en-CA" sz="1800">
                <a:solidFill>
                  <a:schemeClr val="tx1">
                    <a:lumMod val="85000"/>
                  </a:schemeClr>
                </a:solidFill>
                <a:latin typeface="Arial"/>
                <a:cs typeface="Arial"/>
              </a:rPr>
              <a:t>Ahora hay un registro de memoria intermedia de eventos y transmisión de eventos cuando ocurren estos bloqueos</a:t>
            </a:r>
          </a:p>
        </p:txBody>
      </p:sp>
      <p:sp>
        <p:nvSpPr>
          <p:cNvPr id="10342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EBE023-2FEC-4A15-945D-60031A8825F9}" type="slidenum">
              <a:rPr lang="en-US" smtClean="0">
                <a:latin typeface="Arial" charset="0"/>
                <a:cs typeface="Arial" charset="0"/>
              </a:rPr>
              <a:pPr fontAlgn="base">
                <a:spcBef>
                  <a:spcPct val="0"/>
                </a:spcBef>
                <a:spcAft>
                  <a:spcPct val="0"/>
                </a:spcAft>
              </a:pPr>
              <a:t>43</a:t>
            </a:fld>
            <a:endParaRPr lang="en-US" smtClean="0">
              <a:latin typeface="Arial" charset="0"/>
              <a:cs typeface="Arial" charset="0"/>
            </a:endParaRPr>
          </a:p>
        </p:txBody>
      </p:sp>
      <p:sp>
        <p:nvSpPr>
          <p:cNvPr id="10342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ChangeArrowheads="1"/>
          </p:cNvSpPr>
          <p:nvPr>
            <p:ph type="title"/>
          </p:nvPr>
        </p:nvSpPr>
        <p:spPr/>
        <p:txBody>
          <a:bodyPr/>
          <a:lstStyle/>
          <a:p>
            <a:r>
              <a:rPr lang="es-ES" smtClean="0">
                <a:latin typeface="Arial" charset="0"/>
                <a:cs typeface="Arial" charset="0"/>
              </a:rPr>
              <a:t>Opción del sistema 1</a:t>
            </a:r>
          </a:p>
        </p:txBody>
      </p:sp>
      <p:graphicFrame>
        <p:nvGraphicFramePr>
          <p:cNvPr id="105509" name="Group 37"/>
          <p:cNvGraphicFramePr>
            <a:graphicFrameLocks noGrp="1"/>
          </p:cNvGraphicFramePr>
          <p:nvPr>
            <p:ph idx="1"/>
          </p:nvPr>
        </p:nvGraphicFramePr>
        <p:xfrm>
          <a:off x="762000" y="1600200"/>
          <a:ext cx="7924800" cy="3611563"/>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[013] Opciones del sistema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Circuitos normalmente cerrados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Fin de línea doble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El panel muestra todos los problemas mientras está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Falla de Tamper muestra como zona abierta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Programación de armado automático accesible en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Problema de salida audible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La memoria intermedia de eventos acompaña la autodesactivación de la zona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Incendio temporal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550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1BD86F5-19C7-4846-832A-B3245E569642}" type="slidenum">
              <a:rPr lang="en-US" smtClean="0">
                <a:latin typeface="Arial" charset="0"/>
                <a:cs typeface="Arial" charset="0"/>
              </a:rPr>
              <a:pPr fontAlgn="base">
                <a:spcBef>
                  <a:spcPct val="0"/>
                </a:spcBef>
                <a:spcAft>
                  <a:spcPct val="0"/>
                </a:spcAft>
              </a:pPr>
              <a:t>44</a:t>
            </a:fld>
            <a:endParaRPr lang="en-US" smtClean="0">
              <a:latin typeface="Arial" charset="0"/>
              <a:cs typeface="Arial" charset="0"/>
            </a:endParaRPr>
          </a:p>
        </p:txBody>
      </p:sp>
      <p:sp>
        <p:nvSpPr>
          <p:cNvPr id="10550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ChangeArrowheads="1"/>
          </p:cNvSpPr>
          <p:nvPr>
            <p:ph type="title"/>
          </p:nvPr>
        </p:nvSpPr>
        <p:spPr/>
        <p:txBody>
          <a:bodyPr/>
          <a:lstStyle/>
          <a:p>
            <a:r>
              <a:rPr lang="es-ES" smtClean="0">
                <a:latin typeface="Arial" charset="0"/>
                <a:cs typeface="Arial" charset="0"/>
              </a:rPr>
              <a:t>Opción del sistema 2</a:t>
            </a:r>
          </a:p>
        </p:txBody>
      </p:sp>
      <p:graphicFrame>
        <p:nvGraphicFramePr>
          <p:cNvPr id="107557"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[014] Opciones del sistema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campanilla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armado automático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salida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entrada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problema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Finalización del retardo de salida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Duración de la campanilla de incendio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7554"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5D3671-719B-474A-98F5-4F42ABF2D93F}" type="slidenum">
              <a:rPr lang="en-US" smtClean="0">
                <a:latin typeface="Arial" charset="0"/>
                <a:cs typeface="Arial" charset="0"/>
              </a:rPr>
              <a:pPr fontAlgn="base">
                <a:spcBef>
                  <a:spcPct val="0"/>
                </a:spcBef>
                <a:spcAft>
                  <a:spcPct val="0"/>
                </a:spcAft>
              </a:pPr>
              <a:t>45</a:t>
            </a:fld>
            <a:endParaRPr lang="en-US" smtClean="0">
              <a:latin typeface="Arial" charset="0"/>
              <a:cs typeface="Arial" charset="0"/>
            </a:endParaRPr>
          </a:p>
        </p:txBody>
      </p:sp>
      <p:sp>
        <p:nvSpPr>
          <p:cNvPr id="107555"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ChangeArrowheads="1"/>
          </p:cNvSpPr>
          <p:nvPr>
            <p:ph type="title"/>
          </p:nvPr>
        </p:nvSpPr>
        <p:spPr/>
        <p:txBody>
          <a:bodyPr/>
          <a:lstStyle/>
          <a:p>
            <a:r>
              <a:rPr lang="es-ES" smtClean="0">
                <a:latin typeface="Arial" charset="0"/>
                <a:cs typeface="Arial" charset="0"/>
              </a:rPr>
              <a:t>Opción del sistema 3</a:t>
            </a:r>
          </a:p>
        </p:txBody>
      </p:sp>
      <p:graphicFrame>
        <p:nvGraphicFramePr>
          <p:cNvPr id="109605"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[015] Opciones del sistema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 Habilitado por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 Habilitado por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Salida rápida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Armado rápido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No se puede cambiar el código maestro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Activar TLM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TLM audible con el sistema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960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C611CC-3E23-4D56-A798-135165889AA0}" type="slidenum">
              <a:rPr lang="en-US" smtClean="0">
                <a:latin typeface="Arial" charset="0"/>
                <a:cs typeface="Arial" charset="0"/>
              </a:rPr>
              <a:pPr fontAlgn="base">
                <a:spcBef>
                  <a:spcPct val="0"/>
                </a:spcBef>
                <a:spcAft>
                  <a:spcPct val="0"/>
                </a:spcAft>
              </a:pPr>
              <a:t>46</a:t>
            </a:fld>
            <a:endParaRPr lang="en-US" smtClean="0">
              <a:latin typeface="Arial" charset="0"/>
              <a:cs typeface="Arial" charset="0"/>
            </a:endParaRPr>
          </a:p>
        </p:txBody>
      </p:sp>
      <p:sp>
        <p:nvSpPr>
          <p:cNvPr id="10960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ChangeArrowheads="1"/>
          </p:cNvSpPr>
          <p:nvPr>
            <p:ph type="title"/>
          </p:nvPr>
        </p:nvSpPr>
        <p:spPr/>
        <p:txBody>
          <a:bodyPr/>
          <a:lstStyle/>
          <a:p>
            <a:r>
              <a:rPr lang="es-ES" smtClean="0">
                <a:latin typeface="Arial" charset="0"/>
                <a:cs typeface="Arial" charset="0"/>
              </a:rPr>
              <a:t>Opción del sistema 4</a:t>
            </a:r>
          </a:p>
        </p:txBody>
      </p:sp>
      <p:graphicFrame>
        <p:nvGraphicFramePr>
          <p:cNvPr id="111653"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[016] Opciones del sistema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Habilitar problema de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Parpadear problema de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Apagado del teclado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El apagado del teclado requiere un código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Luz de fondo del teclado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Modo de ahorro de energía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Anular la pantalla con el sistema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Violación del teclado habilitada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165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AA53E4E-BF5C-42EB-A9FF-02A3F85F761E}" type="slidenum">
              <a:rPr lang="en-US" smtClean="0">
                <a:latin typeface="Arial" charset="0"/>
                <a:cs typeface="Arial" charset="0"/>
              </a:rPr>
              <a:pPr fontAlgn="base">
                <a:spcBef>
                  <a:spcPct val="0"/>
                </a:spcBef>
                <a:spcAft>
                  <a:spcPct val="0"/>
                </a:spcAft>
              </a:pPr>
              <a:t>47</a:t>
            </a:fld>
            <a:endParaRPr lang="en-US" smtClean="0">
              <a:latin typeface="Arial" charset="0"/>
              <a:cs typeface="Arial" charset="0"/>
            </a:endParaRPr>
          </a:p>
        </p:txBody>
      </p:sp>
      <p:sp>
        <p:nvSpPr>
          <p:cNvPr id="11165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ChangeArrowheads="1"/>
          </p:cNvSpPr>
          <p:nvPr>
            <p:ph type="title"/>
          </p:nvPr>
        </p:nvSpPr>
        <p:spPr/>
        <p:txBody>
          <a:bodyPr/>
          <a:lstStyle/>
          <a:p>
            <a:r>
              <a:rPr lang="es-ES" smtClean="0">
                <a:latin typeface="Arial" charset="0"/>
                <a:cs typeface="Arial" charset="0"/>
              </a:rPr>
              <a:t>Opción del sistema 5</a:t>
            </a:r>
          </a:p>
        </p:txBody>
      </p:sp>
      <p:graphicFrame>
        <p:nvGraphicFramePr>
          <p:cNvPr id="113702" name="Group 38"/>
          <p:cNvGraphicFramePr>
            <a:graphicFrameLocks noGrp="1"/>
          </p:cNvGraphicFramePr>
          <p:nvPr>
            <p:ph idx="1"/>
          </p:nvPr>
        </p:nvGraphicFramePr>
        <p:xfrm>
          <a:off x="762000" y="1600200"/>
          <a:ext cx="7924800" cy="336550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[017] Opciones del sistema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Sonido de puerta al abrir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Sonido de puerta al cerrar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Varias ocurrencias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Tarde para cerrar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Horario de verano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93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Ruido de campanilla con el armado ausente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369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249FC-BE97-4F48-8334-43CA2E575A46}" type="slidenum">
              <a:rPr lang="en-US" smtClean="0">
                <a:latin typeface="Arial" charset="0"/>
                <a:cs typeface="Arial" charset="0"/>
              </a:rPr>
              <a:pPr fontAlgn="base">
                <a:spcBef>
                  <a:spcPct val="0"/>
                </a:spcBef>
                <a:spcAft>
                  <a:spcPct val="0"/>
                </a:spcAft>
              </a:pPr>
              <a:t>48</a:t>
            </a:fld>
            <a:endParaRPr lang="en-US" smtClean="0">
              <a:latin typeface="Arial" charset="0"/>
              <a:cs typeface="Arial" charset="0"/>
            </a:endParaRPr>
          </a:p>
        </p:txBody>
      </p:sp>
      <p:sp>
        <p:nvSpPr>
          <p:cNvPr id="11369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ChangeArrowheads="1"/>
          </p:cNvSpPr>
          <p:nvPr>
            <p:ph type="title"/>
          </p:nvPr>
        </p:nvSpPr>
        <p:spPr/>
        <p:txBody>
          <a:bodyPr/>
          <a:lstStyle/>
          <a:p>
            <a:r>
              <a:rPr lang="es-ES" smtClean="0">
                <a:latin typeface="Arial" charset="0"/>
                <a:cs typeface="Arial" charset="0"/>
              </a:rPr>
              <a:t>Opción del sistema 6</a:t>
            </a:r>
          </a:p>
        </p:txBody>
      </p:sp>
      <p:graphicFrame>
        <p:nvGraphicFramePr>
          <p:cNvPr id="115749"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[018] Opciones del sistema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Excepción de transmisión de prueba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Transmisión de anulación en tiempo real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Cigarra del teclado en alarma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Reinicio del retardo de salida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Pitidos de problema por falla de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574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B6824A7-9524-45D2-BC2F-867BBBC75AA1}" type="slidenum">
              <a:rPr lang="en-US" smtClean="0">
                <a:latin typeface="Arial" charset="0"/>
                <a:cs typeface="Arial" charset="0"/>
              </a:rPr>
              <a:pPr fontAlgn="base">
                <a:spcBef>
                  <a:spcPct val="0"/>
                </a:spcBef>
                <a:spcAft>
                  <a:spcPct val="0"/>
                </a:spcAft>
              </a:pPr>
              <a:t>49</a:t>
            </a:fld>
            <a:endParaRPr lang="en-US" smtClean="0">
              <a:latin typeface="Arial" charset="0"/>
              <a:cs typeface="Arial" charset="0"/>
            </a:endParaRPr>
          </a:p>
        </p:txBody>
      </p:sp>
      <p:sp>
        <p:nvSpPr>
          <p:cNvPr id="11574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s-ES" smtClean="0">
                <a:latin typeface="Arial" charset="0"/>
                <a:cs typeface="Arial" charset="0"/>
              </a:rPr>
              <a:t>HSM2108 – Expansor de 8 zonas</a:t>
            </a:r>
          </a:p>
        </p:txBody>
      </p:sp>
      <p:sp>
        <p:nvSpPr>
          <p:cNvPr id="26626" name="Content Placeholder 8"/>
          <p:cNvSpPr>
            <a:spLocks noGrp="1"/>
          </p:cNvSpPr>
          <p:nvPr>
            <p:ph idx="1"/>
          </p:nvPr>
        </p:nvSpPr>
        <p:spPr/>
        <p:txBody>
          <a:bodyPr/>
          <a:lstStyle/>
          <a:p>
            <a:pPr marL="117475" indent="-117475">
              <a:lnSpc>
                <a:spcPct val="90000"/>
              </a:lnSpc>
              <a:spcBef>
                <a:spcPts val="575"/>
              </a:spcBef>
              <a:buClr>
                <a:srgbClr val="000000"/>
              </a:buClr>
            </a:pPr>
            <a:r>
              <a:rPr lang="es-ES" sz="2400" smtClean="0">
                <a:solidFill>
                  <a:srgbClr val="000000"/>
                </a:solidFill>
                <a:latin typeface="Arial" charset="0"/>
                <a:cs typeface="Arial" charset="0"/>
              </a:rPr>
              <a:t>Entradas de 8 zonas</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Entrada anti-sabotaje</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Misma configuración de terminales que PC5108</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Mismo factor de forma y configuración de orificios que PC5108 – Compatible con gabinetes existentes</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Cada entrada de zona permite una respuesta de circuito rápida hasta 50 ms</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La salida auxiliar puede proporcionar hasta 100mA</a:t>
            </a:r>
          </a:p>
          <a:p>
            <a:pPr marL="117475" indent="-117475">
              <a:lnSpc>
                <a:spcPct val="90000"/>
              </a:lnSpc>
              <a:spcBef>
                <a:spcPts val="575"/>
              </a:spcBef>
              <a:buClr>
                <a:srgbClr val="000000"/>
              </a:buClr>
            </a:pPr>
            <a:r>
              <a:rPr lang="es-ES" sz="2400" smtClean="0">
                <a:solidFill>
                  <a:srgbClr val="000000"/>
                </a:solidFill>
                <a:latin typeface="Arial" charset="0"/>
                <a:cs typeface="Arial" charset="0"/>
              </a:rPr>
              <a:t>LED de estado rojo</a:t>
            </a:r>
          </a:p>
          <a:p>
            <a:pPr marL="117475" indent="-117475">
              <a:lnSpc>
                <a:spcPct val="90000"/>
              </a:lnSpc>
              <a:spcBef>
                <a:spcPts val="575"/>
              </a:spcBef>
            </a:pPr>
            <a:endParaRPr lang="es-ES" sz="2400" smtClean="0">
              <a:latin typeface="Arial" charset="0"/>
              <a:cs typeface="Arial" charset="0"/>
            </a:endParaRPr>
          </a:p>
          <a:p>
            <a:pPr marL="117475" indent="-117475">
              <a:lnSpc>
                <a:spcPct val="90000"/>
              </a:lnSpc>
              <a:spcBef>
                <a:spcPts val="575"/>
              </a:spcBef>
              <a:buClr>
                <a:srgbClr val="000000"/>
              </a:buClr>
            </a:pPr>
            <a:r>
              <a:rPr lang="es-ES" sz="2400" smtClean="0">
                <a:solidFill>
                  <a:srgbClr val="000000"/>
                </a:solidFill>
                <a:latin typeface="Arial" charset="0"/>
                <a:cs typeface="Arial" charset="0"/>
              </a:rPr>
              <a:t>Este módulo no se puede actualizar por firmware</a:t>
            </a:r>
          </a:p>
        </p:txBody>
      </p:sp>
      <p:sp>
        <p:nvSpPr>
          <p:cNvPr id="2662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348FB7-436B-4E7E-83DF-6436D8BB86AE}" type="slidenum">
              <a:rPr lang="en-US" smtClean="0">
                <a:latin typeface="Arial" charset="0"/>
                <a:cs typeface="Arial" charset="0"/>
              </a:rPr>
              <a:pPr fontAlgn="base">
                <a:spcBef>
                  <a:spcPct val="0"/>
                </a:spcBef>
                <a:spcAft>
                  <a:spcPct val="0"/>
                </a:spcAft>
              </a:pPr>
              <a:t>5</a:t>
            </a:fld>
            <a:endParaRPr lang="en-US" smtClean="0">
              <a:latin typeface="Arial" charset="0"/>
              <a:cs typeface="Arial" charset="0"/>
            </a:endParaRPr>
          </a:p>
        </p:txBody>
      </p:sp>
      <p:sp>
        <p:nvSpPr>
          <p:cNvPr id="2662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26629" name="Picture 6" descr="HSM2108.jpg"/>
          <p:cNvPicPr>
            <a:picLocks noChangeAspect="1"/>
          </p:cNvPicPr>
          <p:nvPr/>
        </p:nvPicPr>
        <p:blipFill>
          <a:blip r:embed="rId3"/>
          <a:srcRect/>
          <a:stretch>
            <a:fillRect/>
          </a:stretch>
        </p:blipFill>
        <p:spPr bwMode="auto">
          <a:xfrm>
            <a:off x="5327650" y="471488"/>
            <a:ext cx="3359150" cy="181451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ChangeArrowheads="1"/>
          </p:cNvSpPr>
          <p:nvPr>
            <p:ph type="title"/>
          </p:nvPr>
        </p:nvSpPr>
        <p:spPr/>
        <p:txBody>
          <a:bodyPr/>
          <a:lstStyle/>
          <a:p>
            <a:r>
              <a:rPr lang="es-ES" smtClean="0">
                <a:latin typeface="Arial" charset="0"/>
                <a:cs typeface="Arial" charset="0"/>
              </a:rPr>
              <a:t>Opción del sistema 7</a:t>
            </a:r>
          </a:p>
        </p:txBody>
      </p:sp>
      <p:graphicFrame>
        <p:nvGraphicFramePr>
          <p:cNvPr id="117797" name="Group 37"/>
          <p:cNvGraphicFramePr>
            <a:graphicFrameLocks noGrp="1"/>
          </p:cNvGraphicFramePr>
          <p:nvPr>
            <p:ph idx="1"/>
          </p:nvPr>
        </p:nvGraphicFramePr>
        <p:xfrm>
          <a:off x="762000" y="1600200"/>
          <a:ext cx="7924800" cy="4313238"/>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[019] Opciones del sistema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Problemas de trabado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Marcación con botón 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Problema de bus audible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Código de coacción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Temperatura en Celsius</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Esta opción se debe configurar antes de la configuración de los umbrales del sensor de temperatura en la programación inalámbrica [804]</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Antes todos los usuarios podían acceder con [*][6], pero ahora pasó a la opción del sistema 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7794"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E9E1B7-B323-4148-86EC-E921A6CA1A2D}" type="slidenum">
              <a:rPr lang="en-US" smtClean="0">
                <a:latin typeface="Arial" charset="0"/>
                <a:cs typeface="Arial" charset="0"/>
              </a:rPr>
              <a:pPr fontAlgn="base">
                <a:spcBef>
                  <a:spcPct val="0"/>
                </a:spcBef>
                <a:spcAft>
                  <a:spcPct val="0"/>
                </a:spcAft>
              </a:pPr>
              <a:t>50</a:t>
            </a:fld>
            <a:endParaRPr lang="en-US" smtClean="0">
              <a:latin typeface="Arial" charset="0"/>
              <a:cs typeface="Arial" charset="0"/>
            </a:endParaRPr>
          </a:p>
        </p:txBody>
      </p:sp>
      <p:sp>
        <p:nvSpPr>
          <p:cNvPr id="117795"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p:txBody>
          <a:bodyPr/>
          <a:lstStyle/>
          <a:p>
            <a:r>
              <a:rPr lang="es-ES" smtClean="0">
                <a:latin typeface="Arial" charset="0"/>
                <a:cs typeface="Arial" charset="0"/>
              </a:rPr>
              <a:t>Opción del sistema 8</a:t>
            </a:r>
          </a:p>
        </p:txBody>
      </p:sp>
      <p:graphicFrame>
        <p:nvGraphicFramePr>
          <p:cNvPr id="119846" name="Group 38"/>
          <p:cNvGraphicFramePr>
            <a:graphicFrameLocks noGrp="1"/>
          </p:cNvGraphicFramePr>
          <p:nvPr>
            <p:ph idx="1"/>
          </p:nvPr>
        </p:nvGraphicFramePr>
        <p:xfrm>
          <a:off x="762000" y="1289050"/>
          <a:ext cx="7924800" cy="48196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[020] Opciones del sistema 8 – Las opciones del sistema superiores a 8 descendieron un número de sección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Entrada del código de acceso durante el retardo de entrada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[*][8] Acceso mientras el sistema está armado</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Nueva función: permitirá acceder al modo del instalador con algunas particiones armadas.  Tenga en cuenta que el sistema continuará monitoreando la actividad de la zona mientras se encuentra en el modo de instalador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Desarmado con llaves del teclado durante el retardo de entrada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Acceso del instalador y DLS</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Cuando esta función está activada se restringe el acceso al menú del instalador cuando la ventana de DLS se activó desde el menú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1984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5DC582-9533-4E0A-A7D6-B7330BC54198}" type="slidenum">
              <a:rPr lang="en-US" smtClean="0">
                <a:latin typeface="Arial" charset="0"/>
                <a:cs typeface="Arial" charset="0"/>
              </a:rPr>
              <a:pPr fontAlgn="base">
                <a:spcBef>
                  <a:spcPct val="0"/>
                </a:spcBef>
                <a:spcAft>
                  <a:spcPct val="0"/>
                </a:spcAft>
              </a:pPr>
              <a:t>51</a:t>
            </a:fld>
            <a:endParaRPr lang="en-US" smtClean="0">
              <a:latin typeface="Arial" charset="0"/>
              <a:cs typeface="Arial" charset="0"/>
            </a:endParaRPr>
          </a:p>
        </p:txBody>
      </p:sp>
      <p:sp>
        <p:nvSpPr>
          <p:cNvPr id="11984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p:txBody>
          <a:bodyPr/>
          <a:lstStyle/>
          <a:p>
            <a:r>
              <a:rPr lang="es-ES" smtClean="0">
                <a:latin typeface="Arial" charset="0"/>
                <a:cs typeface="Arial" charset="0"/>
              </a:rPr>
              <a:t>Opción del sistema 9</a:t>
            </a:r>
          </a:p>
        </p:txBody>
      </p:sp>
      <p:graphicFrame>
        <p:nvGraphicFramePr>
          <p:cNvPr id="121893" name="Group 37"/>
          <p:cNvGraphicFramePr>
            <a:graphicFrameLocks noGrp="1"/>
          </p:cNvGraphicFramePr>
          <p:nvPr>
            <p:ph idx="1"/>
          </p:nvPr>
        </p:nvGraphicFramePr>
        <p:xfrm>
          <a:off x="762000" y="1600200"/>
          <a:ext cx="7924800" cy="38258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[021] Opciones del sistema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Para uso futuro</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Se necesita código de acceso para [*][1],[2],[3] que se trasladó a la opción del sistema 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Apagado del teclado mientras el sistema está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Retardo de salida audible para el armado presente (Stay)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189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85C730-C110-499F-9AD5-F821D9B5571F}" type="slidenum">
              <a:rPr lang="en-US" smtClean="0">
                <a:latin typeface="Arial" charset="0"/>
                <a:cs typeface="Arial" charset="0"/>
              </a:rPr>
              <a:pPr fontAlgn="base">
                <a:spcBef>
                  <a:spcPct val="0"/>
                </a:spcBef>
                <a:spcAft>
                  <a:spcPct val="0"/>
                </a:spcAft>
              </a:pPr>
              <a:t>52</a:t>
            </a:fld>
            <a:endParaRPr lang="en-US" smtClean="0">
              <a:latin typeface="Arial" charset="0"/>
              <a:cs typeface="Arial" charset="0"/>
            </a:endParaRPr>
          </a:p>
        </p:txBody>
      </p:sp>
      <p:sp>
        <p:nvSpPr>
          <p:cNvPr id="12189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ChangeArrowheads="1"/>
          </p:cNvSpPr>
          <p:nvPr>
            <p:ph type="title"/>
          </p:nvPr>
        </p:nvSpPr>
        <p:spPr/>
        <p:txBody>
          <a:bodyPr/>
          <a:lstStyle/>
          <a:p>
            <a:r>
              <a:rPr lang="es-ES" smtClean="0">
                <a:latin typeface="Arial" charset="0"/>
                <a:cs typeface="Arial" charset="0"/>
              </a:rPr>
              <a:t>Opción del sistema 10</a:t>
            </a:r>
          </a:p>
        </p:txBody>
      </p:sp>
      <p:graphicFrame>
        <p:nvGraphicFramePr>
          <p:cNvPr id="123941"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[022] Opciones del sistema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 Opción de llave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Contador de transmisión de prueba en horas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Conmutación de ausente (Away) a presente (Stay)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Los pitidos de problema son silenciosos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La llave arma en modo ausente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393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81F2F1-088B-421C-893C-9F81558BE947}" type="slidenum">
              <a:rPr lang="en-US" smtClean="0">
                <a:latin typeface="Arial" charset="0"/>
                <a:cs typeface="Arial" charset="0"/>
              </a:rPr>
              <a:pPr fontAlgn="base">
                <a:spcBef>
                  <a:spcPct val="0"/>
                </a:spcBef>
                <a:spcAft>
                  <a:spcPct val="0"/>
                </a:spcAft>
              </a:pPr>
              <a:t>53</a:t>
            </a:fld>
            <a:endParaRPr lang="en-US" smtClean="0">
              <a:latin typeface="Arial" charset="0"/>
              <a:cs typeface="Arial" charset="0"/>
            </a:endParaRPr>
          </a:p>
        </p:txBody>
      </p:sp>
      <p:sp>
        <p:nvSpPr>
          <p:cNvPr id="12393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p:txBody>
          <a:bodyPr/>
          <a:lstStyle/>
          <a:p>
            <a:r>
              <a:rPr lang="es-ES" smtClean="0">
                <a:latin typeface="Arial" charset="0"/>
                <a:cs typeface="Arial" charset="0"/>
              </a:rPr>
              <a:t>Opción del sistema 11</a:t>
            </a:r>
          </a:p>
        </p:txBody>
      </p:sp>
      <p:graphicFrame>
        <p:nvGraphicFramePr>
          <p:cNvPr id="125989"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[023] Opciones del sistema 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LED de listo parpadea para el armado forzado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Se necesita código de acceso para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Se necesita código de acceso para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Se necesita código de acceso para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Se necesita código de acceso para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[*][6] Opción de accesibilidad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598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CF29CB-B0F8-4EAC-AED1-A97EF3FCDC9E}" type="slidenum">
              <a:rPr lang="en-US" smtClean="0">
                <a:latin typeface="Arial" charset="0"/>
                <a:cs typeface="Arial" charset="0"/>
              </a:rPr>
              <a:pPr fontAlgn="base">
                <a:spcBef>
                  <a:spcPct val="0"/>
                </a:spcBef>
                <a:spcAft>
                  <a:spcPct val="0"/>
                </a:spcAft>
              </a:pPr>
              <a:t>54</a:t>
            </a:fld>
            <a:endParaRPr lang="en-US" smtClean="0">
              <a:latin typeface="Arial" charset="0"/>
              <a:cs typeface="Arial" charset="0"/>
            </a:endParaRPr>
          </a:p>
        </p:txBody>
      </p:sp>
      <p:sp>
        <p:nvSpPr>
          <p:cNvPr id="12598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ChangeArrowheads="1"/>
          </p:cNvSpPr>
          <p:nvPr>
            <p:ph type="title"/>
          </p:nvPr>
        </p:nvSpPr>
        <p:spPr/>
        <p:txBody>
          <a:bodyPr/>
          <a:lstStyle/>
          <a:p>
            <a:r>
              <a:rPr lang="es-ES" smtClean="0">
                <a:latin typeface="Arial" charset="0"/>
                <a:cs typeface="Arial" charset="0"/>
              </a:rPr>
              <a:t>Opción del sistema 12</a:t>
            </a:r>
          </a:p>
        </p:txBody>
      </p:sp>
      <p:graphicFrame>
        <p:nvGraphicFramePr>
          <p:cNvPr id="128037"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[024] Opciones del sistema 12 - Antes [701] Opción internacional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50 Hz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Hora del cristal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Armado inhibido por CA/CC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Armado inhibido por violación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Reloj de tiempo real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Desconexión de DLS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28034"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95513D-8C69-46FD-8A27-33612A8EDC34}" type="slidenum">
              <a:rPr lang="en-US" smtClean="0">
                <a:latin typeface="Arial" charset="0"/>
                <a:cs typeface="Arial" charset="0"/>
              </a:rPr>
              <a:pPr fontAlgn="base">
                <a:spcBef>
                  <a:spcPct val="0"/>
                </a:spcBef>
                <a:spcAft>
                  <a:spcPct val="0"/>
                </a:spcAft>
              </a:pPr>
              <a:t>55</a:t>
            </a:fld>
            <a:endParaRPr lang="en-US" smtClean="0">
              <a:latin typeface="Arial" charset="0"/>
              <a:cs typeface="Arial" charset="0"/>
            </a:endParaRPr>
          </a:p>
        </p:txBody>
      </p:sp>
      <p:sp>
        <p:nvSpPr>
          <p:cNvPr id="128035"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ChangeArrowheads="1"/>
          </p:cNvSpPr>
          <p:nvPr>
            <p:ph type="title"/>
          </p:nvPr>
        </p:nvSpPr>
        <p:spPr/>
        <p:txBody>
          <a:bodyPr/>
          <a:lstStyle/>
          <a:p>
            <a:r>
              <a:rPr lang="es-ES" smtClean="0">
                <a:latin typeface="Arial" charset="0"/>
                <a:cs typeface="Arial" charset="0"/>
              </a:rPr>
              <a:t>Opción del sistema</a:t>
            </a:r>
            <a:r>
              <a:rPr smtClean="0">
                <a:latin typeface="Arial" charset="0"/>
                <a:cs typeface="Arial" charset="0"/>
              </a:rPr>
              <a:t> 13</a:t>
            </a:r>
          </a:p>
        </p:txBody>
      </p:sp>
      <p:graphicFrame>
        <p:nvGraphicFramePr>
          <p:cNvPr id="130085"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[025] Opciones del sistema 13 - Antes [702] Opción internacional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Marcación europea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Marcación forzada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Tono de ID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Tono de ID de 2100Hz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Ventana de DLS de 1 hora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Campanilla audible de falla en la comunicación (FTC)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3008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C000C6-C28F-4EDC-9451-5CD229D78C7B}" type="slidenum">
              <a:rPr lang="en-US" smtClean="0">
                <a:latin typeface="Arial" charset="0"/>
                <a:cs typeface="Arial" charset="0"/>
              </a:rPr>
              <a:pPr fontAlgn="base">
                <a:spcBef>
                  <a:spcPct val="0"/>
                </a:spcBef>
                <a:spcAft>
                  <a:spcPct val="0"/>
                </a:spcAft>
              </a:pPr>
              <a:t>56</a:t>
            </a:fld>
            <a:endParaRPr lang="en-US" smtClean="0">
              <a:latin typeface="Arial" charset="0"/>
              <a:cs typeface="Arial" charset="0"/>
            </a:endParaRPr>
          </a:p>
        </p:txBody>
      </p:sp>
      <p:sp>
        <p:nvSpPr>
          <p:cNvPr id="13008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p:nvPr>
        </p:nvSpPr>
        <p:spPr/>
        <p:txBody>
          <a:bodyPr/>
          <a:lstStyle/>
          <a:p>
            <a:r>
              <a:rPr lang="es-ES" smtClean="0">
                <a:latin typeface="Arial" charset="0"/>
                <a:cs typeface="Arial" charset="0"/>
              </a:rPr>
              <a:t>Opciones del sistema</a:t>
            </a:r>
          </a:p>
        </p:txBody>
      </p:sp>
      <p:sp>
        <p:nvSpPr>
          <p:cNvPr id="132098" name="Content Placeholder 8"/>
          <p:cNvSpPr>
            <a:spLocks noGrp="1"/>
          </p:cNvSpPr>
          <p:nvPr>
            <p:ph idx="1"/>
          </p:nvPr>
        </p:nvSpPr>
        <p:spPr/>
        <p:txBody>
          <a:bodyPr/>
          <a:lstStyle/>
          <a:p>
            <a:pPr marL="117475" indent="-117475">
              <a:lnSpc>
                <a:spcPct val="90000"/>
              </a:lnSpc>
              <a:spcBef>
                <a:spcPts val="550"/>
              </a:spcBef>
              <a:buClr>
                <a:srgbClr val="000000"/>
              </a:buClr>
            </a:pPr>
            <a:r>
              <a:rPr lang="en-CA" sz="2300" smtClean="0">
                <a:solidFill>
                  <a:srgbClr val="000000"/>
                </a:solidFill>
                <a:latin typeface="Arial" charset="0"/>
                <a:cs typeface="Arial" charset="0"/>
              </a:rPr>
              <a:t>[</a:t>
            </a:r>
            <a:r>
              <a:rPr lang="es-ES" sz="2300" smtClean="0">
                <a:solidFill>
                  <a:srgbClr val="000000"/>
                </a:solidFill>
                <a:latin typeface="Arial" charset="0"/>
                <a:cs typeface="Arial" charset="0"/>
              </a:rPr>
              <a:t>040] Autenticación del usuario</a:t>
            </a:r>
          </a:p>
          <a:p>
            <a:pPr marL="574675" lvl="1" indent="-117475">
              <a:lnSpc>
                <a:spcPct val="90000"/>
              </a:lnSpc>
              <a:spcBef>
                <a:spcPts val="475"/>
              </a:spcBef>
            </a:pPr>
            <a:r>
              <a:rPr lang="es-ES" sz="2000" smtClean="0">
                <a:solidFill>
                  <a:srgbClr val="000000"/>
                </a:solidFill>
                <a:latin typeface="Arial" charset="0"/>
                <a:cs typeface="Arial" charset="0"/>
              </a:rPr>
              <a:t>Código de usuario o etiqueta de proximidad</a:t>
            </a:r>
          </a:p>
          <a:p>
            <a:pPr marL="574675" lvl="1" indent="-117475">
              <a:lnSpc>
                <a:spcPct val="90000"/>
              </a:lnSpc>
              <a:spcBef>
                <a:spcPts val="475"/>
              </a:spcBef>
            </a:pPr>
            <a:r>
              <a:rPr lang="es-ES" sz="2000" smtClean="0">
                <a:solidFill>
                  <a:srgbClr val="000000"/>
                </a:solidFill>
                <a:latin typeface="Arial" charset="0"/>
                <a:cs typeface="Arial" charset="0"/>
              </a:rPr>
              <a:t>Código de usuario y etiqueta de proximidad</a:t>
            </a:r>
          </a:p>
          <a:p>
            <a:pPr marL="1031875" lvl="2" indent="-117475">
              <a:lnSpc>
                <a:spcPct val="90000"/>
              </a:lnSpc>
              <a:spcBef>
                <a:spcPts val="475"/>
              </a:spcBef>
            </a:pPr>
            <a:r>
              <a:rPr lang="es-ES" sz="2000" smtClean="0">
                <a:solidFill>
                  <a:srgbClr val="000000"/>
                </a:solidFill>
                <a:latin typeface="Arial" charset="0"/>
                <a:cs typeface="Arial" charset="0"/>
              </a:rPr>
              <a:t>Se necesitan ambas credenciales para poder realizar una función</a:t>
            </a:r>
          </a:p>
          <a:p>
            <a:pPr marL="1031875" lvl="2" indent="-117475">
              <a:lnSpc>
                <a:spcPct val="90000"/>
              </a:lnSpc>
              <a:spcBef>
                <a:spcPts val="475"/>
              </a:spcBef>
            </a:pPr>
            <a:r>
              <a:rPr lang="es-ES" sz="2000" smtClean="0">
                <a:solidFill>
                  <a:srgbClr val="000000"/>
                </a:solidFill>
                <a:latin typeface="Arial" charset="0"/>
                <a:cs typeface="Arial" charset="0"/>
              </a:rPr>
              <a:t>El orden de las credenciales no tiene importancia</a:t>
            </a:r>
          </a:p>
          <a:p>
            <a:pPr marL="1031875" lvl="2" indent="-117475">
              <a:lnSpc>
                <a:spcPct val="90000"/>
              </a:lnSpc>
              <a:spcBef>
                <a:spcPts val="475"/>
              </a:spcBef>
            </a:pPr>
            <a:r>
              <a:rPr lang="es-ES" sz="2000" smtClean="0">
                <a:solidFill>
                  <a:srgbClr val="000000"/>
                </a:solidFill>
                <a:latin typeface="Arial" charset="0"/>
                <a:cs typeface="Arial" charset="0"/>
              </a:rPr>
              <a:t>Si un código de usuario se programa con una sola credencial (código de usuario o etiqueta), este usuario solo tendrá que presentar la credencial que posee para realizar una función. Es importante borrar todas las credenciales de usuario al eliminar un usuario.</a:t>
            </a:r>
          </a:p>
          <a:p>
            <a:pPr marL="117475" indent="-117475">
              <a:lnSpc>
                <a:spcPct val="90000"/>
              </a:lnSpc>
              <a:spcBef>
                <a:spcPts val="550"/>
              </a:spcBef>
              <a:buClr>
                <a:srgbClr val="000000"/>
              </a:buClr>
            </a:pPr>
            <a:r>
              <a:rPr lang="es-ES" sz="2300" smtClean="0">
                <a:solidFill>
                  <a:srgbClr val="000000"/>
                </a:solidFill>
                <a:latin typeface="Arial" charset="0"/>
                <a:cs typeface="Arial" charset="0"/>
              </a:rPr>
              <a:t>[041] Longitud del código de acceso: códigos de 4 o 6 dígitos</a:t>
            </a:r>
          </a:p>
          <a:p>
            <a:pPr marL="117475" indent="-117475">
              <a:lnSpc>
                <a:spcPct val="90000"/>
              </a:lnSpc>
              <a:spcBef>
                <a:spcPts val="550"/>
              </a:spcBef>
              <a:buClr>
                <a:srgbClr val="000000"/>
              </a:buClr>
            </a:pPr>
            <a:r>
              <a:rPr lang="es-ES" sz="2300" smtClean="0">
                <a:solidFill>
                  <a:srgbClr val="000000"/>
                </a:solidFill>
                <a:latin typeface="Arial" charset="0"/>
                <a:cs typeface="Arial" charset="0"/>
              </a:rPr>
              <a:t>[042] Verificación de eventos – Código policial, zona de cruce</a:t>
            </a:r>
          </a:p>
          <a:p>
            <a:pPr marL="117475" indent="-117475">
              <a:lnSpc>
                <a:spcPct val="90000"/>
              </a:lnSpc>
              <a:spcBef>
                <a:spcPts val="550"/>
              </a:spcBef>
            </a:pPr>
            <a:endParaRPr lang="es-ES" sz="2300" smtClean="0">
              <a:latin typeface="Arial" charset="0"/>
              <a:cs typeface="Arial" charset="0"/>
            </a:endParaRPr>
          </a:p>
          <a:p>
            <a:pPr marL="574675" lvl="1" indent="-117475">
              <a:lnSpc>
                <a:spcPct val="90000"/>
              </a:lnSpc>
              <a:spcBef>
                <a:spcPts val="500"/>
              </a:spcBef>
            </a:pPr>
            <a:endParaRPr lang="en-US" sz="2100" smtClean="0">
              <a:latin typeface="Arial" charset="0"/>
              <a:cs typeface="Arial" charset="0"/>
            </a:endParaRPr>
          </a:p>
        </p:txBody>
      </p:sp>
      <p:sp>
        <p:nvSpPr>
          <p:cNvPr id="13209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D39BCC-574C-49FC-AC5B-265C1C5B5DC9}" type="slidenum">
              <a:rPr lang="en-US" smtClean="0">
                <a:latin typeface="Arial" charset="0"/>
                <a:cs typeface="Arial" charset="0"/>
              </a:rPr>
              <a:pPr fontAlgn="base">
                <a:spcBef>
                  <a:spcPct val="0"/>
                </a:spcBef>
                <a:spcAft>
                  <a:spcPct val="0"/>
                </a:spcAft>
              </a:pPr>
              <a:t>57</a:t>
            </a:fld>
            <a:endParaRPr lang="en-US" smtClean="0">
              <a:latin typeface="Arial" charset="0"/>
              <a:cs typeface="Arial" charset="0"/>
            </a:endParaRPr>
          </a:p>
        </p:txBody>
      </p:sp>
      <p:sp>
        <p:nvSpPr>
          <p:cNvPr id="13210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noChangeArrowheads="1"/>
          </p:cNvSpPr>
          <p:nvPr>
            <p:ph type="title"/>
          </p:nvPr>
        </p:nvSpPr>
        <p:spPr/>
        <p:txBody>
          <a:bodyPr/>
          <a:lstStyle/>
          <a:p>
            <a:r>
              <a:rPr lang="es-ES" smtClean="0">
                <a:latin typeface="Arial" charset="0"/>
                <a:cs typeface="Arial" charset="0"/>
              </a:rPr>
              <a:t>Configuración de las particiones</a:t>
            </a:r>
          </a:p>
        </p:txBody>
      </p:sp>
      <p:sp>
        <p:nvSpPr>
          <p:cNvPr id="134146"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[151] a [158] Partición 1 a 8 Armado automático</a:t>
            </a:r>
          </a:p>
          <a:p>
            <a:pPr marL="574675" lvl="1" indent="-117475">
              <a:spcBef>
                <a:spcPts val="363"/>
              </a:spcBef>
            </a:pPr>
            <a:r>
              <a:rPr lang="es-ES" sz="1500" smtClean="0">
                <a:solidFill>
                  <a:srgbClr val="000000"/>
                </a:solidFill>
                <a:latin typeface="Arial" charset="0"/>
                <a:cs typeface="Arial" charset="0"/>
              </a:rPr>
              <a:t>[001] Horas del armado automático – Entradas de 4 dígitos domingo a sábado</a:t>
            </a:r>
          </a:p>
          <a:p>
            <a:pPr marL="574675" lvl="1" indent="-117475">
              <a:spcBef>
                <a:spcPts val="363"/>
              </a:spcBef>
            </a:pPr>
            <a:r>
              <a:rPr lang="es-ES" sz="1500" smtClean="0">
                <a:solidFill>
                  <a:srgbClr val="000000"/>
                </a:solidFill>
                <a:latin typeface="Arial" charset="0"/>
                <a:cs typeface="Arial" charset="0"/>
              </a:rPr>
              <a:t>[002] Horas de desarmado automático</a:t>
            </a:r>
          </a:p>
          <a:p>
            <a:pPr marL="574675" lvl="1" indent="-117475">
              <a:spcBef>
                <a:spcPts val="363"/>
              </a:spcBef>
            </a:pPr>
            <a:r>
              <a:rPr lang="es-ES" sz="1500" smtClean="0">
                <a:solidFill>
                  <a:srgbClr val="000000"/>
                </a:solidFill>
                <a:latin typeface="Arial" charset="0"/>
                <a:cs typeface="Arial" charset="0"/>
              </a:rPr>
              <a:t>[003] Programación de feriados – Máscara de bits	</a:t>
            </a:r>
            <a:br>
              <a:rPr lang="es-ES" sz="1500" smtClean="0">
                <a:solidFill>
                  <a:srgbClr val="000000"/>
                </a:solidFill>
                <a:latin typeface="Arial" charset="0"/>
                <a:cs typeface="Arial" charset="0"/>
              </a:rPr>
            </a:br>
            <a:r>
              <a:rPr lang="es-ES" sz="1500" smtClean="0">
                <a:solidFill>
                  <a:srgbClr val="000000"/>
                </a:solidFill>
                <a:latin typeface="Arial" charset="0"/>
                <a:cs typeface="Arial" charset="0"/>
              </a:rPr>
              <a:t>Nota: solo se aplica a programaciones de desarmado automático</a:t>
            </a:r>
          </a:p>
          <a:p>
            <a:pPr marL="574675" lvl="1" indent="-117475">
              <a:spcBef>
                <a:spcPts val="363"/>
              </a:spcBef>
            </a:pPr>
            <a:r>
              <a:rPr lang="es-ES" sz="1500" smtClean="0">
                <a:solidFill>
                  <a:srgbClr val="000000"/>
                </a:solidFill>
                <a:latin typeface="Arial" charset="0"/>
                <a:cs typeface="Arial" charset="0"/>
              </a:rPr>
              <a:t>[004] Alerta previa del armado automático</a:t>
            </a:r>
          </a:p>
          <a:p>
            <a:pPr marL="574675" lvl="1" indent="-117475">
              <a:spcBef>
                <a:spcPts val="363"/>
              </a:spcBef>
            </a:pPr>
            <a:r>
              <a:rPr lang="es-ES" sz="1500" smtClean="0">
                <a:solidFill>
                  <a:srgbClr val="000000"/>
                </a:solidFill>
                <a:latin typeface="Arial" charset="0"/>
                <a:cs typeface="Arial" charset="0"/>
              </a:rPr>
              <a:t>[005] Temporizador de retardo de armado automático</a:t>
            </a:r>
          </a:p>
          <a:p>
            <a:pPr marL="574675" lvl="1" indent="-117475">
              <a:spcBef>
                <a:spcPts val="363"/>
              </a:spcBef>
            </a:pPr>
            <a:r>
              <a:rPr lang="es-ES" sz="1500" smtClean="0">
                <a:solidFill>
                  <a:srgbClr val="000000"/>
                </a:solidFill>
                <a:latin typeface="Arial" charset="0"/>
                <a:cs typeface="Arial" charset="0"/>
              </a:rPr>
              <a:t>[006] Temporizador de armado sin actividad</a:t>
            </a:r>
          </a:p>
          <a:p>
            <a:pPr marL="574675" lvl="1" indent="-117475">
              <a:spcBef>
                <a:spcPts val="363"/>
              </a:spcBef>
            </a:pPr>
            <a:r>
              <a:rPr lang="es-ES" sz="1500" smtClean="0">
                <a:solidFill>
                  <a:srgbClr val="000000"/>
                </a:solidFill>
                <a:latin typeface="Arial" charset="0"/>
                <a:cs typeface="Arial" charset="0"/>
              </a:rPr>
              <a:t>[006] Temporizador de alarma previa sin actividad</a:t>
            </a:r>
          </a:p>
          <a:p>
            <a:pPr marL="117475" indent="-117475">
              <a:spcBef>
                <a:spcPts val="500"/>
              </a:spcBef>
              <a:buClr>
                <a:srgbClr val="000000"/>
              </a:buClr>
            </a:pPr>
            <a:r>
              <a:rPr lang="es-ES" sz="2100" smtClean="0">
                <a:solidFill>
                  <a:srgbClr val="000000"/>
                </a:solidFill>
                <a:latin typeface="Arial" charset="0"/>
                <a:cs typeface="Arial" charset="0"/>
              </a:rPr>
              <a:t>[200] Máscara de partición – Activar partición 1 a 8</a:t>
            </a:r>
          </a:p>
          <a:p>
            <a:pPr marL="574675" lvl="1" indent="-117475">
              <a:spcBef>
                <a:spcPts val="438"/>
              </a:spcBef>
            </a:pPr>
            <a:r>
              <a:rPr lang="es-ES" sz="1800" smtClean="0">
                <a:solidFill>
                  <a:srgbClr val="000000"/>
                </a:solidFill>
                <a:latin typeface="Arial" charset="0"/>
                <a:cs typeface="Arial" charset="0"/>
              </a:rPr>
              <a:t>Tenga en cuenta que hay una subsección [001] para las particiones 1 a 8</a:t>
            </a:r>
          </a:p>
          <a:p>
            <a:pPr marL="117475" indent="-117475">
              <a:spcBef>
                <a:spcPts val="500"/>
              </a:spcBef>
              <a:buClr>
                <a:srgbClr val="000000"/>
              </a:buClr>
            </a:pPr>
            <a:r>
              <a:rPr lang="es-ES" sz="2100" smtClean="0">
                <a:solidFill>
                  <a:srgbClr val="000000"/>
                </a:solidFill>
                <a:latin typeface="Arial" charset="0"/>
                <a:cs typeface="Arial" charset="0"/>
              </a:rPr>
              <a:t>[201] a [208] Partición 1 a 8 Asignación de zona</a:t>
            </a:r>
          </a:p>
          <a:p>
            <a:pPr marL="574675" lvl="1" indent="-117475">
              <a:spcBef>
                <a:spcPts val="438"/>
              </a:spcBef>
            </a:pPr>
            <a:r>
              <a:rPr lang="es-ES" sz="1800" smtClean="0">
                <a:solidFill>
                  <a:srgbClr val="000000"/>
                </a:solidFill>
                <a:latin typeface="Arial" charset="0"/>
                <a:cs typeface="Arial" charset="0"/>
              </a:rPr>
              <a:t>[001] Zona 1 a 8, [002] Zona 9 a 16 ...</a:t>
            </a:r>
          </a:p>
        </p:txBody>
      </p:sp>
      <p:sp>
        <p:nvSpPr>
          <p:cNvPr id="13414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2519B4E-2946-455E-B8A3-45B06F036915}" type="slidenum">
              <a:rPr lang="en-US" smtClean="0">
                <a:latin typeface="Arial" charset="0"/>
                <a:cs typeface="Arial" charset="0"/>
              </a:rPr>
              <a:pPr fontAlgn="base">
                <a:spcBef>
                  <a:spcPct val="0"/>
                </a:spcBef>
                <a:spcAft>
                  <a:spcPct val="0"/>
                </a:spcAft>
              </a:pPr>
              <a:t>58</a:t>
            </a:fld>
            <a:endParaRPr lang="en-US" smtClean="0">
              <a:latin typeface="Arial" charset="0"/>
              <a:cs typeface="Arial" charset="0"/>
            </a:endParaRPr>
          </a:p>
        </p:txBody>
      </p:sp>
      <p:sp>
        <p:nvSpPr>
          <p:cNvPr id="13414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title"/>
          </p:nvPr>
        </p:nvSpPr>
        <p:spPr/>
        <p:txBody>
          <a:bodyPr/>
          <a:lstStyle/>
          <a:p>
            <a:r>
              <a:rPr lang="es-ES" smtClean="0">
                <a:latin typeface="Arial" charset="0"/>
                <a:cs typeface="Arial" charset="0"/>
              </a:rPr>
              <a:t>Configuración de las comunicaciones</a:t>
            </a:r>
          </a:p>
        </p:txBody>
      </p:sp>
      <p:sp>
        <p:nvSpPr>
          <p:cNvPr id="136194"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[300] Ruta de las comunicaciones del receptor del panel</a:t>
            </a:r>
          </a:p>
          <a:p>
            <a:pPr marL="576072" lvl="1" indent="-118872">
              <a:spcBef>
                <a:spcPts val="360"/>
              </a:spcBef>
              <a:buFont typeface="Arial"/>
              <a:buChar char="•"/>
              <a:defRPr/>
            </a:pPr>
            <a:r>
              <a:rPr lang="en-CA" sz="1500">
                <a:solidFill>
                  <a:schemeClr val="tx1">
                    <a:lumMod val="85000"/>
                  </a:schemeClr>
                </a:solidFill>
                <a:latin typeface="Arial"/>
                <a:cs typeface="Arial"/>
              </a:rPr>
              <a:t>[001] a [004] = Receptor 1 a Receptor 4</a:t>
            </a:r>
          </a:p>
          <a:p>
            <a:pPr marL="1033272" lvl="2" indent="-118872">
              <a:spcBef>
                <a:spcPts val="360"/>
              </a:spcBef>
              <a:buFont typeface="Arial"/>
              <a:buChar char="•"/>
              <a:defRPr/>
            </a:pPr>
            <a:r>
              <a:rPr lang="en-CA" sz="1500">
                <a:solidFill>
                  <a:schemeClr val="tx1">
                    <a:lumMod val="85000"/>
                  </a:schemeClr>
                </a:solidFill>
                <a:latin typeface="Arial"/>
                <a:cs typeface="Arial"/>
              </a:rPr>
              <a:t>01 = PSTN</a:t>
            </a:r>
          </a:p>
          <a:p>
            <a:pPr marL="1033272" lvl="2" indent="-118872">
              <a:spcBef>
                <a:spcPts val="360"/>
              </a:spcBef>
              <a:buFont typeface="Arial"/>
              <a:buChar char="•"/>
              <a:defRPr/>
            </a:pPr>
            <a:r>
              <a:rPr lang="en-CA" sz="1500">
                <a:solidFill>
                  <a:schemeClr val="tx1">
                    <a:lumMod val="85000"/>
                  </a:schemeClr>
                </a:solidFill>
                <a:latin typeface="Arial"/>
                <a:cs typeface="Arial"/>
              </a:rPr>
              <a:t>02 = Enrutamiento automático del comunicador alternativo – Antes DCAA</a:t>
            </a:r>
          </a:p>
          <a:p>
            <a:pPr marL="1033272" lvl="2" indent="-118872">
              <a:spcBef>
                <a:spcPts val="360"/>
              </a:spcBef>
              <a:buFont typeface="Arial"/>
              <a:buChar char="•"/>
              <a:defRPr/>
            </a:pPr>
            <a:r>
              <a:rPr lang="en-CA" sz="1500">
                <a:solidFill>
                  <a:schemeClr val="tx1">
                    <a:lumMod val="85000"/>
                  </a:schemeClr>
                </a:solidFill>
                <a:latin typeface="Arial"/>
                <a:cs typeface="Arial"/>
              </a:rPr>
              <a:t>03 = Receptor 1 del comunicador alternativo – Antes DCBB</a:t>
            </a:r>
          </a:p>
          <a:p>
            <a:pPr marL="1033272" lvl="2" indent="-118872">
              <a:spcBef>
                <a:spcPts val="360"/>
              </a:spcBef>
              <a:buFont typeface="Arial"/>
              <a:buChar char="•"/>
              <a:defRPr/>
            </a:pPr>
            <a:r>
              <a:rPr lang="en-CA" sz="1500">
                <a:solidFill>
                  <a:schemeClr val="tx1">
                    <a:lumMod val="85000"/>
                  </a:schemeClr>
                </a:solidFill>
                <a:latin typeface="Arial"/>
                <a:cs typeface="Arial"/>
              </a:rPr>
              <a:t>04 = Receptor 2 del comunicador alternativo – Antes DCCC</a:t>
            </a:r>
          </a:p>
          <a:p>
            <a:pPr marL="1033272" lvl="2" indent="-118872">
              <a:spcBef>
                <a:spcPts val="360"/>
              </a:spcBef>
              <a:buFont typeface="Arial"/>
              <a:buChar char="•"/>
              <a:defRPr/>
            </a:pPr>
            <a:r>
              <a:rPr lang="en-CA" sz="1500">
                <a:solidFill>
                  <a:schemeClr val="tx1">
                    <a:lumMod val="85000"/>
                  </a:schemeClr>
                </a:solidFill>
                <a:latin typeface="Arial"/>
                <a:cs typeface="Arial"/>
              </a:rPr>
              <a:t>05 = Receptor 3 del comunicador alternativo – Antes DCDD</a:t>
            </a:r>
          </a:p>
          <a:p>
            <a:pPr marL="1033272" lvl="2" indent="-118872">
              <a:spcBef>
                <a:spcPts val="360"/>
              </a:spcBef>
              <a:buFont typeface="Arial"/>
              <a:buChar char="•"/>
              <a:defRPr/>
            </a:pPr>
            <a:r>
              <a:rPr lang="en-CA" sz="1500">
                <a:solidFill>
                  <a:schemeClr val="tx1">
                    <a:lumMod val="85000"/>
                  </a:schemeClr>
                </a:solidFill>
                <a:latin typeface="Arial"/>
                <a:cs typeface="Arial"/>
              </a:rPr>
              <a:t>06 = Receptor 4 del comunicador alternativo – Antes DCEE</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[301] Programación del número de teléfono</a:t>
            </a:r>
          </a:p>
          <a:p>
            <a:pPr marL="576072" lvl="1" indent="-118872">
              <a:spcBef>
                <a:spcPts val="360"/>
              </a:spcBef>
              <a:buFont typeface="Arial"/>
              <a:buChar char="•"/>
              <a:defRPr/>
            </a:pPr>
            <a:r>
              <a:rPr lang="en-CA" sz="1500">
                <a:solidFill>
                  <a:schemeClr val="tx1">
                    <a:lumMod val="85000"/>
                  </a:schemeClr>
                </a:solidFill>
                <a:latin typeface="Arial"/>
                <a:cs typeface="Arial"/>
              </a:rPr>
              <a:t>[001] a [004] Programación del número de teléfono 1 a 4</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[304] Cadena de marcado para cancelación de llamada en espera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Sin códigos de transmisión, únicamente activación/desactivación de transmisión de eventos</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[307] Activación/desactivación de transmisión de zonas – Máscara de bits</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[308] Activación/desactivación de transmisión de eventos – Máscara de bits</a:t>
            </a:r>
          </a:p>
          <a:p>
            <a:pPr marL="1033272" lvl="2"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p:txBody>
      </p:sp>
      <p:sp>
        <p:nvSpPr>
          <p:cNvPr id="13619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CF5A38-8F41-4EB7-973A-1BF62F7C8A40}" type="slidenum">
              <a:rPr lang="en-US" smtClean="0">
                <a:latin typeface="Arial" charset="0"/>
                <a:cs typeface="Arial" charset="0"/>
              </a:rPr>
              <a:pPr fontAlgn="base">
                <a:spcBef>
                  <a:spcPct val="0"/>
                </a:spcBef>
                <a:spcAft>
                  <a:spcPct val="0"/>
                </a:spcAft>
              </a:pPr>
              <a:t>59</a:t>
            </a:fld>
            <a:endParaRPr lang="en-US" smtClean="0">
              <a:latin typeface="Arial" charset="0"/>
              <a:cs typeface="Arial" charset="0"/>
            </a:endParaRPr>
          </a:p>
        </p:txBody>
      </p:sp>
      <p:sp>
        <p:nvSpPr>
          <p:cNvPr id="13619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s-ES" smtClean="0">
                <a:latin typeface="Arial" charset="0"/>
                <a:cs typeface="Arial" charset="0"/>
              </a:rPr>
              <a:t>HSM2208 – Expansor de 8 salidas de baja corriente</a:t>
            </a:r>
          </a:p>
        </p:txBody>
      </p:sp>
      <p:sp>
        <p:nvSpPr>
          <p:cNvPr id="28674" name="Content Placeholder 8"/>
          <p:cNvSpPr>
            <a:spLocks noGrp="1"/>
          </p:cNvSpPr>
          <p:nvPr>
            <p:ph idx="1"/>
          </p:nvPr>
        </p:nvSpPr>
        <p:spPr/>
        <p:txBody>
          <a:bodyPr/>
          <a:lstStyle/>
          <a:p>
            <a:pPr marL="117475" indent="-117475">
              <a:lnSpc>
                <a:spcPct val="90000"/>
              </a:lnSpc>
              <a:spcBef>
                <a:spcPts val="575"/>
              </a:spcBef>
              <a:buClr>
                <a:srgbClr val="000000"/>
              </a:buClr>
            </a:pPr>
            <a:r>
              <a:rPr lang="es-ES" sz="2200" smtClean="0">
                <a:solidFill>
                  <a:srgbClr val="000000"/>
                </a:solidFill>
                <a:latin typeface="Arial" charset="0"/>
                <a:cs typeface="Arial" charset="0"/>
              </a:rPr>
              <a:t>8 salidas PGM</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Entrada anti-sabotaje</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Misma configuración de terminales, 			           factor de forma y orificios que				  PC5208 – Compatible con gabinetes existentes</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Cada salida PGM puede caer hasta 50mA (5VCC a 14VCC)</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La salida auxiliar puede proporcionar hasta 250mA</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LED de estado rojo</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Soporta todos los sonidos y cadencias de PGM/campanilla</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Soporta la sincronización de salidas</a:t>
            </a:r>
          </a:p>
          <a:p>
            <a:pPr marL="117475" indent="-117475">
              <a:lnSpc>
                <a:spcPct val="90000"/>
              </a:lnSpc>
              <a:spcBef>
                <a:spcPts val="575"/>
              </a:spcBef>
              <a:buClr>
                <a:srgbClr val="000000"/>
              </a:buClr>
            </a:pPr>
            <a:r>
              <a:rPr lang="es-ES" sz="2200" smtClean="0">
                <a:solidFill>
                  <a:srgbClr val="000000"/>
                </a:solidFill>
                <a:latin typeface="Arial" charset="0"/>
                <a:cs typeface="Arial" charset="0"/>
              </a:rPr>
              <a:t>Este módulo no se puede actualizar por firmware</a:t>
            </a:r>
          </a:p>
        </p:txBody>
      </p:sp>
      <p:sp>
        <p:nvSpPr>
          <p:cNvPr id="2867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ADF192-AD71-40AE-B9E6-0E521F4C5211}" type="slidenum">
              <a:rPr lang="en-US" smtClean="0">
                <a:latin typeface="Arial" charset="0"/>
                <a:cs typeface="Arial" charset="0"/>
              </a:rPr>
              <a:pPr fontAlgn="base">
                <a:spcBef>
                  <a:spcPct val="0"/>
                </a:spcBef>
                <a:spcAft>
                  <a:spcPct val="0"/>
                </a:spcAft>
              </a:pPr>
              <a:t>6</a:t>
            </a:fld>
            <a:endParaRPr lang="en-US" smtClean="0">
              <a:latin typeface="Arial" charset="0"/>
              <a:cs typeface="Arial" charset="0"/>
            </a:endParaRPr>
          </a:p>
        </p:txBody>
      </p:sp>
      <p:sp>
        <p:nvSpPr>
          <p:cNvPr id="2867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28677" name="Picture 6" descr="HSM2208-C.jpg"/>
          <p:cNvPicPr>
            <a:picLocks noChangeAspect="1"/>
          </p:cNvPicPr>
          <p:nvPr/>
        </p:nvPicPr>
        <p:blipFill>
          <a:blip r:embed="rId3"/>
          <a:srcRect/>
          <a:stretch>
            <a:fillRect/>
          </a:stretch>
        </p:blipFill>
        <p:spPr bwMode="auto">
          <a:xfrm>
            <a:off x="5319713" y="1122363"/>
            <a:ext cx="2935287" cy="158273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p:nvPr>
        </p:nvSpPr>
        <p:spPr/>
        <p:txBody>
          <a:bodyPr/>
          <a:lstStyle/>
          <a:p>
            <a:r>
              <a:rPr lang="es-ES" smtClean="0">
                <a:latin typeface="Arial" charset="0"/>
                <a:cs typeface="Arial" charset="0"/>
              </a:rPr>
              <a:t>Formatos de las comunicaciones</a:t>
            </a:r>
          </a:p>
        </p:txBody>
      </p:sp>
      <p:sp>
        <p:nvSpPr>
          <p:cNvPr id="138242"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Únicamente 2 formatos de comunicaciones</a:t>
            </a:r>
          </a:p>
          <a:p>
            <a:pPr marL="576072" lvl="1" indent="-118872">
              <a:spcBef>
                <a:spcPts val="384"/>
              </a:spcBef>
              <a:buFont typeface="Arial"/>
              <a:buChar char="•"/>
              <a:defRPr/>
            </a:pPr>
            <a:r>
              <a:rPr lang="en-CA" sz="1600">
                <a:solidFill>
                  <a:schemeClr val="tx1">
                    <a:lumMod val="85000"/>
                  </a:schemeClr>
                </a:solidFill>
                <a:latin typeface="Arial"/>
                <a:cs typeface="Arial"/>
              </a:rPr>
              <a:t>SIA automático</a:t>
            </a:r>
          </a:p>
          <a:p>
            <a:pPr marL="576072" lvl="1" indent="-118872">
              <a:spcBef>
                <a:spcPts val="384"/>
              </a:spcBef>
              <a:buFont typeface="Arial"/>
              <a:buChar char="•"/>
              <a:defRPr/>
            </a:pPr>
            <a:r>
              <a:rPr lang="en-CA" sz="1600">
                <a:solidFill>
                  <a:schemeClr val="tx1">
                    <a:lumMod val="85000"/>
                  </a:schemeClr>
                </a:solidFill>
                <a:latin typeface="Arial"/>
                <a:cs typeface="Arial"/>
              </a:rPr>
              <a:t>ID de contacto automático</a:t>
            </a:r>
          </a:p>
          <a:p>
            <a:pPr marL="118872" indent="-118872">
              <a:spcBef>
                <a:spcPts val="456"/>
              </a:spcBef>
              <a:buClr>
                <a:schemeClr val="tx1">
                  <a:lumMod val="85000"/>
                </a:schemeClr>
              </a:buClr>
              <a:defRPr/>
            </a:pPr>
            <a:r>
              <a:rPr lang="en-CA" sz="1900">
                <a:solidFill>
                  <a:schemeClr val="tx1">
                    <a:lumMod val="85000"/>
                  </a:schemeClr>
                </a:solidFill>
                <a:latin typeface="Arial"/>
                <a:cs typeface="Arial"/>
              </a:rPr>
              <a:t>SIA siempre transmite 4 dígitos. Por ejemplo, BA0001</a:t>
            </a:r>
          </a:p>
        </p:txBody>
      </p:sp>
      <p:sp>
        <p:nvSpPr>
          <p:cNvPr id="13824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F89E43-C5E7-4CC7-BF28-F3F42F71C89C}" type="slidenum">
              <a:rPr lang="en-US" smtClean="0">
                <a:latin typeface="Arial" charset="0"/>
                <a:cs typeface="Arial" charset="0"/>
              </a:rPr>
              <a:pPr fontAlgn="base">
                <a:spcBef>
                  <a:spcPct val="0"/>
                </a:spcBef>
                <a:spcAft>
                  <a:spcPct val="0"/>
                </a:spcAft>
              </a:pPr>
              <a:t>60</a:t>
            </a:fld>
            <a:endParaRPr lang="en-US" smtClean="0">
              <a:latin typeface="Arial" charset="0"/>
              <a:cs typeface="Arial" charset="0"/>
            </a:endParaRPr>
          </a:p>
        </p:txBody>
      </p:sp>
      <p:sp>
        <p:nvSpPr>
          <p:cNvPr id="13824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ChangeArrowheads="1"/>
          </p:cNvSpPr>
          <p:nvPr>
            <p:ph type="title"/>
          </p:nvPr>
        </p:nvSpPr>
        <p:spPr/>
        <p:txBody>
          <a:bodyPr/>
          <a:lstStyle/>
          <a:p>
            <a:r>
              <a:rPr lang="es-ES" smtClean="0">
                <a:latin typeface="Arial" charset="0"/>
                <a:cs typeface="Arial" charset="0"/>
              </a:rPr>
              <a:t>Configuración de las comunicaciones</a:t>
            </a:r>
          </a:p>
        </p:txBody>
      </p:sp>
      <p:sp>
        <p:nvSpPr>
          <p:cNvPr id="140290" name="Content Placeholder 8"/>
          <p:cNvSpPr>
            <a:spLocks noGrp="1"/>
          </p:cNvSpPr>
          <p:nvPr>
            <p:ph idx="1"/>
          </p:nvPr>
        </p:nvSpPr>
        <p:spPr/>
        <p:txBody>
          <a:bodyPr/>
          <a:lstStyle/>
          <a:p>
            <a:pPr marL="117475" indent="-117475">
              <a:spcBef>
                <a:spcPts val="500"/>
              </a:spcBef>
              <a:buClr>
                <a:srgbClr val="000000"/>
              </a:buClr>
            </a:pPr>
            <a:r>
              <a:rPr lang="es-ES" sz="2100" smtClean="0">
                <a:solidFill>
                  <a:srgbClr val="000000"/>
                </a:solidFill>
                <a:latin typeface="Arial" charset="0"/>
                <a:cs typeface="Arial" charset="0"/>
              </a:rPr>
              <a:t>[309] Dirección de llamadas del sistema</a:t>
            </a:r>
          </a:p>
          <a:p>
            <a:pPr marL="574675" lvl="1" indent="-117475">
              <a:spcBef>
                <a:spcPts val="363"/>
              </a:spcBef>
            </a:pPr>
            <a:r>
              <a:rPr lang="es-ES" sz="1500" smtClean="0">
                <a:solidFill>
                  <a:srgbClr val="000000"/>
                </a:solidFill>
                <a:latin typeface="Arial" charset="0"/>
                <a:cs typeface="Arial" charset="0"/>
              </a:rPr>
              <a:t>[001] Eventos de mantenimiento</a:t>
            </a:r>
          </a:p>
          <a:p>
            <a:pPr marL="574675" lvl="1" indent="-117475">
              <a:spcBef>
                <a:spcPts val="363"/>
              </a:spcBef>
            </a:pPr>
            <a:r>
              <a:rPr lang="es-ES" sz="1500" smtClean="0">
                <a:solidFill>
                  <a:srgbClr val="000000"/>
                </a:solidFill>
                <a:latin typeface="Arial" charset="0"/>
                <a:cs typeface="Arial" charset="0"/>
              </a:rPr>
              <a:t>[002] Eventos de transmisión de prueba</a:t>
            </a:r>
          </a:p>
          <a:p>
            <a:pPr marL="117475" indent="-117475">
              <a:spcBef>
                <a:spcPts val="438"/>
              </a:spcBef>
              <a:buClr>
                <a:srgbClr val="000000"/>
              </a:buClr>
            </a:pPr>
            <a:r>
              <a:rPr lang="es-ES" sz="1800" smtClean="0">
                <a:solidFill>
                  <a:srgbClr val="000000"/>
                </a:solidFill>
                <a:latin typeface="Arial" charset="0"/>
                <a:cs typeface="Arial" charset="0"/>
              </a:rPr>
              <a:t>[310] Códigos de cuenta</a:t>
            </a:r>
          </a:p>
          <a:p>
            <a:pPr marL="574675" lvl="1" indent="-117475">
              <a:spcBef>
                <a:spcPts val="363"/>
              </a:spcBef>
            </a:pPr>
            <a:r>
              <a:rPr lang="es-ES" sz="1500" smtClean="0">
                <a:solidFill>
                  <a:srgbClr val="000000"/>
                </a:solidFill>
                <a:latin typeface="Arial" charset="0"/>
                <a:cs typeface="Arial" charset="0"/>
              </a:rPr>
              <a:t>[000] Código de la cuenta del sistema</a:t>
            </a:r>
          </a:p>
          <a:p>
            <a:pPr marL="574675" lvl="1" indent="-117475">
              <a:spcBef>
                <a:spcPts val="363"/>
              </a:spcBef>
            </a:pPr>
            <a:r>
              <a:rPr lang="es-ES" sz="1500" smtClean="0">
                <a:solidFill>
                  <a:srgbClr val="000000"/>
                </a:solidFill>
                <a:latin typeface="Arial" charset="0"/>
                <a:cs typeface="Arial" charset="0"/>
              </a:rPr>
              <a:t>[001] a [008] Partición 1 a 8 Códigos de cuenta</a:t>
            </a:r>
          </a:p>
          <a:p>
            <a:pPr marL="117475" indent="-117475">
              <a:spcBef>
                <a:spcPts val="438"/>
              </a:spcBef>
              <a:buClr>
                <a:srgbClr val="000000"/>
              </a:buClr>
            </a:pPr>
            <a:r>
              <a:rPr lang="es-ES" sz="1800" smtClean="0">
                <a:solidFill>
                  <a:srgbClr val="000000"/>
                </a:solidFill>
                <a:latin typeface="Arial" charset="0"/>
                <a:cs typeface="Arial" charset="0"/>
              </a:rPr>
              <a:t>[311] a [318] Partición 1 a 8 Direcciones de llamadas</a:t>
            </a:r>
          </a:p>
          <a:p>
            <a:pPr marL="574675" lvl="1" indent="-117475">
              <a:spcBef>
                <a:spcPts val="363"/>
              </a:spcBef>
            </a:pPr>
            <a:r>
              <a:rPr lang="es-ES" sz="1500" smtClean="0">
                <a:solidFill>
                  <a:srgbClr val="000000"/>
                </a:solidFill>
                <a:latin typeface="Arial" charset="0"/>
                <a:cs typeface="Arial" charset="0"/>
              </a:rPr>
              <a:t>[001] Dirección de llamadas de restauración/alarma</a:t>
            </a:r>
          </a:p>
          <a:p>
            <a:pPr marL="574675" lvl="1" indent="-117475">
              <a:spcBef>
                <a:spcPts val="363"/>
              </a:spcBef>
            </a:pPr>
            <a:r>
              <a:rPr lang="es-ES" sz="1500" smtClean="0">
                <a:solidFill>
                  <a:srgbClr val="000000"/>
                </a:solidFill>
                <a:latin typeface="Arial" charset="0"/>
                <a:cs typeface="Arial" charset="0"/>
              </a:rPr>
              <a:t>[002] Dirección de llamadas de restauración/violación</a:t>
            </a:r>
          </a:p>
          <a:p>
            <a:pPr marL="574675" lvl="1" indent="-117475">
              <a:spcBef>
                <a:spcPts val="363"/>
              </a:spcBef>
            </a:pPr>
            <a:r>
              <a:rPr lang="es-ES" sz="1500" smtClean="0">
                <a:solidFill>
                  <a:srgbClr val="000000"/>
                </a:solidFill>
                <a:latin typeface="Arial" charset="0"/>
                <a:cs typeface="Arial" charset="0"/>
              </a:rPr>
              <a:t>[003] Dirección de llamadas de apertura/cierre</a:t>
            </a:r>
          </a:p>
          <a:p>
            <a:pPr marL="117475" indent="-117475">
              <a:spcBef>
                <a:spcPts val="438"/>
              </a:spcBef>
              <a:buClr>
                <a:srgbClr val="000000"/>
              </a:buClr>
            </a:pPr>
            <a:r>
              <a:rPr lang="es-ES" sz="1800" smtClean="0">
                <a:solidFill>
                  <a:srgbClr val="000000"/>
                </a:solidFill>
                <a:latin typeface="Arial" charset="0"/>
                <a:cs typeface="Arial" charset="0"/>
              </a:rPr>
              <a:t>[350] Formatos de las comunicaciones</a:t>
            </a:r>
          </a:p>
          <a:p>
            <a:pPr marL="574675" lvl="1" indent="-117475">
              <a:spcBef>
                <a:spcPts val="363"/>
              </a:spcBef>
            </a:pPr>
            <a:r>
              <a:rPr lang="es-ES" sz="1500" smtClean="0">
                <a:solidFill>
                  <a:srgbClr val="000000"/>
                </a:solidFill>
                <a:latin typeface="Arial" charset="0"/>
                <a:cs typeface="Arial" charset="0"/>
              </a:rPr>
              <a:t>[001] a [004] Receptor 1 a 4</a:t>
            </a:r>
          </a:p>
          <a:p>
            <a:pPr marL="1031875" lvl="2" indent="-117475">
              <a:spcBef>
                <a:spcPts val="363"/>
              </a:spcBef>
            </a:pPr>
            <a:r>
              <a:rPr lang="es-ES" sz="1500" smtClean="0">
                <a:solidFill>
                  <a:srgbClr val="000000"/>
                </a:solidFill>
                <a:latin typeface="Arial" charset="0"/>
                <a:cs typeface="Arial" charset="0"/>
              </a:rPr>
              <a:t>03 = ID de contacto</a:t>
            </a:r>
          </a:p>
          <a:p>
            <a:pPr marL="1031875" lvl="2" indent="-117475">
              <a:spcBef>
                <a:spcPts val="363"/>
              </a:spcBef>
            </a:pPr>
            <a:r>
              <a:rPr lang="es-ES" sz="1500" smtClean="0">
                <a:solidFill>
                  <a:srgbClr val="000000"/>
                </a:solidFill>
                <a:latin typeface="Arial" charset="0"/>
                <a:cs typeface="Arial" charset="0"/>
              </a:rPr>
              <a:t>04 = SIA</a:t>
            </a:r>
          </a:p>
        </p:txBody>
      </p:sp>
      <p:sp>
        <p:nvSpPr>
          <p:cNvPr id="14029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030EEBA-5805-4ED3-8E6F-D61CF5B595A7}" type="slidenum">
              <a:rPr lang="en-US" smtClean="0">
                <a:latin typeface="Arial" charset="0"/>
                <a:cs typeface="Arial" charset="0"/>
              </a:rPr>
              <a:pPr fontAlgn="base">
                <a:spcBef>
                  <a:spcPct val="0"/>
                </a:spcBef>
                <a:spcAft>
                  <a:spcPct val="0"/>
                </a:spcAft>
              </a:pPr>
              <a:t>61</a:t>
            </a:fld>
            <a:endParaRPr lang="en-US" smtClean="0">
              <a:latin typeface="Arial" charset="0"/>
              <a:cs typeface="Arial" charset="0"/>
            </a:endParaRPr>
          </a:p>
        </p:txBody>
      </p:sp>
      <p:sp>
        <p:nvSpPr>
          <p:cNvPr id="14029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ChangeArrowheads="1"/>
          </p:cNvSpPr>
          <p:nvPr>
            <p:ph type="title"/>
          </p:nvPr>
        </p:nvSpPr>
        <p:spPr/>
        <p:txBody>
          <a:bodyPr/>
          <a:lstStyle/>
          <a:p>
            <a:r>
              <a:rPr lang="es-ES" smtClean="0">
                <a:latin typeface="Arial" charset="0"/>
                <a:cs typeface="Arial" charset="0"/>
              </a:rPr>
              <a:t>Configuración de las comunicaciones</a:t>
            </a:r>
          </a:p>
        </p:txBody>
      </p:sp>
      <p:sp>
        <p:nvSpPr>
          <p:cNvPr id="142338"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a:t>
            </a:r>
            <a:r>
              <a:rPr lang="es-ES" sz="2100" smtClean="0">
                <a:solidFill>
                  <a:srgbClr val="000000"/>
                </a:solidFill>
                <a:latin typeface="Arial" charset="0"/>
                <a:cs typeface="Arial" charset="0"/>
              </a:rPr>
              <a:t>377] Variables de las comunicaciones</a:t>
            </a:r>
          </a:p>
        </p:txBody>
      </p:sp>
      <p:sp>
        <p:nvSpPr>
          <p:cNvPr id="14233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DC58AB-64AA-4E32-A300-82D981A3BE06}" type="slidenum">
              <a:rPr lang="en-US" smtClean="0">
                <a:latin typeface="Arial" charset="0"/>
                <a:cs typeface="Arial" charset="0"/>
              </a:rPr>
              <a:pPr fontAlgn="base">
                <a:spcBef>
                  <a:spcPct val="0"/>
                </a:spcBef>
                <a:spcAft>
                  <a:spcPct val="0"/>
                </a:spcAft>
              </a:pPr>
              <a:t>62</a:t>
            </a:fld>
            <a:endParaRPr lang="en-US" smtClean="0">
              <a:latin typeface="Arial" charset="0"/>
              <a:cs typeface="Arial" charset="0"/>
            </a:endParaRPr>
          </a:p>
        </p:txBody>
      </p:sp>
      <p:sp>
        <p:nvSpPr>
          <p:cNvPr id="14234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142381" name="Group 45"/>
          <p:cNvGraphicFramePr>
            <a:graphicFrameLocks noGrp="1"/>
          </p:cNvGraphicFramePr>
          <p:nvPr/>
        </p:nvGraphicFramePr>
        <p:xfrm>
          <a:off x="1104900" y="2095500"/>
          <a:ext cx="5611813" cy="3887788"/>
        </p:xfrm>
        <a:graphic>
          <a:graphicData uri="http://schemas.openxmlformats.org/drawingml/2006/table">
            <a:tbl>
              <a:tblPr/>
              <a:tblGrid>
                <a:gridCol w="993775"/>
                <a:gridCol w="4618038"/>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001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Autodesactivación de la zona-Alarmas y restauración</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Autodesactivación de la zona-Violaciones y restauración</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Autodesactivación de la zona-Mantenimiento y restauración </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002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de la comunicación</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de la comunicación de falla de CA</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del problema de TLM</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de la transmisión de batería con poca carga en la zona</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de transmisión de delincuencia</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CA" sz="1400" b="1" i="0" u="none" strike="noStrike" cap="none" normalizeH="0" baseline="0" smtClean="0">
                        <a:ln>
                          <a:noFill/>
                        </a:ln>
                        <a:solidFill>
                          <a:srgbClr val="000000"/>
                        </a:solidFill>
                        <a:effectLst/>
                        <a:latin typeface="Calibri" pitchFamily="34" charset="0"/>
                        <a:cs typeface="Arial" charset="0"/>
                      </a:endParaRP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Ventana de cancelación de las comunicaciones</a:t>
                      </a:r>
                    </a:p>
                  </a:txBody>
                  <a:tcPr marL="9525" marR="9525" marT="9525" marB="0" anchor="b" horzOverflow="overflow">
                    <a:lnL>
                      <a:noFill/>
                    </a:lnL>
                    <a:lnR w="6350" cap="flat" cmpd="sng" algn="ctr">
                      <a:solidFill>
                        <a:srgbClr val="000000"/>
                      </a:solidFill>
                      <a:prstDash val="dot"/>
                      <a:round/>
                      <a:headEnd type="none" w="med" len="med"/>
                      <a:tailEnd type="none" w="med" len="med"/>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003</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Ciclo de transmisión de prueba periódica</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004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Hora del día de la transmisión de prueba periódica</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011</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Intentos máximos de marcación</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012</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entre los intentos de PSTN</a:t>
                      </a:r>
                    </a:p>
                  </a:txBody>
                  <a:tcPr marL="9525" marR="9525" marT="9525" marB="0" anchor="b" horzOverflow="overflow">
                    <a:lnL>
                      <a:noFill/>
                    </a:lnL>
                    <a:lnR>
                      <a:noFill/>
                    </a:lnR>
                    <a:lnT>
                      <a:noFill/>
                    </a:lnT>
                    <a:lnB>
                      <a:noFill/>
                    </a:lnB>
                    <a:lnTlToBr>
                      <a:noFill/>
                    </a:lnTlToBr>
                    <a:lnBlToTr>
                      <a:noFill/>
                    </a:lnBlToTr>
                    <a:noFill/>
                  </a:tcPr>
                </a:tc>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013</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Retardo entre los intentos forzados</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014</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n-NO" sz="1400" b="0" i="0" u="none" strike="noStrike" cap="none" normalizeH="0" baseline="0" smtClean="0">
                          <a:ln>
                            <a:noFill/>
                          </a:ln>
                          <a:solidFill>
                            <a:srgbClr val="000000"/>
                          </a:solidFill>
                          <a:effectLst/>
                          <a:latin typeface="Calibri" pitchFamily="34" charset="0"/>
                          <a:cs typeface="Arial" charset="0"/>
                        </a:rPr>
                        <a:t>Espera de postmarcado para handshake</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015</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Espera de confirmación de T-Link</a:t>
                      </a:r>
                    </a:p>
                  </a:txBody>
                  <a:tcPr marL="9525" marR="9525" marT="9525" marB="0" anchor="b" horzOverflow="overflow">
                    <a:lnL>
                      <a:noFill/>
                    </a:lnL>
                    <a:lnR>
                      <a:noFill/>
                    </a:lnR>
                    <a:lnT>
                      <a:noFill/>
                    </a:lnT>
                    <a:lnB>
                      <a:noFill/>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rgbClr val="000000"/>
                          </a:solidFill>
                          <a:effectLst/>
                          <a:latin typeface="Calibri" pitchFamily="34" charset="0"/>
                          <a:cs typeface="Arial" charset="0"/>
                        </a:rPr>
                        <a:t>016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rgbClr val="000000"/>
                          </a:solidFill>
                          <a:effectLst/>
                          <a:latin typeface="Calibri" pitchFamily="34" charset="0"/>
                          <a:cs typeface="Arial" charset="0"/>
                        </a:rPr>
                        <a:t>Temporizador de comprobación de falla de celular/IP</a:t>
                      </a:r>
                    </a:p>
                  </a:txBody>
                  <a:tcPr marL="9525" marR="9525" marT="9525" marB="0" anchor="b" horzOverflow="overflow">
                    <a:lnL>
                      <a:noFill/>
                    </a:lnL>
                    <a:lnR>
                      <a:noFill/>
                    </a:lnR>
                    <a:lnT>
                      <a:noFill/>
                    </a:lnT>
                    <a:lnB>
                      <a:noFill/>
                    </a:lnB>
                    <a:lnTlToBr>
                      <a:noFill/>
                    </a:lnTlToBr>
                    <a:lnBlToTr>
                      <a:noFill/>
                    </a:lnBlToTr>
                    <a:noFill/>
                  </a:tcPr>
                </a:tc>
              </a:tr>
            </a:tbl>
          </a:graphicData>
        </a:graphic>
      </p:graphicFrame>
    </p:spTree>
  </p:cSld>
  <p:clrMapOvr>
    <a:masterClrMapping/>
  </p:clrMapOvr>
  <p:transition spd="med">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noChangeArrowheads="1"/>
          </p:cNvSpPr>
          <p:nvPr>
            <p:ph type="title"/>
          </p:nvPr>
        </p:nvSpPr>
        <p:spPr/>
        <p:txBody>
          <a:bodyPr/>
          <a:lstStyle/>
          <a:p>
            <a:r>
              <a:rPr lang="es-ES" smtClean="0">
                <a:latin typeface="Arial" charset="0"/>
                <a:cs typeface="Arial" charset="0"/>
              </a:rPr>
              <a:t>Conmutaciones de las comunicaciones 1</a:t>
            </a:r>
          </a:p>
        </p:txBody>
      </p:sp>
      <p:graphicFrame>
        <p:nvGraphicFramePr>
          <p:cNvPr id="144426" name="Group 42"/>
          <p:cNvGraphicFramePr>
            <a:graphicFrameLocks noGrp="1"/>
          </p:cNvGraphicFramePr>
          <p:nvPr>
            <p:ph idx="1"/>
          </p:nvPr>
        </p:nvGraphicFramePr>
        <p:xfrm>
          <a:off x="527050" y="1039813"/>
          <a:ext cx="8288338" cy="5283200"/>
        </p:xfrm>
        <a:graphic>
          <a:graphicData uri="http://schemas.openxmlformats.org/drawingml/2006/table">
            <a:tbl>
              <a:tblPr/>
              <a:tblGrid>
                <a:gridCol w="1182688"/>
                <a:gridCol w="710565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[380] Conmutaciones de las comunicaciones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Comunicaciones habilitadas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Restaurar con tiempo de la campanilla agotado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Marcado por pulso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Marcado por pulso tras 5</a:t>
                      </a:r>
                      <a:r>
                        <a:rPr kumimoji="0" lang="es-ES" sz="1800" b="0" i="0" u="none" strike="noStrike" cap="none" normalizeH="0" baseline="30000" smtClean="0">
                          <a:ln>
                            <a:noFill/>
                          </a:ln>
                          <a:solidFill>
                            <a:srgbClr val="000000"/>
                          </a:solidFill>
                          <a:effectLst/>
                          <a:latin typeface="Calibri" pitchFamily="34" charset="0"/>
                          <a:cs typeface="Arial" charset="0"/>
                        </a:rPr>
                        <a:t>to</a:t>
                      </a:r>
                      <a:r>
                        <a:rPr kumimoji="0" lang="es-ES" sz="1800" b="0" i="0" u="none" strike="noStrike" cap="none" normalizeH="0" baseline="0" smtClean="0">
                          <a:ln>
                            <a:noFill/>
                          </a:ln>
                          <a:solidFill>
                            <a:srgbClr val="000000"/>
                          </a:solidFill>
                          <a:effectLst/>
                          <a:latin typeface="Calibri" pitchFamily="34" charset="0"/>
                          <a:cs typeface="Arial" charset="0"/>
                        </a:rPr>
                        <a:t> intento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Comunicaciones paralelas</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Nueva función: realizará intentos de comunicaciones simultáneas cuando se utilice más de una ruta de comunicación</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El panel se comunicará en paralelo entre PSTN y el comunicador alternativo.  Si se necesita la comunicación paralela Ethernet/Celular, habilítela en el comunicador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Marcado alternativo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Intentos de marcación reducidos</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 Nueva función: Cuando está habilitada, el panel saltea los intentos de comunicación a un receptor PSTN cuando hay un problema de TLM a fin de acelerar la comunicación a rutas alternativas</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 No se debe habilitar esta función para sistemas configurados solo como PSTN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Actividad de delincuencia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bl>
          </a:graphicData>
        </a:graphic>
      </p:graphicFrame>
      <p:sp>
        <p:nvSpPr>
          <p:cNvPr id="14441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07BAA7-215F-49B7-8B07-CBECAACEBC4F}" type="slidenum">
              <a:rPr lang="en-US" smtClean="0">
                <a:latin typeface="Arial" charset="0"/>
                <a:cs typeface="Arial" charset="0"/>
              </a:rPr>
              <a:pPr fontAlgn="base">
                <a:spcBef>
                  <a:spcPct val="0"/>
                </a:spcBef>
                <a:spcAft>
                  <a:spcPct val="0"/>
                </a:spcAft>
              </a:pPr>
              <a:t>63</a:t>
            </a:fld>
            <a:endParaRPr lang="en-US" smtClean="0">
              <a:latin typeface="Arial" charset="0"/>
              <a:cs typeface="Arial" charset="0"/>
            </a:endParaRPr>
          </a:p>
        </p:txBody>
      </p:sp>
      <p:sp>
        <p:nvSpPr>
          <p:cNvPr id="14441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noChangeArrowheads="1"/>
          </p:cNvSpPr>
          <p:nvPr>
            <p:ph type="title"/>
          </p:nvPr>
        </p:nvSpPr>
        <p:spPr/>
        <p:txBody>
          <a:bodyPr/>
          <a:lstStyle/>
          <a:p>
            <a:r>
              <a:rPr lang="es-ES" smtClean="0">
                <a:latin typeface="Arial" charset="0"/>
                <a:cs typeface="Arial" charset="0"/>
              </a:rPr>
              <a:t>Conmutaciones de las comunicaciones 2</a:t>
            </a:r>
          </a:p>
        </p:txBody>
      </p:sp>
      <p:graphicFrame>
        <p:nvGraphicFramePr>
          <p:cNvPr id="146469"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[381] Conmutaciones de las comunicaciones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Tono de llamada en el teclado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Campanilla de llamada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Confirmación de cierre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Opciones de prioridad de las comunicaciones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bl>
          </a:graphicData>
        </a:graphic>
      </p:graphicFrame>
      <p:sp>
        <p:nvSpPr>
          <p:cNvPr id="14646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37D060-61CF-4C59-BBA4-4E3590840213}" type="slidenum">
              <a:rPr lang="en-US" smtClean="0">
                <a:latin typeface="Arial" charset="0"/>
                <a:cs typeface="Arial" charset="0"/>
              </a:rPr>
              <a:pPr fontAlgn="base">
                <a:spcBef>
                  <a:spcPct val="0"/>
                </a:spcBef>
                <a:spcAft>
                  <a:spcPct val="0"/>
                </a:spcAft>
              </a:pPr>
              <a:t>64</a:t>
            </a:fld>
            <a:endParaRPr lang="en-US" smtClean="0">
              <a:latin typeface="Arial" charset="0"/>
              <a:cs typeface="Arial" charset="0"/>
            </a:endParaRPr>
          </a:p>
        </p:txBody>
      </p:sp>
      <p:sp>
        <p:nvSpPr>
          <p:cNvPr id="14646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ChangeArrowheads="1"/>
          </p:cNvSpPr>
          <p:nvPr>
            <p:ph type="title"/>
          </p:nvPr>
        </p:nvSpPr>
        <p:spPr/>
        <p:txBody>
          <a:bodyPr/>
          <a:lstStyle/>
          <a:p>
            <a:r>
              <a:rPr lang="es-ES" smtClean="0">
                <a:latin typeface="Arial" charset="0"/>
                <a:cs typeface="Arial" charset="0"/>
              </a:rPr>
              <a:t>Conmutaciones de las comunicaciones 3</a:t>
            </a:r>
          </a:p>
        </p:txBody>
      </p:sp>
      <p:graphicFrame>
        <p:nvGraphicFramePr>
          <p:cNvPr id="148517" name="Group 37"/>
          <p:cNvGraphicFramePr>
            <a:graphicFrameLocks noGrp="1"/>
          </p:cNvGraphicFramePr>
          <p:nvPr>
            <p:ph idx="1"/>
          </p:nvPr>
        </p:nvGraphicFramePr>
        <p:xfrm>
          <a:off x="762000" y="1600200"/>
          <a:ext cx="7924800" cy="431482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[382] Conmutaciones de las comunicaciones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Receptor de transmisión de prueba</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Nueva función: se probarán todos los receptores durante una transmisión de prueba</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Puede ver fallas en la comunicación (FTC) indicadas por esta función que no desaparecen hasta el siguiente ciclo de transmisión de prueba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Comunicación de prueba de paseo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Cancelación de llamada en espera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Habilitar comunicador alternativo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Transmisión de falla de CA en horas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bl>
          </a:graphicData>
        </a:graphic>
      </p:graphicFrame>
      <p:sp>
        <p:nvSpPr>
          <p:cNvPr id="148514"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F5A88DD-1D9B-44DB-B8DB-238245856185}" type="slidenum">
              <a:rPr lang="en-US" smtClean="0">
                <a:latin typeface="Arial" charset="0"/>
                <a:cs typeface="Arial" charset="0"/>
              </a:rPr>
              <a:pPr fontAlgn="base">
                <a:spcBef>
                  <a:spcPct val="0"/>
                </a:spcBef>
                <a:spcAft>
                  <a:spcPct val="0"/>
                </a:spcAft>
              </a:pPr>
              <a:t>65</a:t>
            </a:fld>
            <a:endParaRPr lang="en-US" smtClean="0">
              <a:latin typeface="Arial" charset="0"/>
              <a:cs typeface="Arial" charset="0"/>
            </a:endParaRPr>
          </a:p>
        </p:txBody>
      </p:sp>
      <p:sp>
        <p:nvSpPr>
          <p:cNvPr id="148515"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ChangeArrowheads="1"/>
          </p:cNvSpPr>
          <p:nvPr>
            <p:ph type="title"/>
          </p:nvPr>
        </p:nvSpPr>
        <p:spPr/>
        <p:txBody>
          <a:bodyPr/>
          <a:lstStyle/>
          <a:p>
            <a:r>
              <a:rPr lang="es-ES" smtClean="0">
                <a:latin typeface="Arial" charset="0"/>
                <a:cs typeface="Arial" charset="0"/>
              </a:rPr>
              <a:t>Conmutaciones de las comunicaciones 4</a:t>
            </a:r>
          </a:p>
        </p:txBody>
      </p:sp>
      <p:graphicFrame>
        <p:nvGraphicFramePr>
          <p:cNvPr id="150565" name="Group 37"/>
          <p:cNvGraphicFramePr>
            <a:graphicFrameLocks noGrp="1"/>
          </p:cNvGraphicFramePr>
          <p:nvPr>
            <p:ph idx="1"/>
          </p:nvPr>
        </p:nvGraphicFramePr>
        <p:xfrm>
          <a:off x="762000" y="1600200"/>
          <a:ext cx="7924800" cy="4068763"/>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[383] Conmutaciones de las comunicaciones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Código de cuenta del número de teléfono</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Cuando está habilitado, se utilizan los códigos de cuenta de las particiones 1 a 4 como códigos de cuenta de receptores 1 a 4 </a:t>
                      </a:r>
                    </a:p>
                    <a:p>
                      <a:pPr marL="0" marR="0" lvl="0" indent="0" algn="l" defTabSz="914400" rtl="0" eaLnBrk="1" fontAlgn="base" latinLnBrk="0" hangingPunct="1">
                        <a:lnSpc>
                          <a:spcPct val="100000"/>
                        </a:lnSpc>
                        <a:spcBef>
                          <a:spcPct val="0"/>
                        </a:spcBef>
                        <a:spcAft>
                          <a:spcPct val="0"/>
                        </a:spcAft>
                        <a:buClr>
                          <a:srgbClr val="000000"/>
                        </a:buClr>
                        <a:buSzTx/>
                        <a:buFontTx/>
                        <a:buChar char="-"/>
                        <a:tabLst/>
                      </a:pPr>
                      <a:r>
                        <a:rPr kumimoji="0" lang="es-ES" sz="1600" b="0" i="0" u="none" strike="noStrike" cap="none" normalizeH="0" baseline="0" smtClean="0">
                          <a:ln>
                            <a:noFill/>
                          </a:ln>
                          <a:solidFill>
                            <a:srgbClr val="000000"/>
                          </a:solidFill>
                          <a:effectLst/>
                          <a:latin typeface="Calibri" pitchFamily="34" charset="0"/>
                          <a:cs typeface="Arial" charset="0"/>
                        </a:rPr>
                        <a:t>Esta función se puede utilizar con ID de contacto, no con SIA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Código de cuenta de 6 dígitos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Comunicar eventos de falla en la comunicación (FTC)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bl>
          </a:graphicData>
        </a:graphic>
      </p:graphicFrame>
      <p:sp>
        <p:nvSpPr>
          <p:cNvPr id="15056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090BBA-4AEE-475C-AFC1-AC2653489417}" type="slidenum">
              <a:rPr lang="en-US" smtClean="0">
                <a:latin typeface="Arial" charset="0"/>
                <a:cs typeface="Arial" charset="0"/>
              </a:rPr>
              <a:pPr fontAlgn="base">
                <a:spcBef>
                  <a:spcPct val="0"/>
                </a:spcBef>
                <a:spcAft>
                  <a:spcPct val="0"/>
                </a:spcAft>
              </a:pPr>
              <a:t>66</a:t>
            </a:fld>
            <a:endParaRPr lang="en-US" smtClean="0">
              <a:latin typeface="Arial" charset="0"/>
              <a:cs typeface="Arial" charset="0"/>
            </a:endParaRPr>
          </a:p>
        </p:txBody>
      </p:sp>
      <p:sp>
        <p:nvSpPr>
          <p:cNvPr id="15056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p:txBody>
          <a:bodyPr/>
          <a:lstStyle/>
          <a:p>
            <a:r>
              <a:rPr lang="es-ES" smtClean="0">
                <a:latin typeface="Arial" charset="0"/>
                <a:cs typeface="Arial" charset="0"/>
              </a:rPr>
              <a:t>Opciones de respaldo de las comunicaciones</a:t>
            </a:r>
          </a:p>
        </p:txBody>
      </p:sp>
      <p:graphicFrame>
        <p:nvGraphicFramePr>
          <p:cNvPr id="152613"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[384] Opciones de respaldo de las comunicaciones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Receptor 2 respaldo Receptor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Receptor 3 respaldo Receptor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Receptor 4 respaldo Receptor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EA"/>
                    </a:solidFill>
                  </a:tcPr>
                </a:tc>
              </a:tr>
            </a:tbl>
          </a:graphicData>
        </a:graphic>
      </p:graphicFrame>
      <p:sp>
        <p:nvSpPr>
          <p:cNvPr id="15261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923EBF-E8B4-4B4E-95AF-A6C80F8EEED3}" type="slidenum">
              <a:rPr lang="en-US" smtClean="0">
                <a:latin typeface="Arial" charset="0"/>
                <a:cs typeface="Arial" charset="0"/>
              </a:rPr>
              <a:pPr fontAlgn="base">
                <a:spcBef>
                  <a:spcPct val="0"/>
                </a:spcBef>
                <a:spcAft>
                  <a:spcPct val="0"/>
                </a:spcAft>
              </a:pPr>
              <a:t>67</a:t>
            </a:fld>
            <a:endParaRPr lang="en-US" smtClean="0">
              <a:latin typeface="Arial" charset="0"/>
              <a:cs typeface="Arial" charset="0"/>
            </a:endParaRPr>
          </a:p>
        </p:txBody>
      </p:sp>
      <p:sp>
        <p:nvSpPr>
          <p:cNvPr id="15261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noChangeArrowheads="1"/>
          </p:cNvSpPr>
          <p:nvPr>
            <p:ph type="title"/>
          </p:nvPr>
        </p:nvSpPr>
        <p:spPr/>
        <p:txBody>
          <a:bodyPr/>
          <a:lstStyle/>
          <a:p>
            <a:r>
              <a:rPr lang="es-ES" smtClean="0">
                <a:latin typeface="Arial" charset="0"/>
                <a:cs typeface="Arial" charset="0"/>
              </a:rPr>
              <a:t>Conmutaciones de DLS</a:t>
            </a:r>
          </a:p>
        </p:txBody>
      </p:sp>
      <p:graphicFrame>
        <p:nvGraphicFramePr>
          <p:cNvPr id="154661"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[401] Conmutaciones de DLS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Llamada doble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Usuario habilita DLS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Retorno de llamadas de DLS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Llamada del usuario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Tasa de baudios y llamada del panel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DLS comunicador alternativo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bl>
          </a:graphicData>
        </a:graphic>
      </p:graphicFrame>
      <p:sp>
        <p:nvSpPr>
          <p:cNvPr id="15465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234885-38C3-4D38-A68C-4CE3692DA4EF}" type="slidenum">
              <a:rPr lang="en-US" smtClean="0">
                <a:latin typeface="Arial" charset="0"/>
                <a:cs typeface="Arial" charset="0"/>
              </a:rPr>
              <a:pPr fontAlgn="base">
                <a:spcBef>
                  <a:spcPct val="0"/>
                </a:spcBef>
                <a:spcAft>
                  <a:spcPct val="0"/>
                </a:spcAft>
              </a:pPr>
              <a:t>68</a:t>
            </a:fld>
            <a:endParaRPr lang="en-US" smtClean="0">
              <a:latin typeface="Arial" charset="0"/>
              <a:cs typeface="Arial" charset="0"/>
            </a:endParaRPr>
          </a:p>
        </p:txBody>
      </p:sp>
      <p:sp>
        <p:nvSpPr>
          <p:cNvPr id="15465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ChangeArrowheads="1"/>
          </p:cNvSpPr>
          <p:nvPr>
            <p:ph type="title"/>
          </p:nvPr>
        </p:nvSpPr>
        <p:spPr/>
        <p:txBody>
          <a:bodyPr/>
          <a:lstStyle/>
          <a:p>
            <a:r>
              <a:rPr lang="es-ES" smtClean="0">
                <a:latin typeface="Arial" charset="0"/>
                <a:cs typeface="Arial" charset="0"/>
              </a:rPr>
              <a:t>Configuración de DLS</a:t>
            </a:r>
          </a:p>
        </p:txBody>
      </p:sp>
      <p:sp>
        <p:nvSpPr>
          <p:cNvPr id="156674"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a:t>
            </a:r>
            <a:r>
              <a:rPr lang="es-ES" sz="2100" smtClean="0">
                <a:solidFill>
                  <a:srgbClr val="000000"/>
                </a:solidFill>
                <a:latin typeface="Arial" charset="0"/>
                <a:cs typeface="Arial" charset="0"/>
              </a:rPr>
              <a:t>402] Número de teléfono DLS</a:t>
            </a:r>
          </a:p>
          <a:p>
            <a:pPr marL="117475" indent="-117475">
              <a:spcBef>
                <a:spcPts val="500"/>
              </a:spcBef>
              <a:buClr>
                <a:srgbClr val="000000"/>
              </a:buClr>
            </a:pPr>
            <a:r>
              <a:rPr lang="es-ES" sz="2100" smtClean="0">
                <a:solidFill>
                  <a:srgbClr val="000000"/>
                </a:solidFill>
                <a:latin typeface="Arial" charset="0"/>
                <a:cs typeface="Arial" charset="0"/>
              </a:rPr>
              <a:t>[403] Código de acceso de DLS – 6 dígitos</a:t>
            </a:r>
          </a:p>
          <a:p>
            <a:pPr marL="117475" indent="-117475">
              <a:spcBef>
                <a:spcPts val="500"/>
              </a:spcBef>
              <a:buClr>
                <a:srgbClr val="000000"/>
              </a:buClr>
            </a:pPr>
            <a:r>
              <a:rPr lang="es-ES" sz="2100" smtClean="0">
                <a:solidFill>
                  <a:srgbClr val="000000"/>
                </a:solidFill>
                <a:latin typeface="Arial" charset="0"/>
                <a:cs typeface="Arial" charset="0"/>
              </a:rPr>
              <a:t>[404] ID del panel SA/DLS – 10 dígitos</a:t>
            </a:r>
          </a:p>
          <a:p>
            <a:pPr marL="117475" indent="-117475">
              <a:spcBef>
                <a:spcPts val="500"/>
              </a:spcBef>
              <a:buClr>
                <a:srgbClr val="000000"/>
              </a:buClr>
            </a:pPr>
            <a:r>
              <a:rPr lang="es-ES" sz="2100" smtClean="0">
                <a:solidFill>
                  <a:srgbClr val="000000"/>
                </a:solidFill>
                <a:latin typeface="Arial" charset="0"/>
                <a:cs typeface="Arial" charset="0"/>
              </a:rPr>
              <a:t>[405] Temporizador de doble llamada</a:t>
            </a:r>
          </a:p>
          <a:p>
            <a:pPr marL="117475" indent="-117475">
              <a:spcBef>
                <a:spcPts val="500"/>
              </a:spcBef>
              <a:buClr>
                <a:srgbClr val="000000"/>
              </a:buClr>
            </a:pPr>
            <a:r>
              <a:rPr lang="es-ES" sz="2100" smtClean="0">
                <a:solidFill>
                  <a:srgbClr val="000000"/>
                </a:solidFill>
                <a:latin typeface="Arial" charset="0"/>
                <a:cs typeface="Arial" charset="0"/>
              </a:rPr>
              <a:t>[406] Número de timbres</a:t>
            </a:r>
          </a:p>
          <a:p>
            <a:pPr marL="117475" indent="-117475">
              <a:spcBef>
                <a:spcPts val="500"/>
              </a:spcBef>
              <a:buClr>
                <a:srgbClr val="000000"/>
              </a:buClr>
            </a:pPr>
            <a:r>
              <a:rPr lang="es-ES" sz="2100" smtClean="0">
                <a:solidFill>
                  <a:srgbClr val="000000"/>
                </a:solidFill>
                <a:latin typeface="Arial" charset="0"/>
                <a:cs typeface="Arial" charset="0"/>
              </a:rPr>
              <a:t>[407] Código de acceso de SA – 6 dígitos</a:t>
            </a:r>
          </a:p>
        </p:txBody>
      </p:sp>
      <p:sp>
        <p:nvSpPr>
          <p:cNvPr id="15667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58C926-A2CF-4259-B210-744D4B8FA63B}" type="slidenum">
              <a:rPr lang="en-US" smtClean="0">
                <a:latin typeface="Arial" charset="0"/>
                <a:cs typeface="Arial" charset="0"/>
              </a:rPr>
              <a:pPr fontAlgn="base">
                <a:spcBef>
                  <a:spcPct val="0"/>
                </a:spcBef>
                <a:spcAft>
                  <a:spcPct val="0"/>
                </a:spcAft>
              </a:pPr>
              <a:t>69</a:t>
            </a:fld>
            <a:endParaRPr lang="en-US" smtClean="0">
              <a:latin typeface="Arial" charset="0"/>
              <a:cs typeface="Arial" charset="0"/>
            </a:endParaRPr>
          </a:p>
        </p:txBody>
      </p:sp>
      <p:sp>
        <p:nvSpPr>
          <p:cNvPr id="15667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smtClean="0">
                <a:latin typeface="Arial" charset="0"/>
                <a:cs typeface="Arial" charset="0"/>
              </a:rPr>
              <a:t>HSM2300/HSM2204</a:t>
            </a:r>
          </a:p>
        </p:txBody>
      </p:sp>
      <p:sp>
        <p:nvSpPr>
          <p:cNvPr id="3072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A05B37-7284-4904-8222-F0BBB4072F85}" type="slidenum">
              <a:rPr lang="en-US" smtClean="0">
                <a:latin typeface="Arial" charset="0"/>
                <a:cs typeface="Arial" charset="0"/>
              </a:rPr>
              <a:pPr fontAlgn="base">
                <a:spcBef>
                  <a:spcPct val="0"/>
                </a:spcBef>
                <a:spcAft>
                  <a:spcPct val="0"/>
                </a:spcAft>
              </a:pPr>
              <a:t>7</a:t>
            </a:fld>
            <a:endParaRPr lang="en-US" smtClean="0">
              <a:latin typeface="Arial" charset="0"/>
              <a:cs typeface="Arial" charset="0"/>
            </a:endParaRPr>
          </a:p>
        </p:txBody>
      </p:sp>
      <p:sp>
        <p:nvSpPr>
          <p:cNvPr id="3072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30724" name="Picture 5" descr="HSM2204-C.jpg"/>
          <p:cNvPicPr>
            <a:picLocks noChangeAspect="1"/>
          </p:cNvPicPr>
          <p:nvPr/>
        </p:nvPicPr>
        <p:blipFill>
          <a:blip r:embed="rId3"/>
          <a:srcRect/>
          <a:stretch>
            <a:fillRect/>
          </a:stretch>
        </p:blipFill>
        <p:spPr bwMode="auto">
          <a:xfrm>
            <a:off x="350838" y="2030413"/>
            <a:ext cx="3711575" cy="2374900"/>
          </a:xfrm>
          <a:prstGeom prst="rect">
            <a:avLst/>
          </a:prstGeom>
          <a:noFill/>
          <a:ln w="9525">
            <a:noFill/>
            <a:miter lim="800000"/>
            <a:headEnd/>
            <a:tailEnd/>
          </a:ln>
        </p:spPr>
      </p:pic>
      <p:pic>
        <p:nvPicPr>
          <p:cNvPr id="30725" name="Picture 6" descr="HSM2204-C.jpg"/>
          <p:cNvPicPr>
            <a:picLocks noChangeAspect="1"/>
          </p:cNvPicPr>
          <p:nvPr/>
        </p:nvPicPr>
        <p:blipFill>
          <a:blip r:embed="rId4"/>
          <a:srcRect/>
          <a:stretch>
            <a:fillRect/>
          </a:stretch>
        </p:blipFill>
        <p:spPr bwMode="auto">
          <a:xfrm>
            <a:off x="4933950" y="2030413"/>
            <a:ext cx="3689350" cy="236061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2"/>
          <p:cNvSpPr>
            <a:spLocks noGrp="1" noChangeArrowheads="1"/>
          </p:cNvSpPr>
          <p:nvPr>
            <p:ph type="title"/>
          </p:nvPr>
        </p:nvSpPr>
        <p:spPr/>
        <p:txBody>
          <a:bodyPr/>
          <a:lstStyle/>
          <a:p>
            <a:r>
              <a:rPr lang="es-ES" smtClean="0">
                <a:latin typeface="Arial" charset="0"/>
                <a:cs typeface="Arial" charset="0"/>
              </a:rPr>
              <a:t>Opciones de DLS automático</a:t>
            </a:r>
          </a:p>
        </p:txBody>
      </p:sp>
      <p:sp>
        <p:nvSpPr>
          <p:cNvPr id="158722"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[410] DLS automático</a:t>
            </a:r>
          </a:p>
          <a:p>
            <a:pPr marL="576072" lvl="1" indent="-118872">
              <a:spcBef>
                <a:spcPts val="432"/>
              </a:spcBef>
              <a:buFont typeface="Arial"/>
              <a:buChar char="•"/>
              <a:defRPr/>
            </a:pPr>
            <a:r>
              <a:rPr lang="en-CA" sz="1800">
                <a:solidFill>
                  <a:schemeClr val="tx1">
                    <a:lumMod val="85000"/>
                  </a:schemeClr>
                </a:solidFill>
                <a:latin typeface="Arial"/>
                <a:cs typeface="Arial"/>
              </a:rPr>
              <a:t>[001] Conmutaciones de DLS automático</a:t>
            </a:r>
          </a:p>
          <a:p>
            <a:pPr marL="576072" lvl="1" indent="-118872">
              <a:spcBef>
                <a:spcPts val="432"/>
              </a:spcBef>
              <a:buFont typeface="Arial"/>
              <a:buChar char="•"/>
              <a:defRPr/>
            </a:pPr>
            <a:r>
              <a:rPr lang="en-CA" sz="1800">
                <a:solidFill>
                  <a:schemeClr val="tx1">
                    <a:lumMod val="85000"/>
                  </a:schemeClr>
                </a:solidFill>
                <a:latin typeface="Arial"/>
                <a:cs typeface="Arial"/>
              </a:rPr>
              <a:t>[002] Días de DLS periódico</a:t>
            </a:r>
          </a:p>
          <a:p>
            <a:pPr marL="576072" lvl="1" indent="-118872">
              <a:spcBef>
                <a:spcPts val="432"/>
              </a:spcBef>
              <a:buFont typeface="Arial"/>
              <a:buChar char="•"/>
              <a:defRPr/>
            </a:pPr>
            <a:r>
              <a:rPr lang="en-CA" sz="1800">
                <a:solidFill>
                  <a:schemeClr val="tx1">
                    <a:lumMod val="85000"/>
                  </a:schemeClr>
                </a:solidFill>
                <a:latin typeface="Arial"/>
                <a:cs typeface="Arial"/>
              </a:rPr>
              <a:t>[003] Hora de DLS periódico</a:t>
            </a:r>
          </a:p>
          <a:p>
            <a:pPr marL="576072" lvl="1" indent="-118872">
              <a:spcBef>
                <a:spcPts val="432"/>
              </a:spcBef>
              <a:buFont typeface="Arial"/>
              <a:buChar char="•"/>
              <a:defRPr/>
            </a:pPr>
            <a:r>
              <a:rPr lang="en-CA" sz="1800">
                <a:solidFill>
                  <a:schemeClr val="tx1">
                    <a:lumMod val="85000"/>
                  </a:schemeClr>
                </a:solidFill>
                <a:latin typeface="Arial"/>
                <a:cs typeface="Arial"/>
              </a:rPr>
              <a:t>[007] Ventana de retardo de llamada – Hora de inicio, hora de finalización</a:t>
            </a:r>
          </a:p>
        </p:txBody>
      </p:sp>
      <p:sp>
        <p:nvSpPr>
          <p:cNvPr id="15872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D3BF92-D938-4937-82DD-D490B404FA48}" type="slidenum">
              <a:rPr lang="en-US" smtClean="0">
                <a:latin typeface="Arial" charset="0"/>
                <a:cs typeface="Arial" charset="0"/>
              </a:rPr>
              <a:pPr fontAlgn="base">
                <a:spcBef>
                  <a:spcPct val="0"/>
                </a:spcBef>
                <a:spcAft>
                  <a:spcPct val="0"/>
                </a:spcAft>
              </a:pPr>
              <a:t>70</a:t>
            </a:fld>
            <a:endParaRPr lang="en-US" smtClean="0">
              <a:latin typeface="Arial" charset="0"/>
              <a:cs typeface="Arial" charset="0"/>
            </a:endParaRPr>
          </a:p>
        </p:txBody>
      </p:sp>
      <p:sp>
        <p:nvSpPr>
          <p:cNvPr id="15872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2"/>
          <p:cNvSpPr>
            <a:spLocks noGrp="1" noChangeArrowheads="1"/>
          </p:cNvSpPr>
          <p:nvPr>
            <p:ph type="title"/>
          </p:nvPr>
        </p:nvSpPr>
        <p:spPr/>
        <p:txBody>
          <a:bodyPr/>
          <a:lstStyle/>
          <a:p>
            <a:r>
              <a:rPr lang="es-ES" smtClean="0">
                <a:latin typeface="Arial" charset="0"/>
                <a:cs typeface="Arial" charset="0"/>
              </a:rPr>
              <a:t>Opciones de DLS automático</a:t>
            </a:r>
          </a:p>
        </p:txBody>
      </p:sp>
      <p:graphicFrame>
        <p:nvGraphicFramePr>
          <p:cNvPr id="160805" name="Group 37"/>
          <p:cNvGraphicFramePr>
            <a:graphicFrameLocks noGrp="1"/>
          </p:cNvGraphicFramePr>
          <p:nvPr>
            <p:ph idx="1"/>
          </p:nvPr>
        </p:nvGraphicFramePr>
        <p:xfrm>
          <a:off x="762000" y="1600200"/>
          <a:ext cx="7924800" cy="334327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[410][001] Conmutaciones de DLS automático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DLS periódico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DLS con memoria intermedia de eventos 75 % llena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SA con memoria intermedia de eventos 75 % llena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bl>
          </a:graphicData>
        </a:graphic>
      </p:graphicFrame>
      <p:sp>
        <p:nvSpPr>
          <p:cNvPr id="16080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9B4349-9B6B-45B5-868D-74AD6C2070C8}" type="slidenum">
              <a:rPr lang="en-US" smtClean="0">
                <a:latin typeface="Arial" charset="0"/>
                <a:cs typeface="Arial" charset="0"/>
              </a:rPr>
              <a:pPr fontAlgn="base">
                <a:spcBef>
                  <a:spcPct val="0"/>
                </a:spcBef>
                <a:spcAft>
                  <a:spcPct val="0"/>
                </a:spcAft>
              </a:pPr>
              <a:t>71</a:t>
            </a:fld>
            <a:endParaRPr lang="en-US" smtClean="0">
              <a:latin typeface="Arial" charset="0"/>
              <a:cs typeface="Arial" charset="0"/>
            </a:endParaRPr>
          </a:p>
        </p:txBody>
      </p:sp>
      <p:sp>
        <p:nvSpPr>
          <p:cNvPr id="16080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2"/>
          <p:cNvSpPr>
            <a:spLocks noGrp="1" noChangeArrowheads="1"/>
          </p:cNvSpPr>
          <p:nvPr>
            <p:ph type="title"/>
          </p:nvPr>
        </p:nvSpPr>
        <p:spPr/>
        <p:txBody>
          <a:bodyPr/>
          <a:lstStyle/>
          <a:p>
            <a:r>
              <a:rPr lang="es-ES" smtClean="0">
                <a:latin typeface="Arial" charset="0"/>
                <a:cs typeface="Arial" charset="0"/>
              </a:rPr>
              <a:t>Programación</a:t>
            </a:r>
          </a:p>
        </p:txBody>
      </p:sp>
      <p:sp>
        <p:nvSpPr>
          <p:cNvPr id="162818"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La programación utiliza una configuración similar a MAXSYS</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[601] a [604] Programa la configuración 1 a 4</a:t>
            </a:r>
          </a:p>
          <a:p>
            <a:pPr marL="576072" lvl="1" indent="-118872">
              <a:spcBef>
                <a:spcPts val="432"/>
              </a:spcBef>
              <a:buFont typeface="Arial"/>
              <a:buChar char="•"/>
              <a:defRPr/>
            </a:pPr>
            <a:r>
              <a:rPr lang="en-CA" sz="1800">
                <a:solidFill>
                  <a:schemeClr val="tx1">
                    <a:lumMod val="85000"/>
                  </a:schemeClr>
                </a:solidFill>
                <a:latin typeface="Arial"/>
                <a:cs typeface="Arial"/>
              </a:rPr>
              <a:t>4 intervalos, primer dígito de la subsección = intervalo</a:t>
            </a:r>
          </a:p>
          <a:p>
            <a:pPr marL="576072" lvl="1" indent="-118872">
              <a:spcBef>
                <a:spcPts val="432"/>
              </a:spcBef>
              <a:buFont typeface="Arial"/>
              <a:buChar char="•"/>
              <a:defRPr/>
            </a:pPr>
            <a:r>
              <a:rPr lang="en-CA" sz="1800">
                <a:solidFill>
                  <a:schemeClr val="tx1">
                    <a:lumMod val="85000"/>
                  </a:schemeClr>
                </a:solidFill>
                <a:latin typeface="Arial"/>
                <a:cs typeface="Arial"/>
              </a:rPr>
              <a:t>[X01] Hora de inicio</a:t>
            </a:r>
          </a:p>
          <a:p>
            <a:pPr marL="576072" lvl="1" indent="-118872">
              <a:spcBef>
                <a:spcPts val="432"/>
              </a:spcBef>
              <a:buFont typeface="Arial"/>
              <a:buChar char="•"/>
              <a:defRPr/>
            </a:pPr>
            <a:r>
              <a:rPr lang="en-CA" sz="1800">
                <a:solidFill>
                  <a:schemeClr val="tx1">
                    <a:lumMod val="85000"/>
                  </a:schemeClr>
                </a:solidFill>
                <a:latin typeface="Arial"/>
                <a:cs typeface="Arial"/>
              </a:rPr>
              <a:t>[X02] Hora de finalización</a:t>
            </a:r>
          </a:p>
          <a:p>
            <a:pPr marL="1033272" lvl="2" indent="-118872">
              <a:spcBef>
                <a:spcPts val="432"/>
              </a:spcBef>
              <a:buFont typeface="Arial"/>
              <a:buChar char="•"/>
              <a:defRPr/>
            </a:pPr>
            <a:r>
              <a:rPr lang="en-CA" sz="1800">
                <a:solidFill>
                  <a:schemeClr val="tx1">
                    <a:lumMod val="85000"/>
                  </a:schemeClr>
                </a:solidFill>
                <a:latin typeface="Arial"/>
                <a:cs typeface="Arial"/>
              </a:rPr>
              <a:t>Soporta varios días programando 9999</a:t>
            </a:r>
          </a:p>
          <a:p>
            <a:pPr marL="576072" lvl="1" indent="-118872">
              <a:spcBef>
                <a:spcPts val="432"/>
              </a:spcBef>
              <a:buFont typeface="Arial"/>
              <a:buChar char="•"/>
              <a:defRPr/>
            </a:pPr>
            <a:r>
              <a:rPr lang="en-CA" sz="1800">
                <a:solidFill>
                  <a:schemeClr val="tx1">
                    <a:lumMod val="85000"/>
                  </a:schemeClr>
                </a:solidFill>
                <a:latin typeface="Arial"/>
                <a:cs typeface="Arial"/>
              </a:rPr>
              <a:t>[X03] Máscara de día – Domingo a sábado</a:t>
            </a:r>
          </a:p>
          <a:p>
            <a:pPr marL="576072" lvl="1" indent="-118872">
              <a:spcBef>
                <a:spcPts val="432"/>
              </a:spcBef>
              <a:buFont typeface="Arial"/>
              <a:buChar char="•"/>
              <a:defRPr/>
            </a:pPr>
            <a:r>
              <a:rPr lang="en-CA" sz="1800">
                <a:solidFill>
                  <a:schemeClr val="tx1">
                    <a:lumMod val="85000"/>
                  </a:schemeClr>
                </a:solidFill>
                <a:latin typeface="Arial"/>
                <a:cs typeface="Arial"/>
              </a:rPr>
              <a:t>[X04] Máscara de feriado – Feriado 1 a 4</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[711] a [714] Programación de feriado 1 a 4</a:t>
            </a:r>
          </a:p>
          <a:p>
            <a:pPr marL="576072" lvl="1" indent="-118872">
              <a:spcBef>
                <a:spcPts val="432"/>
              </a:spcBef>
              <a:buFont typeface="Arial"/>
              <a:buChar char="•"/>
              <a:defRPr/>
            </a:pPr>
            <a:r>
              <a:rPr lang="en-CA" sz="1800">
                <a:solidFill>
                  <a:schemeClr val="tx1">
                    <a:lumMod val="85000"/>
                  </a:schemeClr>
                </a:solidFill>
                <a:latin typeface="Arial"/>
                <a:cs typeface="Arial"/>
              </a:rPr>
              <a:t>[001] a [099] Feriado 1 a 99</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Es necesario entrar en las programaciones para activarlas/desactivarlas</a:t>
            </a:r>
          </a:p>
        </p:txBody>
      </p:sp>
      <p:sp>
        <p:nvSpPr>
          <p:cNvPr id="16281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63F6D6-425B-4E5E-889A-6FCC5A489085}" type="slidenum">
              <a:rPr lang="en-US" smtClean="0">
                <a:latin typeface="Arial" charset="0"/>
                <a:cs typeface="Arial" charset="0"/>
              </a:rPr>
              <a:pPr fontAlgn="base">
                <a:spcBef>
                  <a:spcPct val="0"/>
                </a:spcBef>
                <a:spcAft>
                  <a:spcPct val="0"/>
                </a:spcAft>
              </a:pPr>
              <a:t>72</a:t>
            </a:fld>
            <a:endParaRPr lang="en-US" smtClean="0">
              <a:latin typeface="Arial" charset="0"/>
              <a:cs typeface="Arial" charset="0"/>
            </a:endParaRPr>
          </a:p>
        </p:txBody>
      </p:sp>
      <p:sp>
        <p:nvSpPr>
          <p:cNvPr id="16282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2"/>
          <p:cNvSpPr>
            <a:spLocks noGrp="1" noChangeArrowheads="1"/>
          </p:cNvSpPr>
          <p:nvPr>
            <p:ph type="title"/>
          </p:nvPr>
        </p:nvSpPr>
        <p:spPr/>
        <p:txBody>
          <a:bodyPr/>
          <a:lstStyle/>
          <a:p>
            <a:r>
              <a:rPr lang="es-ES" smtClean="0">
                <a:latin typeface="Arial" charset="0"/>
                <a:cs typeface="Arial" charset="0"/>
              </a:rPr>
              <a:t>PowerG</a:t>
            </a:r>
          </a:p>
        </p:txBody>
      </p:sp>
      <p:sp>
        <p:nvSpPr>
          <p:cNvPr id="164866" name="Content Placeholder 8"/>
          <p:cNvSpPr>
            <a:spLocks noGrp="1"/>
          </p:cNvSpPr>
          <p:nvPr>
            <p:ph idx="1"/>
          </p:nvPr>
        </p:nvSpPr>
        <p:spPr/>
        <p:txBody>
          <a:bodyPr/>
          <a:lstStyle/>
          <a:p>
            <a:pPr marL="574675" lvl="1" indent="-117475">
              <a:spcBef>
                <a:spcPts val="438"/>
              </a:spcBef>
            </a:pPr>
            <a:r>
              <a:rPr lang="es-ES" sz="1800" smtClean="0">
                <a:solidFill>
                  <a:srgbClr val="000000"/>
                </a:solidFill>
                <a:latin typeface="Arial" charset="0"/>
                <a:cs typeface="Arial" charset="0"/>
              </a:rPr>
              <a:t>Alcance sumamente mejorado</a:t>
            </a:r>
          </a:p>
          <a:p>
            <a:pPr marL="574675" lvl="1" indent="-117475">
              <a:spcBef>
                <a:spcPts val="438"/>
              </a:spcBef>
            </a:pPr>
            <a:r>
              <a:rPr lang="es-ES" sz="1800" smtClean="0">
                <a:solidFill>
                  <a:srgbClr val="000000"/>
                </a:solidFill>
                <a:latin typeface="Arial" charset="0"/>
                <a:cs typeface="Arial" charset="0"/>
              </a:rPr>
              <a:t>La selección de salto de frecuencia múltiple es más sólido frente a los cambios de ambiente (50 canales a 915)</a:t>
            </a:r>
          </a:p>
          <a:p>
            <a:pPr marL="574675" lvl="1" indent="-117475">
              <a:spcBef>
                <a:spcPts val="438"/>
              </a:spcBef>
            </a:pPr>
            <a:r>
              <a:rPr lang="es-ES" sz="1800" smtClean="0">
                <a:solidFill>
                  <a:srgbClr val="000000"/>
                </a:solidFill>
                <a:latin typeface="Arial" charset="0"/>
                <a:cs typeface="Arial" charset="0"/>
              </a:rPr>
              <a:t>Hay menos interferencia a 915MHz </a:t>
            </a:r>
          </a:p>
          <a:p>
            <a:pPr marL="574675" lvl="1" indent="-117475">
              <a:spcBef>
                <a:spcPts val="438"/>
              </a:spcBef>
            </a:pPr>
            <a:r>
              <a:rPr lang="es-ES" sz="1800" smtClean="0">
                <a:solidFill>
                  <a:srgbClr val="000000"/>
                </a:solidFill>
                <a:latin typeface="Arial" charset="0"/>
                <a:cs typeface="Arial" charset="0"/>
              </a:rPr>
              <a:t>La prueba de calidad del enlace (prueba de localización) se puede realizar en el dispositivo violando y restaurando la unidad.  Los resultados de la prueba se muestran en el dispositivo durante 15 minutos.</a:t>
            </a:r>
          </a:p>
          <a:p>
            <a:pPr marL="574675" lvl="1" indent="-117475">
              <a:spcBef>
                <a:spcPts val="438"/>
              </a:spcBef>
            </a:pPr>
            <a:r>
              <a:rPr lang="es-ES" sz="1800" smtClean="0">
                <a:solidFill>
                  <a:srgbClr val="000000"/>
                </a:solidFill>
                <a:latin typeface="Arial" charset="0"/>
                <a:cs typeface="Arial" charset="0"/>
              </a:rPr>
              <a:t>El dispositivo PowerG tiene opciones de configuración que se pueden personalizar desde el panel.</a:t>
            </a:r>
          </a:p>
          <a:p>
            <a:pPr marL="574675" lvl="1" indent="-117475">
              <a:spcBef>
                <a:spcPts val="438"/>
              </a:spcBef>
            </a:pPr>
            <a:r>
              <a:rPr lang="es-ES" sz="1800" smtClean="0">
                <a:solidFill>
                  <a:srgbClr val="000000"/>
                </a:solidFill>
                <a:latin typeface="Arial" charset="0"/>
                <a:cs typeface="Arial" charset="0"/>
              </a:rPr>
              <a:t>El registro automático y el registro manual se pueden realizar en el mismo lugar de la programación del instalador en el sistema HS. [804][000]</a:t>
            </a:r>
          </a:p>
          <a:p>
            <a:pPr marL="574675" lvl="1" indent="-117475">
              <a:spcBef>
                <a:spcPts val="438"/>
              </a:spcBef>
            </a:pPr>
            <a:r>
              <a:rPr lang="es-ES" sz="1800" smtClean="0">
                <a:solidFill>
                  <a:srgbClr val="000000"/>
                </a:solidFill>
                <a:latin typeface="Arial" charset="0"/>
                <a:cs typeface="Arial" charset="0"/>
              </a:rPr>
              <a:t>Selección dinámica de nodos al utilizar repetidoras</a:t>
            </a:r>
          </a:p>
          <a:p>
            <a:pPr marL="117475" indent="-117475">
              <a:spcBef>
                <a:spcPts val="500"/>
              </a:spcBef>
            </a:pPr>
            <a:endParaRPr lang="en-US" sz="2100" smtClean="0">
              <a:latin typeface="Arial" charset="0"/>
              <a:cs typeface="Arial" charset="0"/>
            </a:endParaRPr>
          </a:p>
        </p:txBody>
      </p:sp>
      <p:sp>
        <p:nvSpPr>
          <p:cNvPr id="16486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B429AC-F310-4776-9B9C-2DB76434E97F}" type="slidenum">
              <a:rPr lang="en-US" smtClean="0">
                <a:latin typeface="Arial" charset="0"/>
                <a:cs typeface="Arial" charset="0"/>
              </a:rPr>
              <a:pPr fontAlgn="base">
                <a:spcBef>
                  <a:spcPct val="0"/>
                </a:spcBef>
                <a:spcAft>
                  <a:spcPct val="0"/>
                </a:spcAft>
              </a:pPr>
              <a:t>73</a:t>
            </a:fld>
            <a:endParaRPr lang="en-US" smtClean="0">
              <a:latin typeface="Arial" charset="0"/>
              <a:cs typeface="Arial" charset="0"/>
            </a:endParaRPr>
          </a:p>
        </p:txBody>
      </p:sp>
      <p:sp>
        <p:nvSpPr>
          <p:cNvPr id="16486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ChangeArrowheads="1"/>
          </p:cNvSpPr>
          <p:nvPr>
            <p:ph type="title"/>
          </p:nvPr>
        </p:nvSpPr>
        <p:spPr/>
        <p:txBody>
          <a:bodyPr/>
          <a:lstStyle/>
          <a:p>
            <a:r>
              <a:rPr lang="es-ES" smtClean="0">
                <a:latin typeface="Arial" charset="0"/>
                <a:cs typeface="Arial" charset="0"/>
              </a:rPr>
              <a:t>Registro del dispositivo PowerG</a:t>
            </a:r>
          </a:p>
        </p:txBody>
      </p:sp>
      <p:sp>
        <p:nvSpPr>
          <p:cNvPr id="166914" name="Content Placeholder 8"/>
          <p:cNvSpPr>
            <a:spLocks noGrp="1"/>
          </p:cNvSpPr>
          <p:nvPr>
            <p:ph idx="1"/>
          </p:nvPr>
        </p:nvSpPr>
        <p:spPr/>
        <p:txBody>
          <a:bodyPr/>
          <a:lstStyle/>
          <a:p>
            <a:pPr marL="117475" indent="-117475">
              <a:spcBef>
                <a:spcPts val="575"/>
              </a:spcBef>
              <a:buClr>
                <a:srgbClr val="000000"/>
              </a:buClr>
            </a:pPr>
            <a:r>
              <a:rPr lang="es-ES" sz="2400" smtClean="0">
                <a:solidFill>
                  <a:srgbClr val="000000"/>
                </a:solidFill>
                <a:latin typeface="Arial" charset="0"/>
                <a:cs typeface="Arial" charset="0"/>
              </a:rPr>
              <a:t>Las ID del dispositivo son de 7 dígitos</a:t>
            </a:r>
          </a:p>
          <a:p>
            <a:pPr marL="117475" indent="-117475">
              <a:spcBef>
                <a:spcPts val="575"/>
              </a:spcBef>
              <a:buClr>
                <a:srgbClr val="000000"/>
              </a:buClr>
            </a:pPr>
            <a:r>
              <a:rPr lang="es-ES" sz="2400" smtClean="0">
                <a:solidFill>
                  <a:srgbClr val="000000"/>
                </a:solidFill>
                <a:latin typeface="Arial" charset="0"/>
                <a:cs typeface="Arial" charset="0"/>
              </a:rPr>
              <a:t>Formato – ID:TTT-XXXX</a:t>
            </a:r>
          </a:p>
          <a:p>
            <a:pPr marL="117475" indent="-117475">
              <a:spcBef>
                <a:spcPts val="575"/>
              </a:spcBef>
              <a:buClr>
                <a:srgbClr val="000000"/>
              </a:buClr>
            </a:pPr>
            <a:r>
              <a:rPr lang="es-ES" sz="2400" smtClean="0">
                <a:solidFill>
                  <a:srgbClr val="000000"/>
                </a:solidFill>
                <a:latin typeface="Arial" charset="0"/>
                <a:cs typeface="Arial" charset="0"/>
              </a:rPr>
              <a:t>TTT = Tipo de dispositivo</a:t>
            </a:r>
          </a:p>
          <a:p>
            <a:pPr marL="117475" indent="-117475">
              <a:spcBef>
                <a:spcPts val="575"/>
              </a:spcBef>
              <a:buClr>
                <a:srgbClr val="000000"/>
              </a:buClr>
            </a:pPr>
            <a:r>
              <a:rPr lang="es-ES" sz="2400" smtClean="0">
                <a:solidFill>
                  <a:srgbClr val="000000"/>
                </a:solidFill>
                <a:latin typeface="Arial" charset="0"/>
                <a:cs typeface="Arial" charset="0"/>
              </a:rPr>
              <a:t>La etiqueta está ubicada en la parte posterior de la mayoría de los dispositivos</a:t>
            </a:r>
          </a:p>
          <a:p>
            <a:pPr marL="117475" indent="-117475">
              <a:spcBef>
                <a:spcPts val="575"/>
              </a:spcBef>
            </a:pPr>
            <a:endParaRPr lang="en-US" sz="2400" smtClean="0">
              <a:latin typeface="Arial" charset="0"/>
              <a:cs typeface="Arial" charset="0"/>
            </a:endParaRPr>
          </a:p>
          <a:p>
            <a:pPr marL="117475" indent="-117475">
              <a:spcBef>
                <a:spcPts val="575"/>
              </a:spcBef>
            </a:pPr>
            <a:endParaRPr lang="en-US" sz="2400" smtClean="0">
              <a:latin typeface="Arial" charset="0"/>
              <a:cs typeface="Arial" charset="0"/>
            </a:endParaRPr>
          </a:p>
        </p:txBody>
      </p:sp>
      <p:sp>
        <p:nvSpPr>
          <p:cNvPr id="16691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0E7A93-9072-4810-9B3F-8036496942D1}" type="slidenum">
              <a:rPr lang="en-US" smtClean="0">
                <a:latin typeface="Arial" charset="0"/>
                <a:cs typeface="Arial" charset="0"/>
              </a:rPr>
              <a:pPr fontAlgn="base">
                <a:spcBef>
                  <a:spcPct val="0"/>
                </a:spcBef>
                <a:spcAft>
                  <a:spcPct val="0"/>
                </a:spcAft>
              </a:pPr>
              <a:t>74</a:t>
            </a:fld>
            <a:endParaRPr lang="en-US" smtClean="0">
              <a:latin typeface="Arial" charset="0"/>
              <a:cs typeface="Arial" charset="0"/>
            </a:endParaRPr>
          </a:p>
        </p:txBody>
      </p:sp>
      <p:sp>
        <p:nvSpPr>
          <p:cNvPr id="16691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ChangeArrowheads="1"/>
          </p:cNvSpPr>
          <p:nvPr>
            <p:ph type="title"/>
          </p:nvPr>
        </p:nvSpPr>
        <p:spPr/>
        <p:txBody>
          <a:bodyPr/>
          <a:lstStyle/>
          <a:p>
            <a:r>
              <a:rPr lang="es-ES" smtClean="0">
                <a:latin typeface="Arial" charset="0"/>
                <a:cs typeface="Arial" charset="0"/>
              </a:rPr>
              <a:t>Registro del dispositivo PowerG</a:t>
            </a:r>
          </a:p>
        </p:txBody>
      </p:sp>
      <p:sp>
        <p:nvSpPr>
          <p:cNvPr id="168962" name="Content Placeholder 8"/>
          <p:cNvSpPr>
            <a:spLocks noGrp="1"/>
          </p:cNvSpPr>
          <p:nvPr>
            <p:ph idx="1"/>
          </p:nvPr>
        </p:nvSpPr>
        <p:spPr/>
        <p:txBody>
          <a:bodyPr/>
          <a:lstStyle/>
          <a:p>
            <a:pPr marL="117475" indent="-117475">
              <a:spcBef>
                <a:spcPts val="500"/>
              </a:spcBef>
              <a:buClr>
                <a:srgbClr val="000000"/>
              </a:buClr>
            </a:pPr>
            <a:r>
              <a:rPr lang="en-CA" sz="2100" smtClean="0">
                <a:solidFill>
                  <a:srgbClr val="000000"/>
                </a:solidFill>
                <a:latin typeface="Arial" charset="0"/>
                <a:cs typeface="Arial" charset="0"/>
              </a:rPr>
              <a:t>[</a:t>
            </a:r>
            <a:r>
              <a:rPr lang="es-ES" sz="2100" smtClean="0">
                <a:solidFill>
                  <a:srgbClr val="000000"/>
                </a:solidFill>
                <a:latin typeface="Arial" charset="0"/>
                <a:cs typeface="Arial" charset="0"/>
              </a:rPr>
              <a:t>804][000] Registro inalámbrico</a:t>
            </a:r>
          </a:p>
          <a:p>
            <a:pPr marL="574675" lvl="1" indent="-117475">
              <a:spcBef>
                <a:spcPts val="438"/>
              </a:spcBef>
            </a:pPr>
            <a:r>
              <a:rPr lang="es-ES" sz="1800" smtClean="0">
                <a:solidFill>
                  <a:srgbClr val="000000"/>
                </a:solidFill>
                <a:latin typeface="Arial" charset="0"/>
                <a:cs typeface="Arial" charset="0"/>
              </a:rPr>
              <a:t>Soporta el registro automático</a:t>
            </a:r>
          </a:p>
          <a:p>
            <a:pPr marL="1031875" lvl="2" indent="-117475">
              <a:spcBef>
                <a:spcPts val="438"/>
              </a:spcBef>
            </a:pPr>
            <a:r>
              <a:rPr lang="es-ES" sz="1800" smtClean="0">
                <a:solidFill>
                  <a:srgbClr val="000000"/>
                </a:solidFill>
                <a:latin typeface="Arial" charset="0"/>
                <a:cs typeface="Arial" charset="0"/>
              </a:rPr>
              <a:t>Pulse y mantenga el botón de registro del dispositivo hasta que el LED se active de manera sólida; a continuación, libere el botón</a:t>
            </a:r>
          </a:p>
          <a:p>
            <a:pPr marL="1031875" lvl="2" indent="-117475">
              <a:spcBef>
                <a:spcPts val="438"/>
              </a:spcBef>
            </a:pPr>
            <a:r>
              <a:rPr lang="es-ES" sz="1800" smtClean="0">
                <a:solidFill>
                  <a:srgbClr val="000000"/>
                </a:solidFill>
                <a:latin typeface="Arial" charset="0"/>
                <a:cs typeface="Arial" charset="0"/>
              </a:rPr>
              <a:t>En contadas ocasiones, serán necesarios varios intentos</a:t>
            </a:r>
          </a:p>
          <a:p>
            <a:pPr marL="1031875" lvl="2" indent="-117475">
              <a:spcBef>
                <a:spcPts val="438"/>
              </a:spcBef>
            </a:pPr>
            <a:r>
              <a:rPr lang="es-ES" sz="1800" smtClean="0">
                <a:solidFill>
                  <a:srgbClr val="000000"/>
                </a:solidFill>
                <a:latin typeface="Arial" charset="0"/>
                <a:cs typeface="Arial" charset="0"/>
              </a:rPr>
              <a:t>El número de serie del dispositivo se completará automáticamente en la pantalla, pulse [*] para confirmarlo</a:t>
            </a:r>
          </a:p>
          <a:p>
            <a:pPr marL="574675" lvl="1" indent="-117475">
              <a:spcBef>
                <a:spcPts val="438"/>
              </a:spcBef>
            </a:pPr>
            <a:r>
              <a:rPr lang="es-ES" sz="1800" smtClean="0">
                <a:solidFill>
                  <a:srgbClr val="000000"/>
                </a:solidFill>
                <a:latin typeface="Arial" charset="0"/>
                <a:cs typeface="Arial" charset="0"/>
              </a:rPr>
              <a:t>Pre-registro/registro manual</a:t>
            </a:r>
          </a:p>
          <a:p>
            <a:pPr marL="1031875" lvl="2" indent="-117475">
              <a:spcBef>
                <a:spcPts val="438"/>
              </a:spcBef>
            </a:pPr>
            <a:r>
              <a:rPr lang="es-ES" sz="1800" smtClean="0">
                <a:solidFill>
                  <a:srgbClr val="000000"/>
                </a:solidFill>
                <a:latin typeface="Arial" charset="0"/>
                <a:cs typeface="Arial" charset="0"/>
              </a:rPr>
              <a:t>Escriba el número de serie del dispositivo y configúrelo</a:t>
            </a:r>
          </a:p>
          <a:p>
            <a:pPr marL="1031875" lvl="2" indent="-117475">
              <a:spcBef>
                <a:spcPts val="438"/>
              </a:spcBef>
            </a:pPr>
            <a:r>
              <a:rPr lang="es-ES" sz="1800" smtClean="0">
                <a:solidFill>
                  <a:srgbClr val="000000"/>
                </a:solidFill>
                <a:latin typeface="Arial" charset="0"/>
                <a:cs typeface="Arial" charset="0"/>
              </a:rPr>
              <a:t>Una vez configurado el sistema viole/restaure el dispositivo para completar el procedimiento de registro</a:t>
            </a:r>
          </a:p>
        </p:txBody>
      </p:sp>
      <p:sp>
        <p:nvSpPr>
          <p:cNvPr id="16896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0B060B-F767-4143-BE9E-59CBEA9E61D7}" type="slidenum">
              <a:rPr lang="en-US" smtClean="0">
                <a:latin typeface="Arial" charset="0"/>
                <a:cs typeface="Arial" charset="0"/>
              </a:rPr>
              <a:pPr fontAlgn="base">
                <a:spcBef>
                  <a:spcPct val="0"/>
                </a:spcBef>
                <a:spcAft>
                  <a:spcPct val="0"/>
                </a:spcAft>
              </a:pPr>
              <a:t>75</a:t>
            </a:fld>
            <a:endParaRPr lang="en-US" smtClean="0">
              <a:latin typeface="Arial" charset="0"/>
              <a:cs typeface="Arial" charset="0"/>
            </a:endParaRPr>
          </a:p>
        </p:txBody>
      </p:sp>
      <p:sp>
        <p:nvSpPr>
          <p:cNvPr id="16896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noChangeArrowheads="1"/>
          </p:cNvSpPr>
          <p:nvPr>
            <p:ph type="title"/>
          </p:nvPr>
        </p:nvSpPr>
        <p:spPr/>
        <p:txBody>
          <a:bodyPr/>
          <a:lstStyle/>
          <a:p>
            <a:r>
              <a:rPr lang="es-ES" smtClean="0">
                <a:latin typeface="Arial" charset="0"/>
                <a:cs typeface="Arial" charset="0"/>
              </a:rPr>
              <a:t>Registro del dispositivo PowerG</a:t>
            </a:r>
          </a:p>
        </p:txBody>
      </p:sp>
      <p:sp>
        <p:nvSpPr>
          <p:cNvPr id="171010" name="Content Placeholder 8"/>
          <p:cNvSpPr>
            <a:spLocks noGrp="1"/>
          </p:cNvSpPr>
          <p:nvPr>
            <p:ph idx="1"/>
          </p:nvPr>
        </p:nvSpPr>
        <p:spPr/>
        <p:txBody>
          <a:bodyPr/>
          <a:lstStyle/>
          <a:p>
            <a:pPr marL="117475" indent="-117475">
              <a:lnSpc>
                <a:spcPct val="80000"/>
              </a:lnSpc>
              <a:spcBef>
                <a:spcPts val="500"/>
              </a:spcBef>
              <a:buClr>
                <a:srgbClr val="000000"/>
              </a:buClr>
            </a:pPr>
            <a:r>
              <a:rPr lang="en-CA" sz="1900" smtClean="0">
                <a:solidFill>
                  <a:srgbClr val="000000"/>
                </a:solidFill>
                <a:latin typeface="Arial" charset="0"/>
                <a:cs typeface="Arial" charset="0"/>
              </a:rPr>
              <a:t>[</a:t>
            </a:r>
            <a:r>
              <a:rPr lang="es-ES" sz="1900" smtClean="0">
                <a:solidFill>
                  <a:srgbClr val="000000"/>
                </a:solidFill>
                <a:latin typeface="Arial" charset="0"/>
                <a:cs typeface="Arial" charset="0"/>
              </a:rPr>
              <a:t>804] Configuración inalámbrica</a:t>
            </a:r>
          </a:p>
          <a:p>
            <a:pPr marL="574675" lvl="1" indent="-117475">
              <a:lnSpc>
                <a:spcPct val="80000"/>
              </a:lnSpc>
              <a:spcBef>
                <a:spcPts val="363"/>
              </a:spcBef>
            </a:pPr>
            <a:r>
              <a:rPr lang="es-ES" sz="1400" smtClean="0">
                <a:solidFill>
                  <a:srgbClr val="000000"/>
                </a:solidFill>
                <a:latin typeface="Arial" charset="0"/>
                <a:cs typeface="Arial" charset="0"/>
              </a:rPr>
              <a:t>[000] Registro de dispositivo inalámbrico</a:t>
            </a:r>
          </a:p>
          <a:p>
            <a:pPr marL="574675" lvl="1" indent="-117475">
              <a:lnSpc>
                <a:spcPct val="80000"/>
              </a:lnSpc>
              <a:spcBef>
                <a:spcPts val="363"/>
              </a:spcBef>
            </a:pPr>
            <a:r>
              <a:rPr lang="es-ES" sz="1400" smtClean="0">
                <a:solidFill>
                  <a:srgbClr val="000000"/>
                </a:solidFill>
                <a:latin typeface="Arial" charset="0"/>
                <a:cs typeface="Arial" charset="0"/>
              </a:rPr>
              <a:t>Pulse el botón de registro del dispositivo o introduzca la ID del dispositivo</a:t>
            </a:r>
          </a:p>
          <a:p>
            <a:pPr marL="574675" lvl="1" indent="-117475">
              <a:lnSpc>
                <a:spcPct val="80000"/>
              </a:lnSpc>
              <a:spcBef>
                <a:spcPts val="363"/>
              </a:spcBef>
            </a:pPr>
            <a:r>
              <a:rPr lang="es-ES" sz="1400" smtClean="0">
                <a:solidFill>
                  <a:srgbClr val="000000"/>
                </a:solidFill>
                <a:latin typeface="Arial" charset="0"/>
                <a:cs typeface="Arial" charset="0"/>
              </a:rPr>
              <a:t>Zonas</a:t>
            </a:r>
          </a:p>
          <a:p>
            <a:pPr marL="1031875" lvl="2" indent="-117475">
              <a:lnSpc>
                <a:spcPct val="80000"/>
              </a:lnSpc>
              <a:spcBef>
                <a:spcPts val="363"/>
              </a:spcBef>
            </a:pPr>
            <a:r>
              <a:rPr lang="es-ES" sz="1400" smtClean="0">
                <a:solidFill>
                  <a:srgbClr val="000000"/>
                </a:solidFill>
                <a:latin typeface="Arial" charset="0"/>
                <a:cs typeface="Arial" charset="0"/>
              </a:rPr>
              <a:t>Número de zona – Entrada de 3 dígitos – Se muestra la primera zona disponible</a:t>
            </a:r>
          </a:p>
          <a:p>
            <a:pPr marL="1031875" lvl="2" indent="-117475">
              <a:lnSpc>
                <a:spcPct val="80000"/>
              </a:lnSpc>
              <a:spcBef>
                <a:spcPts val="363"/>
              </a:spcBef>
            </a:pPr>
            <a:r>
              <a:rPr lang="es-ES" sz="1400" smtClean="0">
                <a:solidFill>
                  <a:srgbClr val="000000"/>
                </a:solidFill>
                <a:latin typeface="Arial" charset="0"/>
                <a:cs typeface="Arial" charset="0"/>
              </a:rPr>
              <a:t>Tipo de zona – Selección de 3 dígitos</a:t>
            </a:r>
          </a:p>
          <a:p>
            <a:pPr marL="1031875" lvl="2" indent="-117475">
              <a:lnSpc>
                <a:spcPct val="80000"/>
              </a:lnSpc>
              <a:spcBef>
                <a:spcPts val="363"/>
              </a:spcBef>
            </a:pPr>
            <a:r>
              <a:rPr lang="es-ES" sz="1400" smtClean="0">
                <a:solidFill>
                  <a:srgbClr val="000000"/>
                </a:solidFill>
                <a:latin typeface="Arial" charset="0"/>
                <a:cs typeface="Arial" charset="0"/>
              </a:rPr>
              <a:t>Asignación de partición – Máscara de bits</a:t>
            </a:r>
          </a:p>
          <a:p>
            <a:pPr marL="1031875" lvl="2" indent="-117475">
              <a:lnSpc>
                <a:spcPct val="80000"/>
              </a:lnSpc>
              <a:spcBef>
                <a:spcPts val="363"/>
              </a:spcBef>
            </a:pPr>
            <a:r>
              <a:rPr lang="es-ES" sz="1400" smtClean="0">
                <a:solidFill>
                  <a:srgbClr val="000000"/>
                </a:solidFill>
                <a:latin typeface="Arial" charset="0"/>
                <a:cs typeface="Arial" charset="0"/>
              </a:rPr>
              <a:t>Etiqueta de zona</a:t>
            </a:r>
          </a:p>
          <a:p>
            <a:pPr marL="574675" lvl="1" indent="-117475">
              <a:lnSpc>
                <a:spcPct val="80000"/>
              </a:lnSpc>
              <a:spcBef>
                <a:spcPts val="363"/>
              </a:spcBef>
            </a:pPr>
            <a:r>
              <a:rPr lang="es-ES" sz="1400" smtClean="0">
                <a:solidFill>
                  <a:srgbClr val="000000"/>
                </a:solidFill>
                <a:latin typeface="Arial" charset="0"/>
                <a:cs typeface="Arial" charset="0"/>
              </a:rPr>
              <a:t>Llave inalámbrica</a:t>
            </a:r>
          </a:p>
          <a:p>
            <a:pPr marL="1031875" lvl="2" indent="-117475">
              <a:lnSpc>
                <a:spcPct val="80000"/>
              </a:lnSpc>
              <a:spcBef>
                <a:spcPts val="363"/>
              </a:spcBef>
            </a:pPr>
            <a:r>
              <a:rPr lang="es-ES" sz="1400" smtClean="0">
                <a:solidFill>
                  <a:srgbClr val="000000"/>
                </a:solidFill>
                <a:latin typeface="Arial" charset="0"/>
                <a:cs typeface="Arial" charset="0"/>
              </a:rPr>
              <a:t>Asignación de partición – Selección de 2 dígitos</a:t>
            </a:r>
          </a:p>
          <a:p>
            <a:pPr marL="1031875" lvl="2" indent="-117475">
              <a:lnSpc>
                <a:spcPct val="80000"/>
              </a:lnSpc>
              <a:spcBef>
                <a:spcPts val="363"/>
              </a:spcBef>
            </a:pPr>
            <a:r>
              <a:rPr lang="es-ES" sz="1400" smtClean="0">
                <a:solidFill>
                  <a:srgbClr val="000000"/>
                </a:solidFill>
                <a:latin typeface="Arial" charset="0"/>
                <a:cs typeface="Arial" charset="0"/>
              </a:rPr>
              <a:t>Asignación de usuario – Selección de 2 dígitos</a:t>
            </a:r>
          </a:p>
          <a:p>
            <a:pPr marL="574675" lvl="1" indent="-117475">
              <a:lnSpc>
                <a:spcPct val="80000"/>
              </a:lnSpc>
              <a:spcBef>
                <a:spcPts val="363"/>
              </a:spcBef>
            </a:pPr>
            <a:r>
              <a:rPr lang="es-ES" sz="1400" smtClean="0">
                <a:solidFill>
                  <a:srgbClr val="000000"/>
                </a:solidFill>
                <a:latin typeface="Arial" charset="0"/>
                <a:cs typeface="Arial" charset="0"/>
              </a:rPr>
              <a:t>Sirenas</a:t>
            </a:r>
          </a:p>
          <a:p>
            <a:pPr marL="1031875" lvl="2" indent="-117475">
              <a:lnSpc>
                <a:spcPct val="80000"/>
              </a:lnSpc>
              <a:spcBef>
                <a:spcPts val="363"/>
              </a:spcBef>
            </a:pPr>
            <a:r>
              <a:rPr lang="es-ES" sz="1400" smtClean="0">
                <a:solidFill>
                  <a:srgbClr val="000000"/>
                </a:solidFill>
                <a:latin typeface="Arial" charset="0"/>
                <a:cs typeface="Arial" charset="0"/>
              </a:rPr>
              <a:t>Asignación de partición – Máscara de bits</a:t>
            </a:r>
          </a:p>
          <a:p>
            <a:pPr marL="1031875" lvl="2" indent="-117475">
              <a:lnSpc>
                <a:spcPct val="80000"/>
              </a:lnSpc>
              <a:spcBef>
                <a:spcPts val="363"/>
              </a:spcBef>
            </a:pPr>
            <a:r>
              <a:rPr lang="es-ES" sz="1400" smtClean="0">
                <a:solidFill>
                  <a:srgbClr val="000000"/>
                </a:solidFill>
                <a:latin typeface="Arial" charset="0"/>
                <a:cs typeface="Arial" charset="0"/>
              </a:rPr>
              <a:t>Etiqueta de sirena</a:t>
            </a:r>
          </a:p>
          <a:p>
            <a:pPr marL="574675" lvl="1" indent="-117475">
              <a:lnSpc>
                <a:spcPct val="80000"/>
              </a:lnSpc>
              <a:spcBef>
                <a:spcPts val="363"/>
              </a:spcBef>
            </a:pPr>
            <a:r>
              <a:rPr lang="es-ES" sz="1400" smtClean="0">
                <a:solidFill>
                  <a:srgbClr val="000000"/>
                </a:solidFill>
                <a:latin typeface="Arial" charset="0"/>
                <a:cs typeface="Arial" charset="0"/>
              </a:rPr>
              <a:t>Teclado</a:t>
            </a:r>
          </a:p>
          <a:p>
            <a:pPr marL="1031875" lvl="2" indent="-117475">
              <a:lnSpc>
                <a:spcPct val="80000"/>
              </a:lnSpc>
              <a:spcBef>
                <a:spcPts val="363"/>
              </a:spcBef>
            </a:pPr>
            <a:r>
              <a:rPr lang="es-ES" sz="1400" smtClean="0">
                <a:solidFill>
                  <a:srgbClr val="000000"/>
                </a:solidFill>
                <a:latin typeface="Arial" charset="0"/>
                <a:cs typeface="Arial" charset="0"/>
              </a:rPr>
              <a:t>Asignación de ranura de teclado – Entrada de 2 dígitos</a:t>
            </a:r>
          </a:p>
          <a:p>
            <a:pPr marL="1031875" lvl="2" indent="-117475">
              <a:lnSpc>
                <a:spcPct val="80000"/>
              </a:lnSpc>
              <a:spcBef>
                <a:spcPts val="363"/>
              </a:spcBef>
            </a:pPr>
            <a:r>
              <a:rPr lang="es-ES" sz="1400" smtClean="0">
                <a:solidFill>
                  <a:srgbClr val="000000"/>
                </a:solidFill>
                <a:latin typeface="Arial" charset="0"/>
                <a:cs typeface="Arial" charset="0"/>
              </a:rPr>
              <a:t>Etiqueta de teclado</a:t>
            </a:r>
          </a:p>
          <a:p>
            <a:pPr marL="574675" lvl="1" indent="-117475">
              <a:lnSpc>
                <a:spcPct val="80000"/>
              </a:lnSpc>
              <a:spcBef>
                <a:spcPts val="363"/>
              </a:spcBef>
            </a:pPr>
            <a:r>
              <a:rPr lang="es-ES" sz="1400" smtClean="0">
                <a:solidFill>
                  <a:srgbClr val="000000"/>
                </a:solidFill>
                <a:latin typeface="Arial" charset="0"/>
                <a:cs typeface="Arial" charset="0"/>
              </a:rPr>
              <a:t>Repetidor</a:t>
            </a:r>
          </a:p>
          <a:p>
            <a:pPr marL="1031875" lvl="2" indent="-117475">
              <a:lnSpc>
                <a:spcPct val="80000"/>
              </a:lnSpc>
              <a:spcBef>
                <a:spcPts val="363"/>
              </a:spcBef>
            </a:pPr>
            <a:r>
              <a:rPr lang="es-ES" sz="1400" smtClean="0">
                <a:solidFill>
                  <a:srgbClr val="000000"/>
                </a:solidFill>
                <a:latin typeface="Arial" charset="0"/>
                <a:cs typeface="Arial" charset="0"/>
              </a:rPr>
              <a:t>Etiqueta de repetidor</a:t>
            </a:r>
          </a:p>
        </p:txBody>
      </p:sp>
      <p:sp>
        <p:nvSpPr>
          <p:cNvPr id="17101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8EF187-06C5-421D-A0A2-161C8D070982}" type="slidenum">
              <a:rPr lang="en-US" smtClean="0">
                <a:latin typeface="Arial" charset="0"/>
                <a:cs typeface="Arial" charset="0"/>
              </a:rPr>
              <a:pPr fontAlgn="base">
                <a:spcBef>
                  <a:spcPct val="0"/>
                </a:spcBef>
                <a:spcAft>
                  <a:spcPct val="0"/>
                </a:spcAft>
              </a:pPr>
              <a:t>76</a:t>
            </a:fld>
            <a:endParaRPr lang="en-US" smtClean="0">
              <a:latin typeface="Arial" charset="0"/>
              <a:cs typeface="Arial" charset="0"/>
            </a:endParaRPr>
          </a:p>
        </p:txBody>
      </p:sp>
      <p:sp>
        <p:nvSpPr>
          <p:cNvPr id="17101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sp>
        <p:nvSpPr>
          <p:cNvPr id="173058" name="Content Placeholder 8"/>
          <p:cNvSpPr>
            <a:spLocks noGrp="1"/>
          </p:cNvSpPr>
          <p:nvPr>
            <p:ph idx="1"/>
          </p:nvPr>
        </p:nvSpPr>
        <p:spPr/>
        <p:txBody>
          <a:bodyPr/>
          <a:lstStyle/>
          <a:p>
            <a:pPr marL="574675" lvl="1" indent="-117475">
              <a:spcBef>
                <a:spcPts val="363"/>
              </a:spcBef>
            </a:pPr>
            <a:r>
              <a:rPr lang="en-CA" sz="1500" smtClean="0">
                <a:solidFill>
                  <a:srgbClr val="000000"/>
                </a:solidFill>
                <a:latin typeface="Arial" charset="0"/>
                <a:cs typeface="Arial" charset="0"/>
              </a:rPr>
              <a:t>[</a:t>
            </a:r>
            <a:r>
              <a:rPr lang="es-ES" sz="1500" smtClean="0">
                <a:solidFill>
                  <a:srgbClr val="000000"/>
                </a:solidFill>
                <a:latin typeface="Arial" charset="0"/>
                <a:cs typeface="Arial" charset="0"/>
              </a:rPr>
              <a:t>001] a [128] Configuración de zona 1 a 128</a:t>
            </a:r>
          </a:p>
          <a:p>
            <a:pPr marL="1031875" lvl="2" indent="-117475">
              <a:spcBef>
                <a:spcPts val="363"/>
              </a:spcBef>
            </a:pPr>
            <a:r>
              <a:rPr lang="es-ES" sz="1500" smtClean="0">
                <a:solidFill>
                  <a:srgbClr val="000000"/>
                </a:solidFill>
                <a:latin typeface="Arial" charset="0"/>
                <a:cs typeface="Arial" charset="0"/>
              </a:rPr>
              <a:t>[001] Conmutaciones de dispositivo</a:t>
            </a:r>
          </a:p>
          <a:p>
            <a:pPr marL="1031875" lvl="2" indent="-117475">
              <a:spcBef>
                <a:spcPts val="363"/>
              </a:spcBef>
            </a:pPr>
            <a:r>
              <a:rPr lang="es-ES" sz="1500" smtClean="0">
                <a:solidFill>
                  <a:srgbClr val="000000"/>
                </a:solidFill>
                <a:latin typeface="Arial" charset="0"/>
                <a:cs typeface="Arial" charset="0"/>
              </a:rPr>
              <a:t>[002] EOL de la zona</a:t>
            </a:r>
          </a:p>
          <a:p>
            <a:pPr marL="1031875" lvl="2" indent="-117475">
              <a:spcBef>
                <a:spcPts val="363"/>
              </a:spcBef>
            </a:pPr>
            <a:r>
              <a:rPr lang="es-ES" sz="1500" smtClean="0">
                <a:solidFill>
                  <a:srgbClr val="000000"/>
                </a:solidFill>
                <a:latin typeface="Arial" charset="0"/>
                <a:cs typeface="Arial" charset="0"/>
              </a:rPr>
              <a:t>[003] Corte de alto tráfico</a:t>
            </a:r>
          </a:p>
          <a:p>
            <a:pPr marL="1031875" lvl="2" indent="-117475">
              <a:spcBef>
                <a:spcPts val="363"/>
              </a:spcBef>
            </a:pPr>
            <a:r>
              <a:rPr lang="es-ES" sz="1500" smtClean="0">
                <a:solidFill>
                  <a:srgbClr val="000000"/>
                </a:solidFill>
                <a:latin typeface="Arial" charset="0"/>
                <a:cs typeface="Arial" charset="0"/>
              </a:rPr>
              <a:t>[004] Brillo de la imagen</a:t>
            </a:r>
          </a:p>
          <a:p>
            <a:pPr marL="1031875" lvl="2" indent="-117475">
              <a:spcBef>
                <a:spcPts val="363"/>
              </a:spcBef>
            </a:pPr>
            <a:r>
              <a:rPr lang="es-ES" sz="1500" smtClean="0">
                <a:solidFill>
                  <a:srgbClr val="000000"/>
                </a:solidFill>
                <a:latin typeface="Arial" charset="0"/>
                <a:cs typeface="Arial" charset="0"/>
              </a:rPr>
              <a:t>[005] Contraste de la imagen</a:t>
            </a:r>
          </a:p>
          <a:p>
            <a:pPr marL="1031875" lvl="2" indent="-117475">
              <a:spcBef>
                <a:spcPts val="363"/>
              </a:spcBef>
            </a:pPr>
            <a:r>
              <a:rPr lang="es-ES" sz="1500" smtClean="0">
                <a:solidFill>
                  <a:srgbClr val="000000"/>
                </a:solidFill>
                <a:latin typeface="Arial" charset="0"/>
                <a:cs typeface="Arial" charset="0"/>
              </a:rPr>
              <a:t>[006] Rango de detección</a:t>
            </a:r>
          </a:p>
          <a:p>
            <a:pPr marL="1031875" lvl="2" indent="-117475">
              <a:spcBef>
                <a:spcPts val="363"/>
              </a:spcBef>
            </a:pPr>
            <a:r>
              <a:rPr lang="es-ES" sz="1500" smtClean="0">
                <a:solidFill>
                  <a:srgbClr val="000000"/>
                </a:solidFill>
                <a:latin typeface="Arial" charset="0"/>
                <a:cs typeface="Arial" charset="0"/>
              </a:rPr>
              <a:t>[007] Sensibilidad de detección</a:t>
            </a:r>
          </a:p>
          <a:p>
            <a:pPr marL="1031875" lvl="2" indent="-117475">
              <a:spcBef>
                <a:spcPts val="363"/>
              </a:spcBef>
            </a:pPr>
            <a:r>
              <a:rPr lang="es-ES" sz="1500" smtClean="0">
                <a:solidFill>
                  <a:srgbClr val="000000"/>
                </a:solidFill>
                <a:latin typeface="Arial" charset="0"/>
                <a:cs typeface="Arial" charset="0"/>
              </a:rPr>
              <a:t>[011] Conmutaciones de cámara</a:t>
            </a:r>
          </a:p>
          <a:p>
            <a:pPr marL="1031875" lvl="2" indent="-117475">
              <a:spcBef>
                <a:spcPts val="363"/>
              </a:spcBef>
            </a:pPr>
            <a:r>
              <a:rPr lang="es-ES" sz="1500" smtClean="0">
                <a:solidFill>
                  <a:srgbClr val="000000"/>
                </a:solidFill>
                <a:latin typeface="Arial" charset="0"/>
                <a:cs typeface="Arial" charset="0"/>
              </a:rPr>
              <a:t>[016] Contador de eventos</a:t>
            </a:r>
          </a:p>
          <a:p>
            <a:pPr marL="1031875" lvl="2" indent="-117475">
              <a:spcBef>
                <a:spcPts val="363"/>
              </a:spcBef>
            </a:pPr>
            <a:r>
              <a:rPr lang="es-ES" sz="1500" smtClean="0">
                <a:solidFill>
                  <a:srgbClr val="000000"/>
                </a:solidFill>
                <a:latin typeface="Arial" charset="0"/>
                <a:cs typeface="Arial" charset="0"/>
              </a:rPr>
              <a:t>[018] Sensibilidad de impacto</a:t>
            </a:r>
          </a:p>
          <a:p>
            <a:pPr marL="1031875" lvl="2" indent="-117475">
              <a:spcBef>
                <a:spcPts val="363"/>
              </a:spcBef>
            </a:pPr>
            <a:r>
              <a:rPr lang="es-ES" sz="1500" smtClean="0">
                <a:solidFill>
                  <a:srgbClr val="000000"/>
                </a:solidFill>
                <a:latin typeface="Arial" charset="0"/>
                <a:cs typeface="Arial" charset="0"/>
              </a:rPr>
              <a:t>[019] Umbral de advertencia de </a:t>
            </a:r>
            <a:br>
              <a:rPr lang="es-ES" sz="1500" smtClean="0">
                <a:solidFill>
                  <a:srgbClr val="000000"/>
                </a:solidFill>
                <a:latin typeface="Arial" charset="0"/>
                <a:cs typeface="Arial" charset="0"/>
              </a:rPr>
            </a:br>
            <a:r>
              <a:rPr lang="es-ES" sz="1500" smtClean="0">
                <a:solidFill>
                  <a:srgbClr val="000000"/>
                </a:solidFill>
                <a:latin typeface="Arial" charset="0"/>
                <a:cs typeface="Arial" charset="0"/>
              </a:rPr>
              <a:t>temperatura elevada</a:t>
            </a:r>
          </a:p>
          <a:p>
            <a:pPr marL="1031875" lvl="2" indent="-117475">
              <a:spcBef>
                <a:spcPts val="363"/>
              </a:spcBef>
            </a:pPr>
            <a:r>
              <a:rPr lang="es-ES" sz="1500" smtClean="0">
                <a:solidFill>
                  <a:srgbClr val="000000"/>
                </a:solidFill>
                <a:latin typeface="Arial" charset="0"/>
                <a:cs typeface="Arial" charset="0"/>
              </a:rPr>
              <a:t>[020] Umbral de alarma de temperatura elevada</a:t>
            </a:r>
          </a:p>
          <a:p>
            <a:pPr marL="1031875" lvl="2" indent="-117475">
              <a:spcBef>
                <a:spcPts val="363"/>
              </a:spcBef>
            </a:pPr>
            <a:r>
              <a:rPr lang="es-ES" sz="1500" smtClean="0">
                <a:solidFill>
                  <a:srgbClr val="000000"/>
                </a:solidFill>
                <a:latin typeface="Arial" charset="0"/>
                <a:cs typeface="Arial" charset="0"/>
              </a:rPr>
              <a:t>[021] Umbral de advertencia de baja temperatura</a:t>
            </a:r>
          </a:p>
          <a:p>
            <a:pPr marL="1031875" lvl="2" indent="-117475">
              <a:spcBef>
                <a:spcPts val="363"/>
              </a:spcBef>
            </a:pPr>
            <a:r>
              <a:rPr lang="es-ES" sz="1500" smtClean="0">
                <a:solidFill>
                  <a:srgbClr val="000000"/>
                </a:solidFill>
                <a:latin typeface="Arial" charset="0"/>
                <a:cs typeface="Arial" charset="0"/>
              </a:rPr>
              <a:t>[022] Umbral de alarma de baja temperatura</a:t>
            </a:r>
          </a:p>
          <a:p>
            <a:pPr marL="1031875" lvl="2" indent="-117475">
              <a:spcBef>
                <a:spcPts val="363"/>
              </a:spcBef>
            </a:pPr>
            <a:endParaRPr lang="es-ES" sz="1500" smtClean="0">
              <a:latin typeface="Arial" charset="0"/>
              <a:cs typeface="Arial" charset="0"/>
            </a:endParaRPr>
          </a:p>
          <a:p>
            <a:pPr marL="1031875" lvl="2" indent="-117475">
              <a:spcBef>
                <a:spcPts val="363"/>
              </a:spcBef>
            </a:pPr>
            <a:endParaRPr lang="en-US" sz="1500" smtClean="0">
              <a:latin typeface="Arial" charset="0"/>
              <a:cs typeface="Arial" charset="0"/>
            </a:endParaRPr>
          </a:p>
          <a:p>
            <a:pPr marL="574675" lvl="1" indent="-117475">
              <a:spcBef>
                <a:spcPts val="363"/>
              </a:spcBef>
            </a:pPr>
            <a:endParaRPr lang="en-US" sz="1500" smtClean="0">
              <a:latin typeface="Arial" charset="0"/>
              <a:cs typeface="Arial" charset="0"/>
            </a:endParaRPr>
          </a:p>
        </p:txBody>
      </p:sp>
      <p:sp>
        <p:nvSpPr>
          <p:cNvPr id="17305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C844AE-3B34-423C-8058-6597FF4DA7CE}" type="slidenum">
              <a:rPr lang="en-US" smtClean="0">
                <a:latin typeface="Arial" charset="0"/>
                <a:cs typeface="Arial" charset="0"/>
              </a:rPr>
              <a:pPr fontAlgn="base">
                <a:spcBef>
                  <a:spcPct val="0"/>
                </a:spcBef>
                <a:spcAft>
                  <a:spcPct val="0"/>
                </a:spcAft>
              </a:pPr>
              <a:t>77</a:t>
            </a:fld>
            <a:endParaRPr lang="en-US" smtClean="0">
              <a:latin typeface="Arial" charset="0"/>
              <a:cs typeface="Arial" charset="0"/>
            </a:endParaRPr>
          </a:p>
        </p:txBody>
      </p:sp>
      <p:sp>
        <p:nvSpPr>
          <p:cNvPr id="17306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
        <p:nvSpPr>
          <p:cNvPr id="6" name="Content Placeholder 8"/>
          <p:cNvSpPr txBox="1">
            <a:spLocks/>
          </p:cNvSpPr>
          <p:nvPr/>
        </p:nvSpPr>
        <p:spPr>
          <a:xfrm>
            <a:off x="5684838" y="1601788"/>
            <a:ext cx="3244850" cy="3255962"/>
          </a:xfrm>
          <a:prstGeom prst="rect">
            <a:avLst/>
          </a:prstGeom>
        </p:spPr>
        <p:txBody>
          <a:bodyPr>
            <a:normAutofit lnSpcReduction="10000"/>
          </a:bodyPr>
          <a:lstStyle>
            <a:lvl1pPr marL="119063" indent="-119063" algn="l" defTabSz="914400" rtl="0" eaLnBrk="1" latinLnBrk="0" hangingPunct="1">
              <a:spcBef>
                <a:spcPct val="20000"/>
              </a:spcBef>
              <a:buFontTx/>
              <a:buBlip>
                <a:blip r:embed="rId3"/>
              </a:buBlip>
              <a:defRPr sz="1400" kern="1200">
                <a:solidFill>
                  <a:schemeClr val="tx1">
                    <a:lumMod val="85000"/>
                    <a:lumOff val="15000"/>
                  </a:schemeClr>
                </a:solidFill>
                <a:latin typeface="Arial" pitchFamily="34" charset="0"/>
                <a:ea typeface="+mn-ea"/>
                <a:cs typeface="Arial" pitchFamily="34" charset="0"/>
              </a:defRPr>
            </a:lvl1pPr>
            <a:lvl2pPr marL="576263" indent="-119063" algn="l" defTabSz="914400" rtl="0" eaLnBrk="1" latinLnBrk="0" hangingPunct="1">
              <a:spcBef>
                <a:spcPct val="20000"/>
              </a:spcBef>
              <a:buClr>
                <a:srgbClr val="FFAF00"/>
              </a:buClr>
              <a:buFont typeface="Arial" pitchFamily="34" charset="0"/>
              <a:buChar char="•"/>
              <a:defRPr sz="1100" kern="1200">
                <a:solidFill>
                  <a:schemeClr val="tx1">
                    <a:lumMod val="85000"/>
                    <a:lumOff val="15000"/>
                  </a:schemeClr>
                </a:solidFill>
                <a:latin typeface="Arial" pitchFamily="34" charset="0"/>
                <a:ea typeface="+mn-ea"/>
                <a:cs typeface="Arial" pitchFamily="34" charset="0"/>
              </a:defRPr>
            </a:lvl2pPr>
            <a:lvl3pPr marL="1033463" indent="-119063" algn="l" defTabSz="914400" rtl="0" eaLnBrk="1" latinLnBrk="0" hangingPunct="1">
              <a:spcBef>
                <a:spcPct val="20000"/>
              </a:spcBef>
              <a:buClr>
                <a:srgbClr val="FFAF00"/>
              </a:buClr>
              <a:buFont typeface="Arial" pitchFamily="34" charset="0"/>
              <a:buChar char="•"/>
              <a:defRPr sz="1100" kern="1200">
                <a:solidFill>
                  <a:schemeClr val="tx1">
                    <a:lumMod val="85000"/>
                    <a:lumOff val="15000"/>
                  </a:schemeClr>
                </a:solidFill>
                <a:latin typeface="Arial" pitchFamily="34" charset="0"/>
                <a:ea typeface="+mn-ea"/>
                <a:cs typeface="Arial" pitchFamily="34" charset="0"/>
              </a:defRPr>
            </a:lvl3pPr>
            <a:lvl4pPr marL="1490663" indent="-119063" algn="l" defTabSz="914400" rtl="0" eaLnBrk="1" latinLnBrk="0" hangingPunct="1">
              <a:spcBef>
                <a:spcPct val="20000"/>
              </a:spcBef>
              <a:buClr>
                <a:srgbClr val="FFAF00"/>
              </a:buClr>
              <a:buFont typeface="Arial" pitchFamily="34" charset="0"/>
              <a:buChar char="•"/>
              <a:defRPr sz="1100" kern="1200">
                <a:solidFill>
                  <a:schemeClr val="tx1">
                    <a:lumMod val="85000"/>
                    <a:lumOff val="15000"/>
                  </a:schemeClr>
                </a:solidFill>
                <a:latin typeface="Arial" pitchFamily="34" charset="0"/>
                <a:ea typeface="+mn-ea"/>
                <a:cs typeface="Arial" pitchFamily="34" charset="0"/>
              </a:defRPr>
            </a:lvl4pPr>
            <a:lvl5pPr marL="1947863" indent="-119063" algn="l" defTabSz="914400" rtl="0" eaLnBrk="1" latinLnBrk="0" hangingPunct="1">
              <a:spcBef>
                <a:spcPct val="20000"/>
              </a:spcBef>
              <a:buClr>
                <a:srgbClr val="FFAF00"/>
              </a:buClr>
              <a:buFont typeface="Arial" pitchFamily="34" charset="0"/>
              <a:buChar char="•"/>
              <a:defRPr sz="1100" kern="1200">
                <a:solidFill>
                  <a:schemeClr val="tx1">
                    <a:lumMod val="85000"/>
                    <a:lumOff val="1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defRPr/>
            </a:pPr>
            <a:r>
              <a:rPr lang="en-CA" sz="1800">
                <a:latin typeface="Calibri"/>
                <a:cs typeface="+mn-cs"/>
              </a:rPr>
              <a:t>Nota: Quienes están familiarizados con productos anteriores pueden confundir el número de zona con el número de dispositivo/ranura.</a:t>
            </a:r>
          </a:p>
          <a:p>
            <a:pPr marL="0" indent="0">
              <a:buFontTx/>
              <a:buNone/>
              <a:defRPr/>
            </a:pPr>
            <a:r>
              <a:rPr lang="en-CA" sz="1800">
                <a:latin typeface="Calibri"/>
                <a:cs typeface="+mn-cs"/>
              </a:rPr>
              <a:t>Se muestran todas las zonas sin importar su estado de registro.</a:t>
            </a:r>
          </a:p>
          <a:p>
            <a:pPr marL="0" indent="0">
              <a:buFontTx/>
              <a:buNone/>
              <a:defRPr/>
            </a:pPr>
            <a:endParaRPr lang="en-US" sz="1800" dirty="0" smtClean="0"/>
          </a:p>
          <a:p>
            <a:pPr marL="0" indent="0">
              <a:buFontTx/>
              <a:buNone/>
              <a:defRPr/>
            </a:pPr>
            <a:r>
              <a:rPr lang="en-CA" sz="1800">
                <a:latin typeface="Calibri"/>
                <a:cs typeface="+mn-cs"/>
              </a:rPr>
              <a:t>Las opciones disponibles de dispositivos inalámbricos cambiarán de manera dinámica según el tipo de dispositivo registrado</a:t>
            </a:r>
          </a:p>
          <a:p>
            <a:pPr lvl="2">
              <a:buFont typeface="Arial" pitchFamily="34" charset="0"/>
              <a:buNone/>
              <a:defRPr/>
            </a:pPr>
            <a:endParaRPr lang="en-US" sz="1500" dirty="0" smtClean="0"/>
          </a:p>
          <a:p>
            <a:pPr lvl="2">
              <a:buFont typeface="Arial" pitchFamily="34" charset="0"/>
              <a:buNone/>
              <a:defRPr/>
            </a:pPr>
            <a:endParaRPr lang="en-US" sz="1500" dirty="0" smtClean="0"/>
          </a:p>
          <a:p>
            <a:pPr lvl="1">
              <a:buFont typeface="Arial" pitchFamily="34" charset="0"/>
              <a:buNone/>
              <a:defRPr/>
            </a:pPr>
            <a:endParaRPr lang="en-US" sz="1500" dirty="0" smtClean="0"/>
          </a:p>
        </p:txBody>
      </p:sp>
    </p:spTree>
  </p:cSld>
  <p:clrMapOvr>
    <a:masterClrMapping/>
  </p:clrMapOvr>
  <p:transition spd="med">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graphicFrame>
        <p:nvGraphicFramePr>
          <p:cNvPr id="175158" name="Group 54"/>
          <p:cNvGraphicFramePr>
            <a:graphicFrameLocks noGrp="1"/>
          </p:cNvGraphicFramePr>
          <p:nvPr>
            <p:ph idx="1"/>
          </p:nvPr>
        </p:nvGraphicFramePr>
        <p:xfrm>
          <a:off x="741363" y="1163638"/>
          <a:ext cx="7924800" cy="2600325"/>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[804][ZZZ][001] Conmutaciones de dispositivo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LED de alarma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Conmutador Reed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Entrada externa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Supervisión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Acumulador de impacto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24 horas/noche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bl>
          </a:graphicData>
        </a:graphic>
      </p:graphicFrame>
      <p:sp>
        <p:nvSpPr>
          <p:cNvPr id="175132"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7FD5F2-2488-43BA-A390-B160BF05237B}" type="slidenum">
              <a:rPr lang="en-US" smtClean="0">
                <a:latin typeface="Arial" charset="0"/>
                <a:cs typeface="Arial" charset="0"/>
              </a:rPr>
              <a:pPr fontAlgn="base">
                <a:spcBef>
                  <a:spcPct val="0"/>
                </a:spcBef>
                <a:spcAft>
                  <a:spcPct val="0"/>
                </a:spcAft>
              </a:pPr>
              <a:t>78</a:t>
            </a:fld>
            <a:endParaRPr lang="en-US" smtClean="0">
              <a:latin typeface="Arial" charset="0"/>
              <a:cs typeface="Arial" charset="0"/>
            </a:endParaRPr>
          </a:p>
        </p:txBody>
      </p:sp>
      <p:sp>
        <p:nvSpPr>
          <p:cNvPr id="175133"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175159" name="Group 55"/>
          <p:cNvGraphicFramePr>
            <a:graphicFrameLocks noGrp="1"/>
          </p:cNvGraphicFramePr>
          <p:nvPr/>
        </p:nvGraphicFramePr>
        <p:xfrm>
          <a:off x="733425" y="3890963"/>
          <a:ext cx="7924800" cy="2301875"/>
        </p:xfrm>
        <a:graphic>
          <a:graphicData uri="http://schemas.openxmlformats.org/drawingml/2006/table">
            <a:tbl>
              <a:tblPr/>
              <a:tblGrid>
                <a:gridCol w="1130300"/>
                <a:gridCol w="6794500"/>
              </a:tblGrid>
              <a:tr h="444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[804][ZZZ][002] EOL de contacto externo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Inhabilitado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Fin de línea simple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Normalmente abierto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Normalmente cerrado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Fin de línea doble – únicamente sensor de impacto PG9935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Tree>
  </p:cSld>
  <p:clrMapOvr>
    <a:masterClrMapping/>
  </p:clrMapOvr>
  <p:transition spd="med">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graphicFrame>
        <p:nvGraphicFramePr>
          <p:cNvPr id="177196" name="Group 44"/>
          <p:cNvGraphicFramePr>
            <a:graphicFrameLocks noGrp="1"/>
          </p:cNvGraphicFramePr>
          <p:nvPr>
            <p:ph idx="1"/>
          </p:nvPr>
        </p:nvGraphicFramePr>
        <p:xfrm>
          <a:off x="741363" y="1163638"/>
          <a:ext cx="7924800" cy="2474912"/>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[804][ZZZ][003] Corte de alto tráfico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No activo</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 Sin corte de alto tráfico, la zona está siempre activa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Sin retardo</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Calibri" pitchFamily="34" charset="0"/>
                          <a:cs typeface="Arial" charset="0"/>
                        </a:rPr>
                        <a:t>- No está activa cuando el sistema está desarmado, sin retardo cuando está armado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03 a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03 = 5seg, 04 = 15seg, 05 = 30seg, 06 = 1min, 07 = 5min, 08 = 10min, 09 = 20min, 10 = 60min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
        <p:nvSpPr>
          <p:cNvPr id="17717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52D918-BFA4-4D1E-B06A-A1B2A4894781}" type="slidenum">
              <a:rPr lang="en-US" smtClean="0">
                <a:latin typeface="Arial" charset="0"/>
                <a:cs typeface="Arial" charset="0"/>
              </a:rPr>
              <a:pPr fontAlgn="base">
                <a:spcBef>
                  <a:spcPct val="0"/>
                </a:spcBef>
                <a:spcAft>
                  <a:spcPct val="0"/>
                </a:spcAft>
              </a:pPr>
              <a:t>79</a:t>
            </a:fld>
            <a:endParaRPr lang="en-US" smtClean="0">
              <a:latin typeface="Arial" charset="0"/>
              <a:cs typeface="Arial" charset="0"/>
            </a:endParaRPr>
          </a:p>
        </p:txBody>
      </p:sp>
      <p:sp>
        <p:nvSpPr>
          <p:cNvPr id="17717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177197" name="Group 45"/>
          <p:cNvGraphicFramePr>
            <a:graphicFrameLocks noGrp="1"/>
          </p:cNvGraphicFramePr>
          <p:nvPr/>
        </p:nvGraphicFramePr>
        <p:xfrm>
          <a:off x="765175" y="3729038"/>
          <a:ext cx="7924800" cy="7429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[804][ZZZ][006] Rango de detección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a 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 Bajo, 02 = Medio, 03 = Elevado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graphicFrame>
        <p:nvGraphicFramePr>
          <p:cNvPr id="9" name="Content Placeholder 3"/>
          <p:cNvGraphicFramePr>
            <a:graphicFrameLocks/>
          </p:cNvGraphicFramePr>
          <p:nvPr/>
        </p:nvGraphicFramePr>
        <p:xfrm>
          <a:off x="779463" y="4562475"/>
          <a:ext cx="7924800" cy="981075"/>
        </p:xfrm>
        <a:graphic>
          <a:graphicData uri="http://schemas.openxmlformats.org/drawingml/2006/table">
            <a:tbl>
              <a:tblPr firstRow="1" bandRow="1">
                <a:tableStyleId>{00A15C55-8517-42AA-B614-E9B94910E393}</a:tableStyleId>
              </a:tblPr>
              <a:tblGrid>
                <a:gridCol w="1130595"/>
                <a:gridCol w="6794205"/>
              </a:tblGrid>
              <a:tr h="370840">
                <a:tc>
                  <a:txBody>
                    <a:bodyPr/>
                    <a:lstStyle/>
                    <a:p>
                      <a:endParaRPr lang="en-CA" dirty="0"/>
                    </a:p>
                  </a:txBody>
                  <a:tcPr/>
                </a:tc>
                <a:tc>
                  <a:txBody>
                    <a:bodyPr/>
                    <a:lstStyle/>
                    <a:p>
                      <a:pPr marL="0" algn="l" defTabSz="914400">
                        <a:buNone/>
                      </a:pPr>
                      <a:r>
                        <a:rPr lang="en-CA" sz="1800" b="1" i="0">
                          <a:solidFill>
                            <a:schemeClr val="lt1"/>
                          </a:solidFill>
                          <a:latin typeface="Calibri"/>
                          <a:ea typeface="+mn-ea"/>
                          <a:cs typeface="+mn-cs"/>
                        </a:rPr>
                        <a:t>[804][ZZZ][0067] Sensibilidad de detección</a:t>
                      </a:r>
                    </a:p>
                  </a:txBody>
                  <a:tcPr/>
                </a:tc>
              </a:tr>
              <a:tr h="370840">
                <a:tc>
                  <a:txBody>
                    <a:bodyPr/>
                    <a:lstStyle/>
                    <a:p>
                      <a:pPr marL="0" algn="l" defTabSz="914400">
                        <a:buNone/>
                      </a:pPr>
                      <a:r>
                        <a:rPr lang="en-CA" sz="1800" b="0" i="0">
                          <a:solidFill>
                            <a:schemeClr val="dk1"/>
                          </a:solidFill>
                          <a:latin typeface="Calibri"/>
                          <a:ea typeface="+mn-ea"/>
                          <a:cs typeface="+mn-cs"/>
                        </a:rPr>
                        <a:t>01</a:t>
                      </a:r>
                      <a:r>
                        <a:rPr lang="en-CA" sz="1800" b="0" i="0" baseline="0">
                          <a:solidFill>
                            <a:schemeClr val="dk1"/>
                          </a:solidFill>
                          <a:latin typeface="Calibri"/>
                          <a:ea typeface="+mn-ea"/>
                          <a:cs typeface="+mn-cs"/>
                        </a:rPr>
                        <a:t> a 04</a:t>
                      </a:r>
                    </a:p>
                  </a:txBody>
                  <a:tcPr/>
                </a:tc>
                <a:tc>
                  <a:txBody>
                    <a:bodyPr/>
                    <a:lstStyle/>
                    <a:p>
                      <a:pPr marL="0" algn="l" defTabSz="914400">
                        <a:buNone/>
                      </a:pPr>
                      <a:r>
                        <a:rPr lang="en-CA" sz="1800" b="0" i="0">
                          <a:solidFill>
                            <a:schemeClr val="dk1"/>
                          </a:solidFill>
                          <a:latin typeface="Calibri"/>
                          <a:ea typeface="+mn-ea"/>
                          <a:cs typeface="+mn-cs"/>
                        </a:rPr>
                        <a:t>01 = Baja, 02 = Media, 03 = Elevada, 04</a:t>
                      </a:r>
                      <a:r>
                        <a:rPr lang="en-CA" sz="1800" b="0" i="0" baseline="0">
                          <a:solidFill>
                            <a:schemeClr val="dk1"/>
                          </a:solidFill>
                          <a:latin typeface="Calibri"/>
                          <a:ea typeface="+mn-ea"/>
                          <a:cs typeface="+mn-cs"/>
                        </a:rPr>
                        <a:t> = UL</a:t>
                      </a:r>
                    </a:p>
                    <a:p>
                      <a:pPr marL="0" algn="l" defTabSz="914400">
                        <a:buNone/>
                      </a:pPr>
                      <a:r>
                        <a:rPr lang="en-CA" sz="1600" b="0" i="0">
                          <a:solidFill>
                            <a:schemeClr val="dk1"/>
                          </a:solidFill>
                          <a:latin typeface="Calibri"/>
                          <a:ea typeface="+mn-ea"/>
                          <a:cs typeface="+mn-cs"/>
                        </a:rPr>
                        <a:t>-</a:t>
                      </a:r>
                      <a:r>
                        <a:rPr lang="en-CA" sz="1600" b="0" i="0" baseline="0">
                          <a:solidFill>
                            <a:schemeClr val="dk1"/>
                          </a:solidFill>
                          <a:latin typeface="Calibri"/>
                          <a:ea typeface="+mn-ea"/>
                          <a:cs typeface="+mn-cs"/>
                        </a:rPr>
                        <a:t> No se soporta 02 en el detector y no se debe utilizar este ajuste</a:t>
                      </a:r>
                    </a:p>
                  </a:txBody>
                  <a:tcPr/>
                </a:tc>
              </a:tr>
            </a:tbl>
          </a:graphicData>
        </a:graphic>
      </p:graphicFrame>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s-ES" smtClean="0">
                <a:latin typeface="Arial" charset="0"/>
                <a:cs typeface="Arial" charset="0"/>
              </a:rPr>
              <a:t>HSM2204 – Expansor de 4 salidas de alta corriente</a:t>
            </a:r>
          </a:p>
        </p:txBody>
      </p:sp>
      <p:sp>
        <p:nvSpPr>
          <p:cNvPr id="32770" name="Content Placeholder 8"/>
          <p:cNvSpPr>
            <a:spLocks noGrp="1"/>
          </p:cNvSpPr>
          <p:nvPr>
            <p:ph idx="1"/>
          </p:nvPr>
        </p:nvSpPr>
        <p:spPr/>
        <p:txBody>
          <a:bodyPr/>
          <a:lstStyle/>
          <a:p>
            <a:pPr marL="117475" indent="-117475">
              <a:lnSpc>
                <a:spcPct val="80000"/>
              </a:lnSpc>
              <a:spcBef>
                <a:spcPts val="575"/>
              </a:spcBef>
              <a:buClr>
                <a:srgbClr val="000000"/>
              </a:buClr>
            </a:pPr>
            <a:r>
              <a:rPr lang="es-ES" sz="2000" smtClean="0">
                <a:solidFill>
                  <a:srgbClr val="000000"/>
                </a:solidFill>
                <a:latin typeface="Arial" charset="0"/>
                <a:cs typeface="Arial" charset="0"/>
              </a:rPr>
              <a:t>4 salidas PGM</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Entrada anti-sabotaje</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Misma configuración de terminales que PC5204</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Mismo factor de forma y configuración de orificios que PC5204 – Compatible con gabinetes existentes</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Cada salida PGM puede caer hasta 3A (12VCC)</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PGM1 supervisado con un 1K EOL</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La salida auxiliar puede proporcionar hasta 1A</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Carga de batería alta (700mA)/baja (400mA) – Ajuste de software</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LED de estado rojo</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Soporta todos los sonidos y cadencias de PGM/campanilla</a:t>
            </a:r>
          </a:p>
          <a:p>
            <a:pPr marL="117475" indent="-117475">
              <a:lnSpc>
                <a:spcPct val="80000"/>
              </a:lnSpc>
              <a:spcBef>
                <a:spcPts val="575"/>
              </a:spcBef>
              <a:buClr>
                <a:srgbClr val="000000"/>
              </a:buClr>
            </a:pPr>
            <a:r>
              <a:rPr lang="es-ES" sz="2000" smtClean="0">
                <a:solidFill>
                  <a:srgbClr val="000000"/>
                </a:solidFill>
                <a:latin typeface="Arial" charset="0"/>
                <a:cs typeface="Arial" charset="0"/>
              </a:rPr>
              <a:t>Soporta la sincronización de salidas</a:t>
            </a:r>
          </a:p>
          <a:p>
            <a:pPr marL="117475" indent="-117475">
              <a:lnSpc>
                <a:spcPct val="80000"/>
              </a:lnSpc>
              <a:spcBef>
                <a:spcPts val="575"/>
              </a:spcBef>
            </a:pPr>
            <a:endParaRPr lang="es-ES" sz="2000" smtClean="0">
              <a:latin typeface="Arial" charset="0"/>
              <a:cs typeface="Arial" charset="0"/>
            </a:endParaRPr>
          </a:p>
          <a:p>
            <a:pPr marL="117475" indent="-117475">
              <a:lnSpc>
                <a:spcPct val="80000"/>
              </a:lnSpc>
              <a:spcBef>
                <a:spcPts val="575"/>
              </a:spcBef>
              <a:buClr>
                <a:srgbClr val="000000"/>
              </a:buClr>
            </a:pPr>
            <a:r>
              <a:rPr lang="es-ES" sz="2000" smtClean="0">
                <a:solidFill>
                  <a:srgbClr val="000000"/>
                </a:solidFill>
                <a:latin typeface="Arial" charset="0"/>
                <a:cs typeface="Arial" charset="0"/>
              </a:rPr>
              <a:t>Este módulo no se puede actualizar por firmware</a:t>
            </a:r>
          </a:p>
        </p:txBody>
      </p:sp>
      <p:sp>
        <p:nvSpPr>
          <p:cNvPr id="3277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81C183-B7DD-4E7A-B065-CD3A766AE6C4}" type="slidenum">
              <a:rPr lang="en-US" smtClean="0">
                <a:latin typeface="Arial" charset="0"/>
                <a:cs typeface="Arial" charset="0"/>
              </a:rPr>
              <a:pPr fontAlgn="base">
                <a:spcBef>
                  <a:spcPct val="0"/>
                </a:spcBef>
                <a:spcAft>
                  <a:spcPct val="0"/>
                </a:spcAft>
              </a:pPr>
              <a:t>8</a:t>
            </a:fld>
            <a:endParaRPr lang="en-US" smtClean="0">
              <a:latin typeface="Arial" charset="0"/>
              <a:cs typeface="Arial" charset="0"/>
            </a:endParaRPr>
          </a:p>
        </p:txBody>
      </p:sp>
      <p:sp>
        <p:nvSpPr>
          <p:cNvPr id="3277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graphicFrame>
        <p:nvGraphicFramePr>
          <p:cNvPr id="179251" name="Group 51"/>
          <p:cNvGraphicFramePr>
            <a:graphicFrameLocks noGrp="1"/>
          </p:cNvGraphicFramePr>
          <p:nvPr>
            <p:ph idx="1"/>
          </p:nvPr>
        </p:nvGraphicFramePr>
        <p:xfrm>
          <a:off x="741363" y="1163638"/>
          <a:ext cx="7924800" cy="7429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[804][ZZZ][016] Contador de eventos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001 a 002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001 o 002 Pulsos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
        <p:nvSpPr>
          <p:cNvPr id="17921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91CAF8-E528-4D20-8373-C6C9E6616B42}" type="slidenum">
              <a:rPr lang="en-US" smtClean="0">
                <a:latin typeface="Arial" charset="0"/>
                <a:cs typeface="Arial" charset="0"/>
              </a:rPr>
              <a:pPr fontAlgn="base">
                <a:spcBef>
                  <a:spcPct val="0"/>
                </a:spcBef>
                <a:spcAft>
                  <a:spcPct val="0"/>
                </a:spcAft>
              </a:pPr>
              <a:t>80</a:t>
            </a:fld>
            <a:endParaRPr lang="en-US" smtClean="0">
              <a:latin typeface="Arial" charset="0"/>
              <a:cs typeface="Arial" charset="0"/>
            </a:endParaRPr>
          </a:p>
        </p:txBody>
      </p:sp>
      <p:sp>
        <p:nvSpPr>
          <p:cNvPr id="17921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179252" name="Group 52"/>
          <p:cNvGraphicFramePr>
            <a:graphicFrameLocks noGrp="1"/>
          </p:cNvGraphicFramePr>
          <p:nvPr/>
        </p:nvGraphicFramePr>
        <p:xfrm>
          <a:off x="722313" y="2051050"/>
          <a:ext cx="7924800" cy="7429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[804][ZZZ][018] Sensibilidad ante impactos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001 a 019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Nivel 001 a 019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graphicFrame>
        <p:nvGraphicFramePr>
          <p:cNvPr id="179250" name="Group 50"/>
          <p:cNvGraphicFramePr>
            <a:graphicFrameLocks noGrp="1"/>
          </p:cNvGraphicFramePr>
          <p:nvPr/>
        </p:nvGraphicFramePr>
        <p:xfrm>
          <a:off x="727075" y="2940050"/>
          <a:ext cx="7924800" cy="3046413"/>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[804][ZZZ][019] a [022] Umbrales de temperatura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Advertencia de temperatura elevada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Alarma de temperatura elevada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[021]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Advertencia de baja temperatura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[022]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Alarma de baja temperatura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3 dígitos de temperatura 000 a 999</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Pulse * para cambiar entre +/-</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Sigue las opciones del sistema para C/F. Asegúrese de que se configure primero la conmutación del sistema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Tree>
  </p:cSld>
  <p:clrMapOvr>
    <a:masterClrMapping/>
  </p:clrMapOvr>
  <p:transition spd="med">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2"/>
          <p:cNvSpPr>
            <a:spLocks noGrp="1" noChangeArrowheads="1"/>
          </p:cNvSpPr>
          <p:nvPr>
            <p:ph type="title"/>
          </p:nvPr>
        </p:nvSpPr>
        <p:spPr/>
        <p:txBody>
          <a:bodyPr/>
          <a:lstStyle/>
          <a:p>
            <a:r>
              <a:rPr lang="es-ES" smtClean="0">
                <a:latin typeface="Arial" charset="0"/>
                <a:cs typeface="Arial" charset="0"/>
              </a:rPr>
              <a:t>PG9945 Contacto con entrada externa</a:t>
            </a:r>
          </a:p>
        </p:txBody>
      </p:sp>
      <p:sp>
        <p:nvSpPr>
          <p:cNvPr id="181250"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Conmutador Reed – Habilitar/Inhabilitar</a:t>
            </a:r>
          </a:p>
          <a:p>
            <a:pPr marL="117475" indent="-117475">
              <a:spcBef>
                <a:spcPts val="438"/>
              </a:spcBef>
              <a:buClr>
                <a:srgbClr val="000000"/>
              </a:buClr>
            </a:pPr>
            <a:r>
              <a:rPr lang="es-ES" sz="1800" smtClean="0">
                <a:solidFill>
                  <a:srgbClr val="000000"/>
                </a:solidFill>
                <a:latin typeface="Arial" charset="0"/>
                <a:cs typeface="Arial" charset="0"/>
              </a:rPr>
              <a:t>Ranura en el plástico para indicar la ubicación de Reed</a:t>
            </a:r>
          </a:p>
          <a:p>
            <a:pPr marL="117475" indent="-117475">
              <a:spcBef>
                <a:spcPts val="438"/>
              </a:spcBef>
              <a:buClr>
                <a:srgbClr val="000000"/>
              </a:buClr>
            </a:pPr>
            <a:r>
              <a:rPr lang="es-ES" sz="1800" smtClean="0">
                <a:solidFill>
                  <a:srgbClr val="000000"/>
                </a:solidFill>
                <a:latin typeface="Arial" charset="0"/>
                <a:cs typeface="Arial" charset="0"/>
              </a:rPr>
              <a:t>Contacto externo – Inhabilitado, Normalmente cerrado, Normalmente abierto, EOL simple</a:t>
            </a:r>
          </a:p>
          <a:p>
            <a:pPr marL="117475" indent="-117475">
              <a:spcBef>
                <a:spcPts val="438"/>
              </a:spcBef>
              <a:buClr>
                <a:srgbClr val="000000"/>
              </a:buClr>
            </a:pPr>
            <a:r>
              <a:rPr lang="es-ES" sz="1800" smtClean="0">
                <a:solidFill>
                  <a:srgbClr val="000000"/>
                </a:solidFill>
                <a:latin typeface="Arial" charset="0"/>
                <a:cs typeface="Arial" charset="0"/>
              </a:rPr>
              <a:t>El contacto externo puede estar hasta a 10 m</a:t>
            </a:r>
          </a:p>
          <a:p>
            <a:pPr marL="117475" indent="-117475">
              <a:spcBef>
                <a:spcPts val="438"/>
              </a:spcBef>
              <a:buClr>
                <a:srgbClr val="000000"/>
              </a:buClr>
            </a:pPr>
            <a:r>
              <a:rPr lang="es-ES" sz="1800" smtClean="0">
                <a:solidFill>
                  <a:srgbClr val="000000"/>
                </a:solidFill>
                <a:latin typeface="Arial" charset="0"/>
                <a:cs typeface="Arial" charset="0"/>
              </a:rPr>
              <a:t>Si ambos están habilitados, Reed y el contacto externo funcionan como la misma zona; es necesario restaurar ambos</a:t>
            </a:r>
          </a:p>
          <a:p>
            <a:pPr marL="117475" indent="-117475">
              <a:spcBef>
                <a:spcPts val="438"/>
              </a:spcBef>
              <a:buClr>
                <a:srgbClr val="000000"/>
              </a:buClr>
            </a:pPr>
            <a:r>
              <a:rPr lang="es-ES" sz="1800" smtClean="0">
                <a:solidFill>
                  <a:srgbClr val="000000"/>
                </a:solidFill>
                <a:latin typeface="Arial" charset="0"/>
                <a:cs typeface="Arial" charset="0"/>
              </a:rPr>
              <a:t>LED de alarma – Habilitar/inhabilitar – Tenga en cuenta que el LED estará activo al restaurar el dispositivo después de una violación durante un período de tiempo sin importar la opción</a:t>
            </a:r>
          </a:p>
          <a:p>
            <a:pPr marL="574675" lvl="1" indent="-117475">
              <a:spcBef>
                <a:spcPts val="363"/>
              </a:spcBef>
            </a:pPr>
            <a:endParaRPr lang="es-ES" sz="1500" smtClean="0">
              <a:latin typeface="Arial" charset="0"/>
              <a:cs typeface="Arial" charset="0"/>
            </a:endParaRPr>
          </a:p>
          <a:p>
            <a:pPr marL="117475" indent="-117475">
              <a:spcBef>
                <a:spcPts val="438"/>
              </a:spcBef>
              <a:buClr>
                <a:srgbClr val="000000"/>
              </a:buClr>
            </a:pPr>
            <a:r>
              <a:rPr lang="es-ES" sz="1800" smtClean="0">
                <a:solidFill>
                  <a:srgbClr val="000000"/>
                </a:solidFill>
                <a:latin typeface="Arial" charset="0"/>
                <a:cs typeface="Arial" charset="0"/>
              </a:rPr>
              <a:t>[001] Conm. 1 – LED de alarma	[001] Conm. 2 – Conmutador Reed</a:t>
            </a:r>
          </a:p>
          <a:p>
            <a:pPr marL="117475" indent="-117475">
              <a:spcBef>
                <a:spcPts val="438"/>
              </a:spcBef>
              <a:buClr>
                <a:srgbClr val="000000"/>
              </a:buClr>
            </a:pPr>
            <a:r>
              <a:rPr lang="es-ES" sz="1800" smtClean="0">
                <a:solidFill>
                  <a:srgbClr val="000000"/>
                </a:solidFill>
                <a:latin typeface="Arial" charset="0"/>
                <a:cs typeface="Arial" charset="0"/>
              </a:rPr>
              <a:t>[001] Conm. 3 – Contacto externo	[001] Conm. 4 – Supervisión</a:t>
            </a:r>
          </a:p>
          <a:p>
            <a:pPr marL="117475" indent="-117475">
              <a:spcBef>
                <a:spcPts val="438"/>
              </a:spcBef>
              <a:buClr>
                <a:srgbClr val="000000"/>
              </a:buClr>
            </a:pPr>
            <a:r>
              <a:rPr lang="es-ES" sz="1800" smtClean="0">
                <a:solidFill>
                  <a:srgbClr val="000000"/>
                </a:solidFill>
                <a:latin typeface="Arial" charset="0"/>
                <a:cs typeface="Arial" charset="0"/>
              </a:rPr>
              <a:t>[002] Configuración del contacto externo</a:t>
            </a:r>
          </a:p>
          <a:p>
            <a:pPr marL="574675" lvl="1" indent="-117475">
              <a:spcBef>
                <a:spcPts val="363"/>
              </a:spcBef>
            </a:pPr>
            <a:endParaRPr lang="es-ES" sz="1500" smtClean="0">
              <a:latin typeface="Arial" charset="0"/>
              <a:cs typeface="Arial" charset="0"/>
            </a:endParaRPr>
          </a:p>
        </p:txBody>
      </p:sp>
      <p:sp>
        <p:nvSpPr>
          <p:cNvPr id="18125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D92705-2D48-4413-84BB-D3A1E4560B7B}" type="slidenum">
              <a:rPr lang="en-US" smtClean="0">
                <a:latin typeface="Arial" charset="0"/>
                <a:cs typeface="Arial" charset="0"/>
              </a:rPr>
              <a:pPr fontAlgn="base">
                <a:spcBef>
                  <a:spcPct val="0"/>
                </a:spcBef>
                <a:spcAft>
                  <a:spcPct val="0"/>
                </a:spcAft>
              </a:pPr>
              <a:t>81</a:t>
            </a:fld>
            <a:endParaRPr lang="en-US" smtClean="0">
              <a:latin typeface="Arial" charset="0"/>
              <a:cs typeface="Arial" charset="0"/>
            </a:endParaRPr>
          </a:p>
        </p:txBody>
      </p:sp>
      <p:sp>
        <p:nvSpPr>
          <p:cNvPr id="18125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ChangeArrowheads="1"/>
          </p:cNvSpPr>
          <p:nvPr>
            <p:ph type="title"/>
          </p:nvPr>
        </p:nvSpPr>
        <p:spPr/>
        <p:txBody>
          <a:bodyPr/>
          <a:lstStyle/>
          <a:p>
            <a:r>
              <a:rPr lang="es-ES" smtClean="0">
                <a:latin typeface="Arial" charset="0"/>
                <a:cs typeface="Arial" charset="0"/>
              </a:rPr>
              <a:t>PG9975 Contacto desvanecido</a:t>
            </a:r>
          </a:p>
        </p:txBody>
      </p:sp>
      <p:sp>
        <p:nvSpPr>
          <p:cNvPr id="183298"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Sin configuración del dispositivo – Únicamente habilitar/deshabilitar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Ranura en el plástico para indicar la ubicación de Reed</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La prueba de ubicación requiere la activación de la zona</a:t>
            </a:r>
          </a:p>
          <a:p>
            <a:pPr marL="118872" indent="-118872">
              <a:spcBef>
                <a:spcPts val="432"/>
              </a:spcBef>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18329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811D0B-1752-4790-BB5D-418E391BE779}" type="slidenum">
              <a:rPr lang="en-US" smtClean="0">
                <a:latin typeface="Arial" charset="0"/>
                <a:cs typeface="Arial" charset="0"/>
              </a:rPr>
              <a:pPr fontAlgn="base">
                <a:spcBef>
                  <a:spcPct val="0"/>
                </a:spcBef>
                <a:spcAft>
                  <a:spcPct val="0"/>
                </a:spcAft>
              </a:pPr>
              <a:t>82</a:t>
            </a:fld>
            <a:endParaRPr lang="en-US" smtClean="0">
              <a:latin typeface="Arial" charset="0"/>
              <a:cs typeface="Arial" charset="0"/>
            </a:endParaRPr>
          </a:p>
        </p:txBody>
      </p:sp>
      <p:sp>
        <p:nvSpPr>
          <p:cNvPr id="18330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5" name="Picture 2" descr="http://lefkios.com/image/cache/data/Visonic/Accessories/Next%20CAM-500x500.jpg"/>
          <p:cNvPicPr>
            <a:picLocks noChangeAspect="1" noChangeArrowheads="1"/>
          </p:cNvPicPr>
          <p:nvPr/>
        </p:nvPicPr>
        <p:blipFill>
          <a:blip r:embed="rId3"/>
          <a:srcRect/>
          <a:stretch>
            <a:fillRect/>
          </a:stretch>
        </p:blipFill>
        <p:spPr bwMode="auto">
          <a:xfrm>
            <a:off x="6124575" y="0"/>
            <a:ext cx="3275013" cy="3275013"/>
          </a:xfrm>
          <a:prstGeom prst="rect">
            <a:avLst/>
          </a:prstGeom>
          <a:noFill/>
          <a:ln w="9525">
            <a:noFill/>
            <a:miter lim="800000"/>
            <a:headEnd/>
            <a:tailEnd/>
          </a:ln>
        </p:spPr>
      </p:pic>
      <p:sp>
        <p:nvSpPr>
          <p:cNvPr id="185346" name="Rectangle 2"/>
          <p:cNvSpPr>
            <a:spLocks noGrp="1" noChangeArrowheads="1"/>
          </p:cNvSpPr>
          <p:nvPr>
            <p:ph type="title"/>
          </p:nvPr>
        </p:nvSpPr>
        <p:spPr/>
        <p:txBody>
          <a:bodyPr/>
          <a:lstStyle/>
          <a:p>
            <a:r>
              <a:rPr lang="es-ES" smtClean="0">
                <a:latin typeface="Arial" charset="0"/>
                <a:cs typeface="Arial" charset="0"/>
              </a:rPr>
              <a:t>PG9934 y PG9934P Cámara PIR</a:t>
            </a:r>
          </a:p>
        </p:txBody>
      </p:sp>
      <p:sp>
        <p:nvSpPr>
          <p:cNvPr id="185347"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Botón de registro en la parte posterior; botón negro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extendido</a:t>
            </a:r>
          </a:p>
          <a:p>
            <a:pPr marL="117475" indent="-117475">
              <a:spcBef>
                <a:spcPts val="438"/>
              </a:spcBef>
              <a:buClr>
                <a:srgbClr val="000000"/>
              </a:buClr>
            </a:pPr>
            <a:r>
              <a:rPr lang="es-ES" sz="1800" smtClean="0">
                <a:solidFill>
                  <a:srgbClr val="000000"/>
                </a:solidFill>
                <a:latin typeface="Arial" charset="0"/>
                <a:cs typeface="Arial" charset="0"/>
              </a:rPr>
              <a:t>El indicador de LED del frente del dispositivo se utiliza </a:t>
            </a:r>
            <a:br>
              <a:rPr lang="es-ES" sz="1800" smtClean="0">
                <a:solidFill>
                  <a:srgbClr val="000000"/>
                </a:solidFill>
                <a:latin typeface="Arial" charset="0"/>
                <a:cs typeface="Arial" charset="0"/>
              </a:rPr>
            </a:br>
            <a:r>
              <a:rPr lang="es-ES" sz="1800" smtClean="0">
                <a:solidFill>
                  <a:srgbClr val="000000"/>
                </a:solidFill>
                <a:latin typeface="Arial" charset="0"/>
                <a:cs typeface="Arial" charset="0"/>
              </a:rPr>
              <a:t>durante el registro</a:t>
            </a:r>
          </a:p>
          <a:p>
            <a:pPr marL="117475" indent="-117475">
              <a:spcBef>
                <a:spcPts val="438"/>
              </a:spcBef>
              <a:buClr>
                <a:srgbClr val="000000"/>
              </a:buClr>
            </a:pPr>
            <a:r>
              <a:rPr lang="es-ES" sz="1800" smtClean="0">
                <a:solidFill>
                  <a:srgbClr val="000000"/>
                </a:solidFill>
                <a:latin typeface="Arial" charset="0"/>
                <a:cs typeface="Arial" charset="0"/>
              </a:rPr>
              <a:t>La batería es un paquete personalizado</a:t>
            </a:r>
          </a:p>
          <a:p>
            <a:pPr marL="117475" indent="-117475">
              <a:spcBef>
                <a:spcPts val="438"/>
              </a:spcBef>
            </a:pPr>
            <a:endParaRPr lang="es-ES" sz="1800" smtClean="0">
              <a:latin typeface="Arial" charset="0"/>
              <a:cs typeface="Arial" charset="0"/>
            </a:endParaRPr>
          </a:p>
          <a:p>
            <a:pPr marL="117475" lvl="1" indent="-117475">
              <a:spcBef>
                <a:spcPts val="438"/>
              </a:spcBef>
            </a:pPr>
            <a:r>
              <a:rPr lang="es-ES" sz="1800" smtClean="0">
                <a:solidFill>
                  <a:srgbClr val="000000"/>
                </a:solidFill>
                <a:latin typeface="Arial" charset="0"/>
                <a:cs typeface="Arial" charset="0"/>
              </a:rPr>
              <a:t>Para los detectores de movimiento, existe un retardo de 1,5 minutos para restaurar la violación del dispositivo, que es un período de estabilización durante el cual no se puede hacer nada con el dispositivo.</a:t>
            </a:r>
          </a:p>
          <a:p>
            <a:pPr marL="117475" indent="-117475">
              <a:spcBef>
                <a:spcPts val="438"/>
              </a:spcBef>
            </a:pPr>
            <a:endParaRPr lang="es-ES" sz="1800" smtClean="0">
              <a:latin typeface="Arial" charset="0"/>
              <a:cs typeface="Arial" charset="0"/>
            </a:endParaRPr>
          </a:p>
          <a:p>
            <a:pPr marL="117475" indent="-117475">
              <a:spcBef>
                <a:spcPts val="438"/>
              </a:spcBef>
              <a:buClr>
                <a:srgbClr val="000000"/>
              </a:buClr>
            </a:pPr>
            <a:r>
              <a:rPr lang="es-ES" sz="1800" smtClean="0">
                <a:solidFill>
                  <a:srgbClr val="000000"/>
                </a:solidFill>
                <a:latin typeface="Arial" charset="0"/>
                <a:cs typeface="Arial" charset="0"/>
              </a:rPr>
              <a:t>[001] Conm. 1 – LED de alarma	[001] Conm. 4 – Supervisión</a:t>
            </a:r>
          </a:p>
          <a:p>
            <a:pPr marL="117475" indent="-117475">
              <a:spcBef>
                <a:spcPts val="438"/>
              </a:spcBef>
              <a:buClr>
                <a:srgbClr val="000000"/>
              </a:buClr>
            </a:pPr>
            <a:r>
              <a:rPr lang="es-ES" sz="1800" smtClean="0">
                <a:solidFill>
                  <a:srgbClr val="000000"/>
                </a:solidFill>
                <a:latin typeface="Arial" charset="0"/>
                <a:cs typeface="Arial" charset="0"/>
              </a:rPr>
              <a:t>[003] Corte de alto tráfico		[004] Brillo de la imagen</a:t>
            </a:r>
          </a:p>
          <a:p>
            <a:pPr marL="117475" indent="-117475">
              <a:spcBef>
                <a:spcPts val="438"/>
              </a:spcBef>
              <a:buClr>
                <a:srgbClr val="000000"/>
              </a:buClr>
            </a:pPr>
            <a:r>
              <a:rPr lang="es-ES" sz="1800" smtClean="0">
                <a:solidFill>
                  <a:srgbClr val="000000"/>
                </a:solidFill>
                <a:latin typeface="Arial" charset="0"/>
                <a:cs typeface="Arial" charset="0"/>
              </a:rPr>
              <a:t>[005] Contraste de la imagen	[011] Conmutaciones de cámara</a:t>
            </a:r>
          </a:p>
          <a:p>
            <a:pPr marL="117475" indent="-117475">
              <a:spcBef>
                <a:spcPts val="438"/>
              </a:spcBef>
              <a:buClr>
                <a:srgbClr val="000000"/>
              </a:buClr>
            </a:pPr>
            <a:r>
              <a:rPr lang="es-ES" sz="1800" smtClean="0">
                <a:solidFill>
                  <a:srgbClr val="000000"/>
                </a:solidFill>
                <a:latin typeface="Arial" charset="0"/>
                <a:cs typeface="Arial" charset="0"/>
              </a:rPr>
              <a:t>[016] Contador de eventos</a:t>
            </a:r>
          </a:p>
          <a:p>
            <a:pPr marL="117475" indent="-117475">
              <a:spcBef>
                <a:spcPts val="438"/>
              </a:spcBef>
            </a:pPr>
            <a:endParaRPr lang="en-US" sz="1800" smtClean="0">
              <a:latin typeface="Arial" charset="0"/>
              <a:cs typeface="Arial" charset="0"/>
            </a:endParaRPr>
          </a:p>
          <a:p>
            <a:pPr marL="1031875" lvl="2" indent="-117475">
              <a:spcBef>
                <a:spcPts val="363"/>
              </a:spcBef>
            </a:pPr>
            <a:endParaRPr lang="en-US" sz="1500" smtClean="0">
              <a:latin typeface="Arial" charset="0"/>
              <a:cs typeface="Arial" charset="0"/>
            </a:endParaRPr>
          </a:p>
          <a:p>
            <a:pPr marL="117475" lvl="1" indent="-117475">
              <a:spcBef>
                <a:spcPts val="363"/>
              </a:spcBef>
            </a:pPr>
            <a:endParaRPr lang="en-US" sz="1500" smtClean="0">
              <a:latin typeface="Arial" charset="0"/>
              <a:cs typeface="Arial" charset="0"/>
            </a:endParaRPr>
          </a:p>
        </p:txBody>
      </p:sp>
      <p:sp>
        <p:nvSpPr>
          <p:cNvPr id="185348"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DB0DE6-5B35-4C62-9332-398E56CF7D54}" type="slidenum">
              <a:rPr lang="en-US" smtClean="0">
                <a:latin typeface="Arial" charset="0"/>
                <a:cs typeface="Arial" charset="0"/>
              </a:rPr>
              <a:pPr fontAlgn="base">
                <a:spcBef>
                  <a:spcPct val="0"/>
                </a:spcBef>
                <a:spcAft>
                  <a:spcPct val="0"/>
                </a:spcAft>
              </a:pPr>
              <a:t>83</a:t>
            </a:fld>
            <a:endParaRPr lang="en-US" smtClean="0">
              <a:latin typeface="Arial" charset="0"/>
              <a:cs typeface="Arial" charset="0"/>
            </a:endParaRPr>
          </a:p>
        </p:txBody>
      </p:sp>
      <p:sp>
        <p:nvSpPr>
          <p:cNvPr id="185349"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graphicFrame>
        <p:nvGraphicFramePr>
          <p:cNvPr id="187442" name="Group 50"/>
          <p:cNvGraphicFramePr>
            <a:graphicFrameLocks noGrp="1"/>
          </p:cNvGraphicFramePr>
          <p:nvPr>
            <p:ph idx="1"/>
          </p:nvPr>
        </p:nvGraphicFramePr>
        <p:xfrm>
          <a:off x="741363" y="1163638"/>
          <a:ext cx="7924800" cy="7429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[804][ZZZ][004] Brillo de la imagen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a 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 -3, 02 = -2, 03 = -1, 04 = 0, 05 = 1, 06 = 2, 07 =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
        <p:nvSpPr>
          <p:cNvPr id="18740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EAD721-A59C-49A7-837E-D9648EFB4AC5}" type="slidenum">
              <a:rPr lang="en-US" smtClean="0">
                <a:latin typeface="Arial" charset="0"/>
                <a:cs typeface="Arial" charset="0"/>
              </a:rPr>
              <a:pPr fontAlgn="base">
                <a:spcBef>
                  <a:spcPct val="0"/>
                </a:spcBef>
                <a:spcAft>
                  <a:spcPct val="0"/>
                </a:spcAft>
              </a:pPr>
              <a:t>84</a:t>
            </a:fld>
            <a:endParaRPr lang="en-US" smtClean="0">
              <a:latin typeface="Arial" charset="0"/>
              <a:cs typeface="Arial" charset="0"/>
            </a:endParaRPr>
          </a:p>
        </p:txBody>
      </p:sp>
      <p:sp>
        <p:nvSpPr>
          <p:cNvPr id="18740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187443" name="Group 51"/>
          <p:cNvGraphicFramePr>
            <a:graphicFrameLocks noGrp="1"/>
          </p:cNvGraphicFramePr>
          <p:nvPr/>
        </p:nvGraphicFramePr>
        <p:xfrm>
          <a:off x="755650" y="1976438"/>
          <a:ext cx="7924800" cy="7429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[804][ZZZ][005] Contraste de la imagen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a 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01 = -3, 02 = -2, 03 = -1, 04 = 0, 05 = 1, 06 = 2, 07 =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graphicFrame>
        <p:nvGraphicFramePr>
          <p:cNvPr id="187444" name="Group 52"/>
          <p:cNvGraphicFramePr>
            <a:graphicFrameLocks noGrp="1"/>
          </p:cNvGraphicFramePr>
          <p:nvPr/>
        </p:nvGraphicFramePr>
        <p:xfrm>
          <a:off x="779463" y="2776538"/>
          <a:ext cx="7924800" cy="2228850"/>
        </p:xfrm>
        <a:graphic>
          <a:graphicData uri="http://schemas.openxmlformats.org/drawingml/2006/table">
            <a:tbl>
              <a:tblPr/>
              <a:tblGrid>
                <a:gridCol w="1130300"/>
                <a:gridCol w="6794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cs typeface="Arial" charset="0"/>
                        </a:rPr>
                        <a:t>[804][ZZZ][011] Conmutaciones de cámara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Color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Alta resolución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Calidad normal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Micrófono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Opción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cs typeface="Arial" charset="0"/>
                        </a:rPr>
                        <a:t>Energía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Tree>
  </p:cSld>
  <p:clrMapOvr>
    <a:masterClrMapping/>
  </p:clrMapOvr>
  <p:transition spd="med">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2"/>
          <p:cNvSpPr>
            <a:spLocks noGrp="1" noChangeArrowheads="1"/>
          </p:cNvSpPr>
          <p:nvPr>
            <p:ph type="title"/>
          </p:nvPr>
        </p:nvSpPr>
        <p:spPr/>
        <p:txBody>
          <a:bodyPr/>
          <a:lstStyle/>
          <a:p>
            <a:r>
              <a:rPr lang="es-ES" smtClean="0">
                <a:latin typeface="Arial" charset="0"/>
                <a:cs typeface="Arial" charset="0"/>
              </a:rPr>
              <a:t>Verificación visual</a:t>
            </a:r>
          </a:p>
        </p:txBody>
      </p:sp>
      <p:sp>
        <p:nvSpPr>
          <p:cNvPr id="189442" name="Content Placeholder 8"/>
          <p:cNvSpPr>
            <a:spLocks noGrp="1"/>
          </p:cNvSpPr>
          <p:nvPr>
            <p:ph idx="1"/>
          </p:nvPr>
        </p:nvSpPr>
        <p:spPr/>
        <p:txBody>
          <a:bodyPr/>
          <a:lstStyle/>
          <a:p>
            <a:pPr marL="118872" indent="-118872">
              <a:spcBef>
                <a:spcPts val="504"/>
              </a:spcBef>
              <a:buClr>
                <a:schemeClr val="tx1">
                  <a:lumMod val="85000"/>
                </a:schemeClr>
              </a:buClr>
              <a:defRPr/>
            </a:pPr>
            <a:r>
              <a:rPr lang="en-CA" sz="2100">
                <a:solidFill>
                  <a:schemeClr val="tx1">
                    <a:lumMod val="85000"/>
                  </a:schemeClr>
                </a:solidFill>
                <a:latin typeface="Arial"/>
                <a:cs typeface="Arial"/>
              </a:rPr>
              <a:t>Habilitar/inhabilitar la opción en el panel</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Habilitar/inhabilitar la opción en el comunicador</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Las imágenes se transmiten únicamente cuando se ha enviado un evento que se debe informar</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 estación central puede solicitar más imágenes</a:t>
            </a:r>
          </a:p>
          <a:p>
            <a:pPr marL="118872" indent="-118872">
              <a:spcBef>
                <a:spcPts val="504"/>
              </a:spcBef>
              <a:buClr>
                <a:schemeClr val="tx1">
                  <a:lumMod val="85000"/>
                </a:schemeClr>
              </a:buClr>
              <a:defRPr/>
            </a:pPr>
            <a:r>
              <a:rPr lang="en-CA" sz="2100">
                <a:solidFill>
                  <a:schemeClr val="tx1">
                    <a:lumMod val="85000"/>
                  </a:schemeClr>
                </a:solidFill>
                <a:latin typeface="Arial"/>
                <a:cs typeface="Arial"/>
              </a:rPr>
              <a:t>La verificación visual requiere un receptor del Sistema 5</a:t>
            </a:r>
          </a:p>
        </p:txBody>
      </p:sp>
      <p:sp>
        <p:nvSpPr>
          <p:cNvPr id="18944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F0AAFF-EAB8-4555-BD79-99FA8CD90A10}" type="slidenum">
              <a:rPr lang="en-US" smtClean="0">
                <a:latin typeface="Arial" charset="0"/>
                <a:cs typeface="Arial" charset="0"/>
              </a:rPr>
              <a:pPr fontAlgn="base">
                <a:spcBef>
                  <a:spcPct val="0"/>
                </a:spcBef>
                <a:spcAft>
                  <a:spcPct val="0"/>
                </a:spcAft>
              </a:pPr>
              <a:t>85</a:t>
            </a:fld>
            <a:endParaRPr lang="en-US" smtClean="0">
              <a:latin typeface="Arial" charset="0"/>
              <a:cs typeface="Arial" charset="0"/>
            </a:endParaRPr>
          </a:p>
        </p:txBody>
      </p:sp>
      <p:sp>
        <p:nvSpPr>
          <p:cNvPr id="18944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2"/>
          <p:cNvSpPr>
            <a:spLocks noGrp="1" noChangeArrowheads="1"/>
          </p:cNvSpPr>
          <p:nvPr>
            <p:ph type="title"/>
          </p:nvPr>
        </p:nvSpPr>
        <p:spPr/>
        <p:txBody>
          <a:bodyPr/>
          <a:lstStyle/>
          <a:p>
            <a:r>
              <a:rPr smtClean="0">
                <a:latin typeface="Arial" charset="0"/>
                <a:cs typeface="Arial" charset="0"/>
              </a:rPr>
              <a:t>PG9904 y PG9904P Detector PIR</a:t>
            </a:r>
          </a:p>
        </p:txBody>
      </p:sp>
      <p:sp>
        <p:nvSpPr>
          <p:cNvPr id="9" name="Content Placeholder 8"/>
          <p:cNvSpPr>
            <a:spLocks noGrp="1"/>
          </p:cNvSpPr>
          <p:nvPr>
            <p:ph idx="1"/>
          </p:nvPr>
        </p:nvSpPr>
        <p:spPr/>
        <p:txBody>
          <a:bodyPr rtlCol="0">
            <a:normAutofit/>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Disponible en modelo estándar y para mascotas</a:t>
            </a:r>
          </a:p>
          <a:p>
            <a:pPr marL="118872" indent="-118872">
              <a:spcBef>
                <a:spcPts val="432"/>
              </a:spcBef>
              <a:defRPr/>
            </a:pPr>
            <a:endParaRPr lang="en-US" sz="1800" dirty="0" smtClean="0"/>
          </a:p>
          <a:p>
            <a:pPr marL="118872" lvl="1" indent="-118872">
              <a:spcBef>
                <a:spcPts val="432"/>
              </a:spcBef>
              <a:buFont typeface="Arial"/>
              <a:buBlip>
                <a:blip r:embed="rId3"/>
              </a:buBlip>
              <a:defRPr/>
            </a:pPr>
            <a:r>
              <a:rPr lang="en-CA" sz="1800">
                <a:solidFill>
                  <a:schemeClr val="tx1">
                    <a:lumMod val="85000"/>
                  </a:schemeClr>
                </a:solidFill>
                <a:latin typeface="Arial"/>
                <a:cs typeface="Arial"/>
              </a:rPr>
              <a:t>Para los detectores de movimiento, existe un retardo de 1,5 minutos para restaurar la violación del dispositivo, que es un período de estabilización durante el cual no se puede hacer nada con el dispositivo.</a:t>
            </a:r>
          </a:p>
          <a:p>
            <a:pPr marL="118872" indent="-118872">
              <a:spcBef>
                <a:spcPts val="432"/>
              </a:spcBef>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 – LED de alarma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[003] Corte de alto tráfico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[016] Contador de eventos</a:t>
            </a:r>
          </a:p>
          <a:p>
            <a:pPr marL="118872" indent="-118872">
              <a:spcBef>
                <a:spcPts val="432"/>
              </a:spcBef>
              <a:defRPr/>
            </a:pPr>
            <a:endParaRPr lang="en-US" sz="1800" dirty="0" smtClean="0"/>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19149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3EB99A-5F96-4170-974C-D8973BC11AF9}" type="slidenum">
              <a:rPr lang="en-US" smtClean="0">
                <a:latin typeface="Arial" charset="0"/>
                <a:cs typeface="Arial" charset="0"/>
              </a:rPr>
              <a:pPr fontAlgn="base">
                <a:spcBef>
                  <a:spcPct val="0"/>
                </a:spcBef>
                <a:spcAft>
                  <a:spcPct val="0"/>
                </a:spcAft>
              </a:pPr>
              <a:t>86</a:t>
            </a:fld>
            <a:endParaRPr lang="en-US" smtClean="0">
              <a:latin typeface="Arial" charset="0"/>
              <a:cs typeface="Arial" charset="0"/>
            </a:endParaRPr>
          </a:p>
        </p:txBody>
      </p:sp>
      <p:sp>
        <p:nvSpPr>
          <p:cNvPr id="19149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191493" name="Picture 2" descr="http://www.citysecuritysystems.co.uk/image/cache/data/visonic/visonic_next_k9_pg2_wireless_pir-500x500.png"/>
          <p:cNvPicPr>
            <a:picLocks noChangeAspect="1" noChangeArrowheads="1"/>
          </p:cNvPicPr>
          <p:nvPr/>
        </p:nvPicPr>
        <p:blipFill>
          <a:blip r:embed="rId4"/>
          <a:srcRect/>
          <a:stretch>
            <a:fillRect/>
          </a:stretch>
        </p:blipFill>
        <p:spPr bwMode="auto">
          <a:xfrm>
            <a:off x="5511800" y="2982913"/>
            <a:ext cx="3224213" cy="32258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7" name="Picture 2" descr="http://r3.cygnuspub.com/files/cygnus/image/SIW/2011/DEC/600x400/ClipRedLight.jpg_10473191.jpg"/>
          <p:cNvPicPr>
            <a:picLocks noChangeAspect="1" noChangeArrowheads="1"/>
          </p:cNvPicPr>
          <p:nvPr/>
        </p:nvPicPr>
        <p:blipFill>
          <a:blip r:embed="rId3"/>
          <a:srcRect/>
          <a:stretch>
            <a:fillRect/>
          </a:stretch>
        </p:blipFill>
        <p:spPr bwMode="auto">
          <a:xfrm>
            <a:off x="3414713" y="2840038"/>
            <a:ext cx="5581650" cy="3721100"/>
          </a:xfrm>
          <a:prstGeom prst="rect">
            <a:avLst/>
          </a:prstGeom>
          <a:noFill/>
          <a:ln w="9525">
            <a:noFill/>
            <a:miter lim="800000"/>
            <a:headEnd/>
            <a:tailEnd/>
          </a:ln>
        </p:spPr>
      </p:pic>
      <p:sp>
        <p:nvSpPr>
          <p:cNvPr id="193538" name="Rectangle 2"/>
          <p:cNvSpPr>
            <a:spLocks noGrp="1" noChangeArrowheads="1"/>
          </p:cNvSpPr>
          <p:nvPr>
            <p:ph type="title"/>
          </p:nvPr>
        </p:nvSpPr>
        <p:spPr/>
        <p:txBody>
          <a:bodyPr/>
          <a:lstStyle/>
          <a:p>
            <a:r>
              <a:rPr lang="es-ES" smtClean="0">
                <a:latin typeface="Arial" charset="0"/>
                <a:cs typeface="Arial" charset="0"/>
              </a:rPr>
              <a:t>PG9924 Detector PIR tipo cortina</a:t>
            </a:r>
          </a:p>
        </p:txBody>
      </p:sp>
      <p:sp>
        <p:nvSpPr>
          <p:cNvPr id="9" name="Content Placeholder 8"/>
          <p:cNvSpPr>
            <a:spLocks noGrp="1"/>
          </p:cNvSpPr>
          <p:nvPr>
            <p:ph idx="1"/>
          </p:nvPr>
        </p:nvSpPr>
        <p:spPr/>
        <p:txBody>
          <a:bodyPr rtlCol="0">
            <a:normAutofit/>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Ofrece un rayo de detección angosto</a:t>
            </a:r>
          </a:p>
          <a:p>
            <a:pPr marL="118872" indent="-118872">
              <a:spcBef>
                <a:spcPts val="432"/>
              </a:spcBef>
              <a:defRPr/>
            </a:pPr>
            <a:endParaRPr lang="en-US" sz="1800" dirty="0" smtClean="0"/>
          </a:p>
          <a:p>
            <a:pPr marL="118872" lvl="1" indent="-118872">
              <a:spcBef>
                <a:spcPts val="432"/>
              </a:spcBef>
              <a:buFont typeface="Arial"/>
              <a:buBlip>
                <a:blip r:embed="rId4"/>
              </a:buBlip>
              <a:defRPr/>
            </a:pPr>
            <a:r>
              <a:rPr lang="en-CA" sz="1800">
                <a:solidFill>
                  <a:schemeClr val="tx1">
                    <a:lumMod val="85000"/>
                  </a:schemeClr>
                </a:solidFill>
                <a:latin typeface="Arial"/>
                <a:cs typeface="Arial"/>
              </a:rPr>
              <a:t>Para los detectores de movimiento, existe un retardo de 1,5 minutos para restaurar la violación del dispositivo, que es un período de estabilización durante el cual no se puede hacer nada con el dispositivo.</a:t>
            </a:r>
          </a:p>
          <a:p>
            <a:pPr marL="118872" indent="-118872">
              <a:spcBef>
                <a:spcPts val="432"/>
              </a:spcBef>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 – LED de alarma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[003] Corte de alto tráfico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[006] Rango de detección</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193540"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43AFE77-AAA1-4ED8-BADF-70F4726C5D89}" type="slidenum">
              <a:rPr lang="en-US" smtClean="0">
                <a:latin typeface="Arial" charset="0"/>
                <a:cs typeface="Arial" charset="0"/>
              </a:rPr>
              <a:pPr fontAlgn="base">
                <a:spcBef>
                  <a:spcPct val="0"/>
                </a:spcBef>
                <a:spcAft>
                  <a:spcPct val="0"/>
                </a:spcAft>
              </a:pPr>
              <a:t>87</a:t>
            </a:fld>
            <a:endParaRPr lang="en-US" smtClean="0">
              <a:latin typeface="Arial" charset="0"/>
              <a:cs typeface="Arial" charset="0"/>
            </a:endParaRPr>
          </a:p>
        </p:txBody>
      </p:sp>
      <p:sp>
        <p:nvSpPr>
          <p:cNvPr id="193541"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2"/>
          <p:cNvSpPr>
            <a:spLocks noGrp="1" noChangeArrowheads="1"/>
          </p:cNvSpPr>
          <p:nvPr>
            <p:ph type="title"/>
          </p:nvPr>
        </p:nvSpPr>
        <p:spPr/>
        <p:txBody>
          <a:bodyPr/>
          <a:lstStyle/>
          <a:p>
            <a:r>
              <a:rPr lang="es-ES" smtClean="0">
                <a:latin typeface="Arial" charset="0"/>
                <a:cs typeface="Arial" charset="0"/>
              </a:rPr>
              <a:t>PG9974 Detector óptico con espejo </a:t>
            </a:r>
          </a:p>
        </p:txBody>
      </p:sp>
      <p:sp>
        <p:nvSpPr>
          <p:cNvPr id="9" name="Content Placeholder 8"/>
          <p:cNvSpPr>
            <a:spLocks noGrp="1"/>
          </p:cNvSpPr>
          <p:nvPr>
            <p:ph idx="1"/>
          </p:nvPr>
        </p:nvSpPr>
        <p:spPr/>
        <p:txBody>
          <a:bodyPr rtlCol="0">
            <a:normAutofit/>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Botón de registro embutido, no es un botón con resorte</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El indicador de LED del frente del dispositivo se utiliza durante el registro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La cubierta con tornillo se abre y esto lo diferencia de otros dispositivos que tienen un tapa separada</a:t>
            </a:r>
          </a:p>
          <a:p>
            <a:pPr marL="118872" indent="-118872">
              <a:spcBef>
                <a:spcPts val="432"/>
              </a:spcBef>
              <a:defRPr/>
            </a:pPr>
            <a:endParaRPr lang="en-US" sz="1800" dirty="0" smtClean="0"/>
          </a:p>
          <a:p>
            <a:pPr marL="118872" lvl="1" indent="-118872">
              <a:spcBef>
                <a:spcPts val="432"/>
              </a:spcBef>
              <a:buFont typeface="Arial"/>
              <a:buBlip>
                <a:blip r:embed="rId3"/>
              </a:buBlip>
              <a:defRPr/>
            </a:pPr>
            <a:r>
              <a:rPr lang="en-CA" sz="1800">
                <a:solidFill>
                  <a:schemeClr val="tx1">
                    <a:lumMod val="85000"/>
                  </a:schemeClr>
                </a:solidFill>
                <a:latin typeface="Arial"/>
                <a:cs typeface="Arial"/>
              </a:rPr>
              <a:t>Para los detectores de movimiento, existe un retardo de 1,5 minutos para restaurar la violación del dispositivo, que es un período de estabilización durante el cual no se puede hacer nada con el dispositivo.</a:t>
            </a:r>
          </a:p>
          <a:p>
            <a:pPr marL="118872" lvl="1" indent="-118872">
              <a:spcBef>
                <a:spcPts val="432"/>
              </a:spcBef>
              <a:buFont typeface="Arial"/>
              <a:buBlip>
                <a:blip r:embed="rId3"/>
              </a:buBlip>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 – LED de alarma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[003] Corte de alto tráfico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[016] Contador de eventos</a:t>
            </a:r>
          </a:p>
          <a:p>
            <a:pPr marL="118872" lvl="1" indent="-118872">
              <a:spcBef>
                <a:spcPts val="360"/>
              </a:spcBef>
              <a:buFont typeface="Arial"/>
              <a:buBlip>
                <a:blip r:embed="rId3"/>
              </a:buBlip>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19558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0E3271-FBB4-4D81-9310-729CD87D7A72}" type="slidenum">
              <a:rPr lang="en-US" smtClean="0">
                <a:latin typeface="Arial" charset="0"/>
                <a:cs typeface="Arial" charset="0"/>
              </a:rPr>
              <a:pPr fontAlgn="base">
                <a:spcBef>
                  <a:spcPct val="0"/>
                </a:spcBef>
                <a:spcAft>
                  <a:spcPct val="0"/>
                </a:spcAft>
              </a:pPr>
              <a:t>88</a:t>
            </a:fld>
            <a:endParaRPr lang="en-US" smtClean="0">
              <a:latin typeface="Arial" charset="0"/>
              <a:cs typeface="Arial" charset="0"/>
            </a:endParaRPr>
          </a:p>
        </p:txBody>
      </p:sp>
      <p:sp>
        <p:nvSpPr>
          <p:cNvPr id="19558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195589" name="Picture 2" descr="http://www.citysecuritysystems.co.uk/image/cache/data/visonic/visonic_tower-32am_wireless_dual_pir-500x500.png"/>
          <p:cNvPicPr>
            <a:picLocks noChangeAspect="1" noChangeArrowheads="1"/>
          </p:cNvPicPr>
          <p:nvPr/>
        </p:nvPicPr>
        <p:blipFill>
          <a:blip r:embed="rId4"/>
          <a:srcRect/>
          <a:stretch>
            <a:fillRect/>
          </a:stretch>
        </p:blipFill>
        <p:spPr bwMode="auto">
          <a:xfrm>
            <a:off x="5959475" y="3967163"/>
            <a:ext cx="2174875" cy="217328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rtlCol="0">
            <a:normAutofit/>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PIR doble con microondas</a:t>
            </a:r>
          </a:p>
          <a:p>
            <a:pPr marL="118872" indent="-118872">
              <a:spcBef>
                <a:spcPts val="432"/>
              </a:spcBef>
              <a:defRPr/>
            </a:pPr>
            <a:endParaRPr lang="en-US" sz="1800" dirty="0" smtClean="0"/>
          </a:p>
          <a:p>
            <a:pPr marL="118872" lvl="1" indent="-118872">
              <a:spcBef>
                <a:spcPts val="432"/>
              </a:spcBef>
              <a:buFont typeface="Arial"/>
              <a:buBlip>
                <a:blip r:embed="rId3"/>
              </a:buBlip>
              <a:defRPr/>
            </a:pPr>
            <a:r>
              <a:rPr lang="en-CA" sz="1800">
                <a:solidFill>
                  <a:schemeClr val="tx1">
                    <a:lumMod val="85000"/>
                  </a:schemeClr>
                </a:solidFill>
                <a:latin typeface="Arial"/>
                <a:cs typeface="Arial"/>
              </a:rPr>
              <a:t>Para los detectores de movimiento, existe un retardo de 1,5 minutos para restaurar la violación del dispositivo, que es un período de estabilización durante el cual no se puede hacer nada con el dispositivo.</a:t>
            </a:r>
          </a:p>
          <a:p>
            <a:pPr marL="0" indent="0">
              <a:spcBef>
                <a:spcPts val="432"/>
              </a:spcBef>
              <a:buFontTx/>
              <a:buNone/>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 – LED de alarma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[003] Corte de alto tráfico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[016] Contador de eventos</a:t>
            </a:r>
          </a:p>
          <a:p>
            <a:pPr marL="0" indent="0">
              <a:spcBef>
                <a:spcPts val="432"/>
              </a:spcBef>
              <a:buFontTx/>
              <a:buNone/>
              <a:defRPr/>
            </a:pPr>
            <a:endParaRPr lang="en-US" sz="1800" dirty="0" smtClean="0"/>
          </a:p>
          <a:p>
            <a:pPr marL="576072" lvl="1" indent="-118872">
              <a:spcBef>
                <a:spcPts val="360"/>
              </a:spcBef>
              <a:buFont typeface="Arial"/>
              <a:buChar char="•"/>
              <a:defRPr/>
            </a:pPr>
            <a:endParaRPr lang="en-US" sz="1500" dirty="0" smtClean="0"/>
          </a:p>
        </p:txBody>
      </p:sp>
      <p:pic>
        <p:nvPicPr>
          <p:cNvPr id="197634" name="Picture 2" descr="http://www.citysecuritysystems.co.uk/image/cache/data/visonic/visonic_tower-32am_wireless_dual_pir-500x500.png"/>
          <p:cNvPicPr>
            <a:picLocks noChangeAspect="1" noChangeArrowheads="1"/>
          </p:cNvPicPr>
          <p:nvPr/>
        </p:nvPicPr>
        <p:blipFill>
          <a:blip r:embed="rId4"/>
          <a:srcRect/>
          <a:stretch>
            <a:fillRect/>
          </a:stretch>
        </p:blipFill>
        <p:spPr bwMode="auto">
          <a:xfrm>
            <a:off x="4811713" y="2605088"/>
            <a:ext cx="3956050" cy="3956050"/>
          </a:xfrm>
          <a:prstGeom prst="rect">
            <a:avLst/>
          </a:prstGeom>
          <a:noFill/>
          <a:ln w="9525">
            <a:noFill/>
            <a:miter lim="800000"/>
            <a:headEnd/>
            <a:tailEnd/>
          </a:ln>
        </p:spPr>
      </p:pic>
      <p:sp>
        <p:nvSpPr>
          <p:cNvPr id="197635" name="Rectangle 2"/>
          <p:cNvSpPr>
            <a:spLocks noGrp="1" noChangeArrowheads="1"/>
          </p:cNvSpPr>
          <p:nvPr>
            <p:ph type="title"/>
          </p:nvPr>
        </p:nvSpPr>
        <p:spPr/>
        <p:txBody>
          <a:bodyPr/>
          <a:lstStyle/>
          <a:p>
            <a:r>
              <a:rPr lang="es-ES" smtClean="0">
                <a:latin typeface="Arial" charset="0"/>
                <a:cs typeface="Arial" charset="0"/>
              </a:rPr>
              <a:t>PG9984 Detector PIR doble con microondas</a:t>
            </a:r>
          </a:p>
        </p:txBody>
      </p:sp>
      <p:sp>
        <p:nvSpPr>
          <p:cNvPr id="197636"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D1AE0B-B3DD-414A-AAD8-05ADA8202C94}" type="slidenum">
              <a:rPr lang="en-US" smtClean="0">
                <a:latin typeface="Arial" charset="0"/>
                <a:cs typeface="Arial" charset="0"/>
              </a:rPr>
              <a:pPr fontAlgn="base">
                <a:spcBef>
                  <a:spcPct val="0"/>
                </a:spcBef>
                <a:spcAft>
                  <a:spcPct val="0"/>
                </a:spcAft>
              </a:pPr>
              <a:t>89</a:t>
            </a:fld>
            <a:endParaRPr lang="en-US" smtClean="0">
              <a:latin typeface="Arial" charset="0"/>
              <a:cs typeface="Arial" charset="0"/>
            </a:endParaRPr>
          </a:p>
        </p:txBody>
      </p:sp>
      <p:sp>
        <p:nvSpPr>
          <p:cNvPr id="197637"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s-ES" smtClean="0">
                <a:latin typeface="Arial" charset="0"/>
                <a:cs typeface="Arial" charset="0"/>
              </a:rPr>
              <a:t>HSM2300 – Módulo de fuente de alimentación</a:t>
            </a:r>
          </a:p>
        </p:txBody>
      </p:sp>
      <p:sp>
        <p:nvSpPr>
          <p:cNvPr id="9" name="Content Placeholder 8"/>
          <p:cNvSpPr>
            <a:spLocks noGrp="1"/>
          </p:cNvSpPr>
          <p:nvPr>
            <p:ph idx="1"/>
          </p:nvPr>
        </p:nvSpPr>
        <p:spPr/>
        <p:txBody>
          <a:bodyPr rtlCol="0">
            <a:normAutofit lnSpcReduction="10000"/>
          </a:bodyPr>
          <a:lstStyle/>
          <a:p>
            <a:pPr marL="118872" indent="-118872">
              <a:spcBef>
                <a:spcPts val="576"/>
              </a:spcBef>
              <a:buClr>
                <a:schemeClr val="tx1">
                  <a:lumMod val="85000"/>
                </a:schemeClr>
              </a:buClr>
              <a:defRPr/>
            </a:pPr>
            <a:r>
              <a:rPr lang="en-CA" sz="2400">
                <a:solidFill>
                  <a:schemeClr val="tx1">
                    <a:lumMod val="85000"/>
                  </a:schemeClr>
                </a:solidFill>
                <a:latin typeface="Arial"/>
                <a:cs typeface="Arial"/>
              </a:rPr>
              <a:t>Suministro de energía 1A</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Entrada anti-sabotaje</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Misma configuración de terminales que PC5200</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Mismo factor de forma y configuración de orificios que PC5200 – Compatible con gabinetes existentes</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La salida auxiliar puede proporcionar hasta 1A</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Carga de batería alta (700mA)/baja (400mA) – Ajuste de software</a:t>
            </a:r>
          </a:p>
          <a:p>
            <a:pPr marL="118872" indent="-118872">
              <a:spcBef>
                <a:spcPts val="576"/>
              </a:spcBef>
              <a:buClr>
                <a:schemeClr val="tx1">
                  <a:lumMod val="85000"/>
                </a:schemeClr>
              </a:buClr>
              <a:defRPr/>
            </a:pPr>
            <a:r>
              <a:rPr lang="en-CA" sz="2400">
                <a:solidFill>
                  <a:schemeClr val="tx1">
                    <a:lumMod val="85000"/>
                  </a:schemeClr>
                </a:solidFill>
                <a:latin typeface="Arial"/>
                <a:cs typeface="Arial"/>
              </a:rPr>
              <a:t>LED de estado rojo</a:t>
            </a:r>
          </a:p>
          <a:p>
            <a:pPr marL="118872" indent="-118872">
              <a:spcBef>
                <a:spcPts val="576"/>
              </a:spcBef>
              <a:defRPr/>
            </a:pPr>
            <a:endParaRPr lang="en-US" sz="2400" dirty="0" smtClean="0"/>
          </a:p>
          <a:p>
            <a:pPr marL="118872" indent="-118872">
              <a:spcBef>
                <a:spcPts val="576"/>
              </a:spcBef>
              <a:buClr>
                <a:schemeClr val="tx1">
                  <a:lumMod val="85000"/>
                </a:schemeClr>
              </a:buClr>
              <a:defRPr/>
            </a:pPr>
            <a:r>
              <a:rPr lang="en-CA" sz="2400">
                <a:solidFill>
                  <a:schemeClr val="tx1">
                    <a:lumMod val="85000"/>
                  </a:schemeClr>
                </a:solidFill>
                <a:latin typeface="Arial"/>
                <a:cs typeface="Arial"/>
              </a:rPr>
              <a:t>Este módulo no se puede actualizar por firmware</a:t>
            </a:r>
          </a:p>
        </p:txBody>
      </p:sp>
      <p:sp>
        <p:nvSpPr>
          <p:cNvPr id="3481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9AACB6-32FF-448C-9FE1-562784220CC1}" type="slidenum">
              <a:rPr lang="en-US" smtClean="0">
                <a:latin typeface="Arial" charset="0"/>
                <a:cs typeface="Arial" charset="0"/>
              </a:rPr>
              <a:pPr fontAlgn="base">
                <a:spcBef>
                  <a:spcPct val="0"/>
                </a:spcBef>
                <a:spcAft>
                  <a:spcPct val="0"/>
                </a:spcAft>
              </a:pPr>
              <a:t>9</a:t>
            </a:fld>
            <a:endParaRPr lang="en-US" smtClean="0">
              <a:latin typeface="Arial" charset="0"/>
              <a:cs typeface="Arial" charset="0"/>
            </a:endParaRPr>
          </a:p>
        </p:txBody>
      </p:sp>
      <p:sp>
        <p:nvSpPr>
          <p:cNvPr id="3482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2"/>
          <p:cNvSpPr>
            <a:spLocks noGrp="1" noChangeArrowheads="1"/>
          </p:cNvSpPr>
          <p:nvPr>
            <p:ph type="title"/>
          </p:nvPr>
        </p:nvSpPr>
        <p:spPr/>
        <p:txBody>
          <a:bodyPr/>
          <a:lstStyle/>
          <a:p>
            <a:r>
              <a:rPr lang="es-ES" smtClean="0">
                <a:latin typeface="Arial" charset="0"/>
                <a:cs typeface="Arial" charset="0"/>
              </a:rPr>
              <a:t>PG9994 Detector PIR para exterior</a:t>
            </a:r>
          </a:p>
        </p:txBody>
      </p:sp>
      <p:sp>
        <p:nvSpPr>
          <p:cNvPr id="9" name="Content Placeholder 8"/>
          <p:cNvSpPr>
            <a:spLocks noGrp="1"/>
          </p:cNvSpPr>
          <p:nvPr>
            <p:ph idx="1"/>
          </p:nvPr>
        </p:nvSpPr>
        <p:spPr/>
        <p:txBody>
          <a:bodyPr rtlCol="0">
            <a:normAutofit/>
          </a:bodyPr>
          <a:lstStyle/>
          <a:p>
            <a:pPr marL="118872" lvl="1" indent="-118872">
              <a:spcBef>
                <a:spcPts val="432"/>
              </a:spcBef>
              <a:buFont typeface="Arial"/>
              <a:buBlip>
                <a:blip r:embed="rId3"/>
              </a:buBlip>
              <a:defRPr/>
            </a:pPr>
            <a:r>
              <a:rPr lang="en-CA" sz="1800">
                <a:solidFill>
                  <a:schemeClr val="tx1">
                    <a:lumMod val="85000"/>
                  </a:schemeClr>
                </a:solidFill>
                <a:latin typeface="Arial"/>
                <a:cs typeface="Arial"/>
              </a:rPr>
              <a:t>Para los detectores de movimiento, existe un retardo de 1,5 minutos para restaurar la violación del dispositivo, que es un período de estabilización durante el cual no se puede hacer nada con el dispositivo.</a:t>
            </a:r>
          </a:p>
          <a:p>
            <a:pPr marL="118872" indent="-118872">
              <a:spcBef>
                <a:spcPts val="432"/>
              </a:spcBef>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 – LED de alarma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11 – 24 horas/noche</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[003] Corte de alto tráfico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[007] Sensibilidad de detección</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19968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13FB921-7E29-4FE9-A95E-CD224E03C597}" type="slidenum">
              <a:rPr lang="en-US" smtClean="0">
                <a:latin typeface="Arial" charset="0"/>
                <a:cs typeface="Arial" charset="0"/>
              </a:rPr>
              <a:pPr fontAlgn="base">
                <a:spcBef>
                  <a:spcPct val="0"/>
                </a:spcBef>
                <a:spcAft>
                  <a:spcPct val="0"/>
                </a:spcAft>
              </a:pPr>
              <a:t>90</a:t>
            </a:fld>
            <a:endParaRPr lang="en-US" smtClean="0">
              <a:latin typeface="Arial" charset="0"/>
              <a:cs typeface="Arial" charset="0"/>
            </a:endParaRPr>
          </a:p>
        </p:txBody>
      </p:sp>
      <p:sp>
        <p:nvSpPr>
          <p:cNvPr id="19968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199685" name="Picture 2" descr="http://www.home-technology-store.com/data/default/images/catalog/800/TOWER-20AM.jpg"/>
          <p:cNvPicPr>
            <a:picLocks noChangeAspect="1" noChangeArrowheads="1"/>
          </p:cNvPicPr>
          <p:nvPr/>
        </p:nvPicPr>
        <p:blipFill>
          <a:blip r:embed="rId4"/>
          <a:srcRect/>
          <a:stretch>
            <a:fillRect/>
          </a:stretch>
        </p:blipFill>
        <p:spPr bwMode="auto">
          <a:xfrm>
            <a:off x="4652963" y="3175000"/>
            <a:ext cx="3683000" cy="347503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Rectangle 2"/>
          <p:cNvSpPr>
            <a:spLocks noGrp="1" noChangeArrowheads="1"/>
          </p:cNvSpPr>
          <p:nvPr>
            <p:ph type="title"/>
          </p:nvPr>
        </p:nvSpPr>
        <p:spPr/>
        <p:txBody>
          <a:bodyPr/>
          <a:lstStyle/>
          <a:p>
            <a:r>
              <a:rPr lang="es-ES" smtClean="0">
                <a:latin typeface="Arial" charset="0"/>
                <a:cs typeface="Arial" charset="0"/>
              </a:rPr>
              <a:t>PG9916 Detector de humo y calor /PG9926 Detector de humo</a:t>
            </a:r>
          </a:p>
        </p:txBody>
      </p:sp>
      <p:sp>
        <p:nvSpPr>
          <p:cNvPr id="201730" name="Content Placeholder 8"/>
          <p:cNvSpPr>
            <a:spLocks noGrp="1"/>
          </p:cNvSpPr>
          <p:nvPr>
            <p:ph idx="1"/>
          </p:nvPr>
        </p:nvSpPr>
        <p:spPr/>
        <p:txBody>
          <a:bodyPr/>
          <a:lstStyle/>
          <a:p>
            <a:pPr marL="117475" lvl="1" indent="-117475">
              <a:spcBef>
                <a:spcPts val="438"/>
              </a:spcBef>
              <a:buFont typeface="Arial" charset="0"/>
              <a:buBlip>
                <a:blip r:embed="rId3"/>
              </a:buBlip>
            </a:pPr>
            <a:r>
              <a:rPr lang="es-ES" sz="1800" smtClean="0">
                <a:solidFill>
                  <a:srgbClr val="000000"/>
                </a:solidFill>
                <a:latin typeface="Arial" charset="0"/>
                <a:cs typeface="Arial" charset="0"/>
              </a:rPr>
              <a:t>Los detectores de humo no tienen un modo de diagnóstico remoto por medio del panel o un dispositivo como el FSD-100.</a:t>
            </a:r>
          </a:p>
          <a:p>
            <a:pPr marL="117475" lvl="1" indent="-117475">
              <a:spcBef>
                <a:spcPts val="438"/>
              </a:spcBef>
              <a:buFont typeface="Arial" charset="0"/>
              <a:buBlip>
                <a:blip r:embed="rId3"/>
              </a:buBlip>
            </a:pPr>
            <a:r>
              <a:rPr lang="es-ES" sz="1800" smtClean="0">
                <a:solidFill>
                  <a:srgbClr val="000000"/>
                </a:solidFill>
                <a:latin typeface="Arial" charset="0"/>
                <a:cs typeface="Arial" charset="0"/>
              </a:rPr>
              <a:t>Los problemas de falta de limpieza y baja sensibilidad se muestran como baja sensibilidad en el sistema</a:t>
            </a:r>
          </a:p>
          <a:p>
            <a:pPr marL="574675" lvl="2" indent="-117475">
              <a:spcBef>
                <a:spcPts val="438"/>
              </a:spcBef>
              <a:buFont typeface="Arial" charset="0"/>
              <a:buBlip>
                <a:blip r:embed="rId3"/>
              </a:buBlip>
            </a:pPr>
            <a:r>
              <a:rPr lang="es-ES" sz="1800" smtClean="0">
                <a:solidFill>
                  <a:srgbClr val="000000"/>
                </a:solidFill>
                <a:latin typeface="Arial" charset="0"/>
                <a:cs typeface="Arial" charset="0"/>
              </a:rPr>
              <a:t>Cuando aparece este problema, se debe intentar limpiar el detector con una aspiradora.  Si el problema no desaparece, se debe reemplazar el dispositivo.</a:t>
            </a:r>
          </a:p>
          <a:p>
            <a:pPr marL="0" indent="0">
              <a:spcBef>
                <a:spcPts val="438"/>
              </a:spcBef>
              <a:buFontTx/>
              <a:buNone/>
            </a:pPr>
            <a:endParaRPr lang="es-ES" sz="1800" smtClean="0">
              <a:latin typeface="Arial" charset="0"/>
              <a:cs typeface="Arial" charset="0"/>
            </a:endParaRPr>
          </a:p>
          <a:p>
            <a:pPr marL="0" indent="0">
              <a:spcBef>
                <a:spcPts val="438"/>
              </a:spcBef>
              <a:buClr>
                <a:srgbClr val="000000"/>
              </a:buClr>
            </a:pPr>
            <a:r>
              <a:rPr lang="es-ES" sz="1800" smtClean="0">
                <a:solidFill>
                  <a:srgbClr val="000000"/>
                </a:solidFill>
                <a:latin typeface="Arial" charset="0"/>
                <a:cs typeface="Arial" charset="0"/>
              </a:rPr>
              <a:t>[001] Conmutar 4 – Supervisión</a:t>
            </a:r>
          </a:p>
          <a:p>
            <a:pPr marL="0" indent="0">
              <a:spcBef>
                <a:spcPts val="438"/>
              </a:spcBef>
              <a:buFontTx/>
              <a:buNone/>
            </a:pPr>
            <a:endParaRPr lang="en-US" sz="1800" smtClean="0">
              <a:latin typeface="Arial" charset="0"/>
              <a:cs typeface="Arial" charset="0"/>
            </a:endParaRPr>
          </a:p>
        </p:txBody>
      </p:sp>
      <p:sp>
        <p:nvSpPr>
          <p:cNvPr id="20173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578578-0100-4E7B-BF29-36BB772D7858}" type="slidenum">
              <a:rPr lang="en-US" smtClean="0">
                <a:latin typeface="Arial" charset="0"/>
                <a:cs typeface="Arial" charset="0"/>
              </a:rPr>
              <a:pPr fontAlgn="base">
                <a:spcBef>
                  <a:spcPct val="0"/>
                </a:spcBef>
                <a:spcAft>
                  <a:spcPct val="0"/>
                </a:spcAft>
              </a:pPr>
              <a:t>91</a:t>
            </a:fld>
            <a:endParaRPr lang="en-US" smtClean="0">
              <a:latin typeface="Arial" charset="0"/>
              <a:cs typeface="Arial" charset="0"/>
            </a:endParaRPr>
          </a:p>
        </p:txBody>
      </p:sp>
      <p:sp>
        <p:nvSpPr>
          <p:cNvPr id="20173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Rectangle 2"/>
          <p:cNvSpPr>
            <a:spLocks noGrp="1" noChangeArrowheads="1"/>
          </p:cNvSpPr>
          <p:nvPr>
            <p:ph type="title"/>
          </p:nvPr>
        </p:nvSpPr>
        <p:spPr/>
        <p:txBody>
          <a:bodyPr/>
          <a:lstStyle/>
          <a:p>
            <a:r>
              <a:rPr lang="es-ES" smtClean="0">
                <a:latin typeface="Arial" charset="0"/>
                <a:cs typeface="Arial" charset="0"/>
              </a:rPr>
              <a:t>PG9913 Detector de monóxido de carbono</a:t>
            </a:r>
          </a:p>
        </p:txBody>
      </p:sp>
      <p:sp>
        <p:nvSpPr>
          <p:cNvPr id="203778" name="Content Placeholder 8"/>
          <p:cNvSpPr>
            <a:spLocks noGrp="1"/>
          </p:cNvSpPr>
          <p:nvPr>
            <p:ph idx="1"/>
          </p:nvPr>
        </p:nvSpPr>
        <p:spPr/>
        <p:txBody>
          <a:bodyPr/>
          <a:lstStyle/>
          <a:p>
            <a:pPr marL="117475" indent="-117475">
              <a:spcBef>
                <a:spcPts val="438"/>
              </a:spcBef>
              <a:buClr>
                <a:srgbClr val="000000"/>
              </a:buClr>
            </a:pPr>
            <a:r>
              <a:rPr lang="es-ES" sz="1800" smtClean="0">
                <a:solidFill>
                  <a:srgbClr val="000000"/>
                </a:solidFill>
                <a:latin typeface="Arial" charset="0"/>
                <a:cs typeface="Arial" charset="0"/>
              </a:rPr>
              <a:t>Se registra durante el encendido; no tiene un botón de registro</a:t>
            </a:r>
          </a:p>
          <a:p>
            <a:pPr marL="117475" indent="-117475">
              <a:spcBef>
                <a:spcPts val="438"/>
              </a:spcBef>
              <a:buClr>
                <a:srgbClr val="000000"/>
              </a:buClr>
            </a:pPr>
            <a:r>
              <a:rPr lang="es-ES" sz="1800" smtClean="0">
                <a:solidFill>
                  <a:srgbClr val="000000"/>
                </a:solidFill>
                <a:latin typeface="Arial" charset="0"/>
                <a:cs typeface="Arial" charset="0"/>
              </a:rPr>
              <a:t>No hay configuración del dispositivo</a:t>
            </a:r>
          </a:p>
          <a:p>
            <a:pPr marL="117475" indent="-117475">
              <a:spcBef>
                <a:spcPts val="438"/>
              </a:spcBef>
            </a:pPr>
            <a:endParaRPr lang="es-ES" sz="1800" smtClean="0">
              <a:latin typeface="Arial" charset="0"/>
              <a:cs typeface="Arial" charset="0"/>
            </a:endParaRPr>
          </a:p>
          <a:p>
            <a:pPr marL="117475" indent="-117475">
              <a:spcBef>
                <a:spcPts val="438"/>
              </a:spcBef>
              <a:buClr>
                <a:srgbClr val="000000"/>
              </a:buClr>
            </a:pPr>
            <a:r>
              <a:rPr lang="es-ES" sz="1800" smtClean="0">
                <a:solidFill>
                  <a:srgbClr val="000000"/>
                </a:solidFill>
                <a:latin typeface="Arial" charset="0"/>
                <a:cs typeface="Arial" charset="0"/>
              </a:rPr>
              <a:t>[001] Conmutar 4 – Supervisión</a:t>
            </a:r>
          </a:p>
          <a:p>
            <a:pPr marL="117475" indent="-117475">
              <a:spcBef>
                <a:spcPts val="438"/>
              </a:spcBef>
            </a:pPr>
            <a:endParaRPr lang="es-ES" sz="1800" smtClean="0">
              <a:latin typeface="Arial" charset="0"/>
              <a:cs typeface="Arial" charset="0"/>
            </a:endParaRPr>
          </a:p>
          <a:p>
            <a:pPr marL="117475" indent="-117475">
              <a:spcBef>
                <a:spcPts val="438"/>
              </a:spcBef>
              <a:buClr>
                <a:srgbClr val="000000"/>
              </a:buClr>
            </a:pPr>
            <a:r>
              <a:rPr lang="es-ES" sz="1800" smtClean="0">
                <a:solidFill>
                  <a:srgbClr val="000000"/>
                </a:solidFill>
                <a:latin typeface="Arial" charset="0"/>
                <a:cs typeface="Arial" charset="0"/>
              </a:rPr>
              <a:t>Este tipo de dispositivo no se conecta en red si no se apaga durante 10 segundos, en este caso requiere un ciclo de encendido</a:t>
            </a:r>
          </a:p>
          <a:p>
            <a:pPr marL="117475" indent="-117475">
              <a:spcBef>
                <a:spcPts val="438"/>
              </a:spcBef>
            </a:pPr>
            <a:endParaRPr lang="en-US" sz="1800" smtClean="0">
              <a:latin typeface="Arial" charset="0"/>
              <a:cs typeface="Arial" charset="0"/>
            </a:endParaRPr>
          </a:p>
          <a:p>
            <a:pPr marL="574675" lvl="1" indent="-117475">
              <a:spcBef>
                <a:spcPts val="363"/>
              </a:spcBef>
            </a:pPr>
            <a:endParaRPr lang="en-US" sz="1500" smtClean="0">
              <a:latin typeface="Arial" charset="0"/>
              <a:cs typeface="Arial" charset="0"/>
            </a:endParaRPr>
          </a:p>
        </p:txBody>
      </p:sp>
      <p:sp>
        <p:nvSpPr>
          <p:cNvPr id="20377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71A295-6450-4E67-9223-60AF4D7F9111}" type="slidenum">
              <a:rPr lang="en-US" smtClean="0">
                <a:latin typeface="Arial" charset="0"/>
                <a:cs typeface="Arial" charset="0"/>
              </a:rPr>
              <a:pPr fontAlgn="base">
                <a:spcBef>
                  <a:spcPct val="0"/>
                </a:spcBef>
                <a:spcAft>
                  <a:spcPct val="0"/>
                </a:spcAft>
              </a:pPr>
              <a:t>92</a:t>
            </a:fld>
            <a:endParaRPr lang="en-US" smtClean="0">
              <a:latin typeface="Arial" charset="0"/>
              <a:cs typeface="Arial" charset="0"/>
            </a:endParaRPr>
          </a:p>
        </p:txBody>
      </p:sp>
      <p:sp>
        <p:nvSpPr>
          <p:cNvPr id="20378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Rectangle 2"/>
          <p:cNvSpPr>
            <a:spLocks noGrp="1" noChangeArrowheads="1"/>
          </p:cNvSpPr>
          <p:nvPr>
            <p:ph type="title"/>
          </p:nvPr>
        </p:nvSpPr>
        <p:spPr/>
        <p:txBody>
          <a:bodyPr/>
          <a:lstStyle/>
          <a:p>
            <a:r>
              <a:rPr lang="es-ES" smtClean="0">
                <a:latin typeface="Arial" charset="0"/>
                <a:cs typeface="Arial" charset="0"/>
              </a:rPr>
              <a:t>PG9912 Detector de rotura de vidrio</a:t>
            </a:r>
          </a:p>
        </p:txBody>
      </p:sp>
      <p:sp>
        <p:nvSpPr>
          <p:cNvPr id="205826"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Sin configuración para el dispositivo</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Hay un contacto dentro del dispositivo</a:t>
            </a:r>
          </a:p>
          <a:p>
            <a:pPr marL="118872" indent="-118872">
              <a:spcBef>
                <a:spcPts val="432"/>
              </a:spcBef>
              <a:defRPr/>
            </a:pPr>
            <a:endParaRPr lang="en-US" sz="18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defRPr/>
            </a:pPr>
            <a:endParaRPr lang="en-US" sz="18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20582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2B9A71-724A-4FC7-A06A-09FE4E438125}" type="slidenum">
              <a:rPr lang="en-US" smtClean="0">
                <a:latin typeface="Arial" charset="0"/>
                <a:cs typeface="Arial" charset="0"/>
              </a:rPr>
              <a:pPr fontAlgn="base">
                <a:spcBef>
                  <a:spcPct val="0"/>
                </a:spcBef>
                <a:spcAft>
                  <a:spcPct val="0"/>
                </a:spcAft>
              </a:pPr>
              <a:t>93</a:t>
            </a:fld>
            <a:endParaRPr lang="en-US" smtClean="0">
              <a:latin typeface="Arial" charset="0"/>
              <a:cs typeface="Arial" charset="0"/>
            </a:endParaRPr>
          </a:p>
        </p:txBody>
      </p:sp>
      <p:sp>
        <p:nvSpPr>
          <p:cNvPr id="20582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Rectangle 2"/>
          <p:cNvSpPr>
            <a:spLocks noGrp="1" noChangeArrowheads="1"/>
          </p:cNvSpPr>
          <p:nvPr>
            <p:ph type="title"/>
          </p:nvPr>
        </p:nvSpPr>
        <p:spPr/>
        <p:txBody>
          <a:bodyPr/>
          <a:lstStyle/>
          <a:p>
            <a:r>
              <a:rPr lang="es-ES" smtClean="0">
                <a:latin typeface="Arial" charset="0"/>
                <a:cs typeface="Arial" charset="0"/>
              </a:rPr>
              <a:t>PG9935 Sensor de impacto</a:t>
            </a:r>
          </a:p>
        </p:txBody>
      </p:sp>
      <p:sp>
        <p:nvSpPr>
          <p:cNvPr id="207874" name="Content Placeholder 8"/>
          <p:cNvSpPr>
            <a:spLocks noGrp="1"/>
          </p:cNvSpPr>
          <p:nvPr>
            <p:ph idx="1"/>
          </p:nvPr>
        </p:nvSpPr>
        <p:spPr/>
        <p:txBody>
          <a:bodyPr/>
          <a:lstStyle/>
          <a:p>
            <a:pPr marL="117475" indent="-117475">
              <a:lnSpc>
                <a:spcPct val="90000"/>
              </a:lnSpc>
              <a:spcBef>
                <a:spcPts val="438"/>
              </a:spcBef>
              <a:buClr>
                <a:srgbClr val="000000"/>
              </a:buClr>
            </a:pPr>
            <a:r>
              <a:rPr lang="es-ES" sz="1800" smtClean="0">
                <a:solidFill>
                  <a:srgbClr val="000000"/>
                </a:solidFill>
                <a:latin typeface="Arial" charset="0"/>
                <a:cs typeface="Arial" charset="0"/>
              </a:rPr>
              <a:t>Conmutador Reed – Habilitar/Inhabilitar</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Ranura en el plástico para indicar la ubicación de Reed</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Contacto externo – Inhabilitado, Normalmente cerrado, Normalmente abierto, EOL simple, EOL doble</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El contacto externo, Reed y de impacto funcionan como la misma zona si están habilitados; es necesario restaurarlos a todos</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LED de alarma – Habilitar/inhabilitar – Tenga en cuenta que el LED estará activo al restaurar el dispositivo después de una violación durante un período de tiempo sin importar la opción</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El dispositivo tiene tres botones.  El más cercano a la pantalla de 7 segmentos es el botón de registro</a:t>
            </a:r>
          </a:p>
          <a:p>
            <a:pPr marL="117475" indent="-117475">
              <a:lnSpc>
                <a:spcPct val="90000"/>
              </a:lnSpc>
              <a:spcBef>
                <a:spcPts val="438"/>
              </a:spcBef>
            </a:pPr>
            <a:endParaRPr lang="es-ES" sz="1800" smtClean="0">
              <a:latin typeface="Arial" charset="0"/>
              <a:cs typeface="Arial" charset="0"/>
            </a:endParaRPr>
          </a:p>
          <a:p>
            <a:pPr marL="117475" indent="-117475">
              <a:lnSpc>
                <a:spcPct val="90000"/>
              </a:lnSpc>
              <a:spcBef>
                <a:spcPts val="438"/>
              </a:spcBef>
              <a:buClr>
                <a:srgbClr val="000000"/>
              </a:buClr>
            </a:pPr>
            <a:r>
              <a:rPr lang="es-ES" sz="1800" smtClean="0">
                <a:solidFill>
                  <a:srgbClr val="000000"/>
                </a:solidFill>
                <a:latin typeface="Arial" charset="0"/>
                <a:cs typeface="Arial" charset="0"/>
              </a:rPr>
              <a:t>[001] Conm. 1 – LED de alarma	[001] Conm. 2 – Conmutador Reed</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[001] Conm. 3 – Contacto externo	[001] Conm. 4 – Supervisión</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[001] Conm. 9 – Acumulador de 	[002] Configuración de contacto externo</a:t>
            </a:r>
          </a:p>
          <a:p>
            <a:pPr marL="117475" indent="-117475">
              <a:lnSpc>
                <a:spcPct val="90000"/>
              </a:lnSpc>
              <a:spcBef>
                <a:spcPts val="438"/>
              </a:spcBef>
              <a:buClr>
                <a:srgbClr val="000000"/>
              </a:buClr>
              <a:buFontTx/>
              <a:buNone/>
            </a:pPr>
            <a:r>
              <a:rPr lang="es-ES" sz="1800" smtClean="0">
                <a:solidFill>
                  <a:srgbClr val="000000"/>
                </a:solidFill>
                <a:latin typeface="Arial" charset="0"/>
                <a:cs typeface="Arial" charset="0"/>
              </a:rPr>
              <a:t>                            impacto</a:t>
            </a:r>
          </a:p>
          <a:p>
            <a:pPr marL="117475" indent="-117475">
              <a:lnSpc>
                <a:spcPct val="90000"/>
              </a:lnSpc>
              <a:spcBef>
                <a:spcPts val="438"/>
              </a:spcBef>
              <a:buClr>
                <a:srgbClr val="000000"/>
              </a:buClr>
            </a:pPr>
            <a:r>
              <a:rPr lang="es-ES" sz="1800" smtClean="0">
                <a:solidFill>
                  <a:srgbClr val="000000"/>
                </a:solidFill>
                <a:latin typeface="Arial" charset="0"/>
                <a:cs typeface="Arial" charset="0"/>
              </a:rPr>
              <a:t>[018] Sensibilidad de impacto</a:t>
            </a:r>
          </a:p>
          <a:p>
            <a:pPr marL="117475" indent="-117475">
              <a:lnSpc>
                <a:spcPct val="90000"/>
              </a:lnSpc>
              <a:spcBef>
                <a:spcPts val="438"/>
              </a:spcBef>
            </a:pPr>
            <a:endParaRPr lang="es-ES" sz="1800" smtClean="0">
              <a:latin typeface="Arial" charset="0"/>
              <a:cs typeface="Arial" charset="0"/>
            </a:endParaRPr>
          </a:p>
          <a:p>
            <a:pPr marL="574675" lvl="1" indent="-117475">
              <a:lnSpc>
                <a:spcPct val="90000"/>
              </a:lnSpc>
              <a:spcBef>
                <a:spcPts val="363"/>
              </a:spcBef>
            </a:pPr>
            <a:endParaRPr lang="en-US" sz="1500" smtClean="0">
              <a:latin typeface="Arial" charset="0"/>
              <a:cs typeface="Arial" charset="0"/>
            </a:endParaRPr>
          </a:p>
          <a:p>
            <a:pPr marL="1031875" lvl="2" indent="-117475">
              <a:lnSpc>
                <a:spcPct val="90000"/>
              </a:lnSpc>
              <a:spcBef>
                <a:spcPts val="363"/>
              </a:spcBef>
            </a:pPr>
            <a:endParaRPr lang="en-US" sz="1500" smtClean="0">
              <a:latin typeface="Arial" charset="0"/>
              <a:cs typeface="Arial" charset="0"/>
            </a:endParaRPr>
          </a:p>
          <a:p>
            <a:pPr marL="574675" lvl="1" indent="-117475">
              <a:lnSpc>
                <a:spcPct val="90000"/>
              </a:lnSpc>
              <a:spcBef>
                <a:spcPts val="363"/>
              </a:spcBef>
            </a:pPr>
            <a:endParaRPr lang="en-US" sz="1500" smtClean="0">
              <a:latin typeface="Arial" charset="0"/>
              <a:cs typeface="Arial" charset="0"/>
            </a:endParaRPr>
          </a:p>
        </p:txBody>
      </p:sp>
      <p:sp>
        <p:nvSpPr>
          <p:cNvPr id="207875"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E6F6B0-4BF5-486F-B5E9-9F488D75249F}" type="slidenum">
              <a:rPr lang="en-US" smtClean="0">
                <a:latin typeface="Arial" charset="0"/>
                <a:cs typeface="Arial" charset="0"/>
              </a:rPr>
              <a:pPr fontAlgn="base">
                <a:spcBef>
                  <a:spcPct val="0"/>
                </a:spcBef>
                <a:spcAft>
                  <a:spcPct val="0"/>
                </a:spcAft>
              </a:pPr>
              <a:t>94</a:t>
            </a:fld>
            <a:endParaRPr lang="en-US" smtClean="0">
              <a:latin typeface="Arial" charset="0"/>
              <a:cs typeface="Arial" charset="0"/>
            </a:endParaRPr>
          </a:p>
        </p:txBody>
      </p:sp>
      <p:sp>
        <p:nvSpPr>
          <p:cNvPr id="207876"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Rectangle 2"/>
          <p:cNvSpPr>
            <a:spLocks noGrp="1" noChangeArrowheads="1"/>
          </p:cNvSpPr>
          <p:nvPr>
            <p:ph type="title"/>
          </p:nvPr>
        </p:nvSpPr>
        <p:spPr/>
        <p:txBody>
          <a:bodyPr/>
          <a:lstStyle/>
          <a:p>
            <a:r>
              <a:rPr lang="es-ES" smtClean="0">
                <a:latin typeface="Arial" charset="0"/>
                <a:cs typeface="Arial" charset="0"/>
              </a:rPr>
              <a:t>PG9985 Detector de inundación</a:t>
            </a:r>
          </a:p>
        </p:txBody>
      </p:sp>
      <p:sp>
        <p:nvSpPr>
          <p:cNvPr id="209922"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Sin configuración del dispositivo – Únicamente habilitar/deshabilitar supervisión</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Se genera un problema de desconexión de la sonda cuando la sonda externa no está conectada</a:t>
            </a:r>
          </a:p>
          <a:p>
            <a:pPr marL="118872" indent="-118872">
              <a:spcBef>
                <a:spcPts val="432"/>
              </a:spcBef>
              <a:buClr>
                <a:schemeClr val="tx1">
                  <a:lumMod val="85000"/>
                </a:schemeClr>
              </a:buClr>
              <a:defRPr/>
            </a:pPr>
            <a:r>
              <a:rPr lang="en-CA" sz="1800">
                <a:solidFill>
                  <a:schemeClr val="tx1">
                    <a:lumMod val="85000"/>
                  </a:schemeClr>
                </a:solidFill>
                <a:latin typeface="Arial"/>
                <a:cs typeface="Arial"/>
              </a:rPr>
              <a:t>Compatible con la sonda DSC existente</a:t>
            </a:r>
          </a:p>
          <a:p>
            <a:pPr marL="576072" lvl="1" indent="-118872">
              <a:spcBef>
                <a:spcPts val="360"/>
              </a:spcBef>
              <a:buFont typeface="Arial"/>
              <a:buChar char="•"/>
              <a:defRPr/>
            </a:pPr>
            <a:endParaRPr lang="en-US" sz="1500" dirty="0" smtClean="0"/>
          </a:p>
          <a:p>
            <a:pPr marL="118872" indent="-118872">
              <a:spcBef>
                <a:spcPts val="432"/>
              </a:spcBef>
              <a:buClr>
                <a:schemeClr val="tx1">
                  <a:lumMod val="85000"/>
                </a:schemeClr>
              </a:buClr>
              <a:defRPr/>
            </a:pPr>
            <a:r>
              <a:rPr lang="en-CA" sz="1800">
                <a:solidFill>
                  <a:schemeClr val="tx1">
                    <a:lumMod val="85000"/>
                  </a:schemeClr>
                </a:solidFill>
                <a:latin typeface="Arial"/>
                <a:cs typeface="Arial"/>
              </a:rPr>
              <a:t>[001] Conmutar 4 – Supervisión</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p:txBody>
      </p:sp>
      <p:sp>
        <p:nvSpPr>
          <p:cNvPr id="20992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5384D0-B904-42F6-BBCB-297749695660}" type="slidenum">
              <a:rPr lang="en-US" smtClean="0">
                <a:latin typeface="Arial" charset="0"/>
                <a:cs typeface="Arial" charset="0"/>
              </a:rPr>
              <a:pPr fontAlgn="base">
                <a:spcBef>
                  <a:spcPct val="0"/>
                </a:spcBef>
                <a:spcAft>
                  <a:spcPct val="0"/>
                </a:spcAft>
              </a:pPr>
              <a:t>95</a:t>
            </a:fld>
            <a:endParaRPr lang="en-US" smtClean="0">
              <a:latin typeface="Arial" charset="0"/>
              <a:cs typeface="Arial" charset="0"/>
            </a:endParaRPr>
          </a:p>
        </p:txBody>
      </p:sp>
      <p:sp>
        <p:nvSpPr>
          <p:cNvPr id="20992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Rectangle 2"/>
          <p:cNvSpPr>
            <a:spLocks noGrp="1" noChangeArrowheads="1"/>
          </p:cNvSpPr>
          <p:nvPr>
            <p:ph type="title"/>
          </p:nvPr>
        </p:nvSpPr>
        <p:spPr/>
        <p:txBody>
          <a:bodyPr/>
          <a:lstStyle/>
          <a:p>
            <a:r>
              <a:rPr lang="es-ES" smtClean="0">
                <a:latin typeface="Arial" charset="0"/>
                <a:cs typeface="Arial" charset="0"/>
              </a:rPr>
              <a:t>PG9905 Detector de temperatura</a:t>
            </a:r>
          </a:p>
        </p:txBody>
      </p:sp>
      <p:sp>
        <p:nvSpPr>
          <p:cNvPr id="211970" name="Content Placeholder 8"/>
          <p:cNvSpPr>
            <a:spLocks noGrp="1"/>
          </p:cNvSpPr>
          <p:nvPr>
            <p:ph idx="1"/>
          </p:nvPr>
        </p:nvSpPr>
        <p:spPr/>
        <p:txBody>
          <a:bodyPr/>
          <a:lstStyle/>
          <a:p>
            <a:pPr marL="117475" indent="-117475">
              <a:lnSpc>
                <a:spcPct val="90000"/>
              </a:lnSpc>
              <a:spcBef>
                <a:spcPts val="438"/>
              </a:spcBef>
              <a:buClr>
                <a:srgbClr val="000000"/>
              </a:buClr>
            </a:pPr>
            <a:r>
              <a:rPr lang="es-ES" sz="1700" smtClean="0">
                <a:solidFill>
                  <a:srgbClr val="000000"/>
                </a:solidFill>
                <a:latin typeface="Arial" charset="0"/>
                <a:cs typeface="Arial" charset="0"/>
              </a:rPr>
              <a:t>3 tipos de zona soportados</a:t>
            </a:r>
          </a:p>
          <a:p>
            <a:pPr marL="574675" lvl="1" indent="-117475">
              <a:lnSpc>
                <a:spcPct val="90000"/>
              </a:lnSpc>
              <a:spcBef>
                <a:spcPts val="363"/>
              </a:spcBef>
            </a:pPr>
            <a:r>
              <a:rPr lang="es-ES" sz="1400" smtClean="0">
                <a:solidFill>
                  <a:srgbClr val="000000"/>
                </a:solidFill>
                <a:latin typeface="Arial" charset="0"/>
                <a:cs typeface="Arial" charset="0"/>
              </a:rPr>
              <a:t>Temperatura elevada</a:t>
            </a:r>
          </a:p>
          <a:p>
            <a:pPr marL="574675" lvl="1" indent="-117475">
              <a:lnSpc>
                <a:spcPct val="90000"/>
              </a:lnSpc>
              <a:spcBef>
                <a:spcPts val="363"/>
              </a:spcBef>
            </a:pPr>
            <a:r>
              <a:rPr lang="es-ES" sz="1400" smtClean="0">
                <a:solidFill>
                  <a:srgbClr val="000000"/>
                </a:solidFill>
                <a:latin typeface="Arial" charset="0"/>
                <a:cs typeface="Arial" charset="0"/>
              </a:rPr>
              <a:t>Baja temperatura</a:t>
            </a:r>
          </a:p>
          <a:p>
            <a:pPr marL="574675" lvl="1" indent="-117475">
              <a:lnSpc>
                <a:spcPct val="90000"/>
              </a:lnSpc>
              <a:spcBef>
                <a:spcPts val="363"/>
              </a:spcBef>
            </a:pPr>
            <a:r>
              <a:rPr lang="es-ES" sz="1400" smtClean="0">
                <a:solidFill>
                  <a:srgbClr val="000000"/>
                </a:solidFill>
                <a:latin typeface="Arial" charset="0"/>
                <a:cs typeface="Arial" charset="0"/>
              </a:rPr>
              <a:t>Zona sin alarma 24 horas</a:t>
            </a:r>
          </a:p>
          <a:p>
            <a:pPr marL="117475" indent="-117475">
              <a:lnSpc>
                <a:spcPct val="90000"/>
              </a:lnSpc>
              <a:spcBef>
                <a:spcPts val="438"/>
              </a:spcBef>
              <a:buClr>
                <a:srgbClr val="000000"/>
              </a:buClr>
            </a:pPr>
            <a:r>
              <a:rPr lang="es-ES" sz="1700" smtClean="0">
                <a:solidFill>
                  <a:srgbClr val="000000"/>
                </a:solidFill>
                <a:latin typeface="Arial" charset="0"/>
                <a:cs typeface="Arial" charset="0"/>
              </a:rPr>
              <a:t>Umbrales de advertencia de alta temperatura, alarma de temperatura elevada, advertencia de baja temperatura, alarma de baja temperatura</a:t>
            </a:r>
          </a:p>
          <a:p>
            <a:pPr marL="574675" lvl="1" indent="-117475">
              <a:lnSpc>
                <a:spcPct val="90000"/>
              </a:lnSpc>
              <a:spcBef>
                <a:spcPts val="363"/>
              </a:spcBef>
            </a:pPr>
            <a:r>
              <a:rPr lang="es-ES" sz="1400" smtClean="0">
                <a:solidFill>
                  <a:srgbClr val="000000"/>
                </a:solidFill>
                <a:latin typeface="Arial" charset="0"/>
                <a:cs typeface="Arial" charset="0"/>
              </a:rPr>
              <a:t>Sigue el ajuste de C/F del sistema para la configuración</a:t>
            </a:r>
          </a:p>
          <a:p>
            <a:pPr marL="574675" lvl="1" indent="-117475">
              <a:lnSpc>
                <a:spcPct val="90000"/>
              </a:lnSpc>
              <a:spcBef>
                <a:spcPts val="363"/>
              </a:spcBef>
            </a:pPr>
            <a:r>
              <a:rPr lang="es-ES" sz="1400" smtClean="0">
                <a:solidFill>
                  <a:srgbClr val="000000"/>
                </a:solidFill>
                <a:latin typeface="Arial" charset="0"/>
                <a:cs typeface="Arial" charset="0"/>
              </a:rPr>
              <a:t>Pulse * para cambiar entre +/-, entrada de 3 dígitos</a:t>
            </a:r>
          </a:p>
          <a:p>
            <a:pPr marL="574675" lvl="1" indent="-117475">
              <a:lnSpc>
                <a:spcPct val="90000"/>
              </a:lnSpc>
              <a:spcBef>
                <a:spcPts val="363"/>
              </a:spcBef>
            </a:pPr>
            <a:r>
              <a:rPr lang="es-ES" sz="1400" smtClean="0">
                <a:solidFill>
                  <a:srgbClr val="000000"/>
                </a:solidFill>
                <a:latin typeface="Arial" charset="0"/>
                <a:cs typeface="Arial" charset="0"/>
              </a:rPr>
              <a:t>Tenga en cuenta que cambiar el sistema de C a F, o viceversa, no convertirá los umbrales.  Asegúrese de ajustar primero el conmutador del sistema</a:t>
            </a:r>
          </a:p>
          <a:p>
            <a:pPr marL="117475" indent="-117475">
              <a:lnSpc>
                <a:spcPct val="90000"/>
              </a:lnSpc>
              <a:spcBef>
                <a:spcPts val="438"/>
              </a:spcBef>
              <a:buClr>
                <a:srgbClr val="000000"/>
              </a:buClr>
            </a:pPr>
            <a:r>
              <a:rPr lang="es-ES" sz="1700" smtClean="0">
                <a:solidFill>
                  <a:srgbClr val="000000"/>
                </a:solidFill>
                <a:latin typeface="Arial" charset="0"/>
                <a:cs typeface="Arial" charset="0"/>
              </a:rPr>
              <a:t>Hay una sonda externa disponible</a:t>
            </a:r>
          </a:p>
          <a:p>
            <a:pPr marL="574675" lvl="1" indent="-117475">
              <a:lnSpc>
                <a:spcPct val="90000"/>
              </a:lnSpc>
              <a:spcBef>
                <a:spcPts val="363"/>
              </a:spcBef>
            </a:pPr>
            <a:r>
              <a:rPr lang="es-ES" sz="1400" smtClean="0">
                <a:solidFill>
                  <a:srgbClr val="000000"/>
                </a:solidFill>
                <a:latin typeface="Arial" charset="0"/>
                <a:cs typeface="Arial" charset="0"/>
              </a:rPr>
              <a:t>Cuando está desconectada se genera un problema de desconexión de la sonda</a:t>
            </a:r>
          </a:p>
          <a:p>
            <a:pPr marL="574675" lvl="1" indent="-117475">
              <a:lnSpc>
                <a:spcPct val="90000"/>
              </a:lnSpc>
              <a:spcBef>
                <a:spcPts val="363"/>
              </a:spcBef>
            </a:pPr>
            <a:endParaRPr lang="es-ES" sz="1400" smtClean="0">
              <a:latin typeface="Arial" charset="0"/>
              <a:cs typeface="Arial" charset="0"/>
            </a:endParaRPr>
          </a:p>
          <a:p>
            <a:pPr marL="117475" indent="-117475">
              <a:lnSpc>
                <a:spcPct val="90000"/>
              </a:lnSpc>
              <a:spcBef>
                <a:spcPts val="438"/>
              </a:spcBef>
              <a:buClr>
                <a:srgbClr val="000000"/>
              </a:buClr>
            </a:pPr>
            <a:r>
              <a:rPr lang="es-ES" sz="1700" smtClean="0">
                <a:solidFill>
                  <a:srgbClr val="000000"/>
                </a:solidFill>
                <a:latin typeface="Arial" charset="0"/>
                <a:cs typeface="Arial" charset="0"/>
              </a:rPr>
              <a:t>[001] Conm. 1 – LED de alarma	[001] Conmutar 4 – Supervisión</a:t>
            </a:r>
          </a:p>
          <a:p>
            <a:pPr marL="117475" indent="-117475">
              <a:lnSpc>
                <a:spcPct val="90000"/>
              </a:lnSpc>
              <a:spcBef>
                <a:spcPts val="438"/>
              </a:spcBef>
              <a:buClr>
                <a:srgbClr val="000000"/>
              </a:buClr>
            </a:pPr>
            <a:r>
              <a:rPr lang="es-ES" sz="1700" smtClean="0">
                <a:solidFill>
                  <a:srgbClr val="000000"/>
                </a:solidFill>
                <a:latin typeface="Arial" charset="0"/>
                <a:cs typeface="Arial" charset="0"/>
              </a:rPr>
              <a:t>[019] Advertencia de temperatura 	[020] Alarma de temperatura elevada</a:t>
            </a:r>
            <a:br>
              <a:rPr lang="es-ES" sz="1700" smtClean="0">
                <a:solidFill>
                  <a:srgbClr val="000000"/>
                </a:solidFill>
                <a:latin typeface="Arial" charset="0"/>
                <a:cs typeface="Arial" charset="0"/>
              </a:rPr>
            </a:br>
            <a:r>
              <a:rPr lang="es-ES" sz="1700" smtClean="0">
                <a:solidFill>
                  <a:srgbClr val="000000"/>
                </a:solidFill>
                <a:latin typeface="Arial" charset="0"/>
                <a:cs typeface="Arial" charset="0"/>
              </a:rPr>
              <a:t>         elevada                                                                          	</a:t>
            </a:r>
          </a:p>
          <a:p>
            <a:pPr marL="117475" indent="-117475">
              <a:lnSpc>
                <a:spcPct val="90000"/>
              </a:lnSpc>
              <a:spcBef>
                <a:spcPts val="438"/>
              </a:spcBef>
              <a:buClr>
                <a:srgbClr val="000000"/>
              </a:buClr>
            </a:pPr>
            <a:r>
              <a:rPr lang="es-ES" sz="1700" smtClean="0">
                <a:solidFill>
                  <a:srgbClr val="000000"/>
                </a:solidFill>
                <a:latin typeface="Arial" charset="0"/>
                <a:cs typeface="Arial" charset="0"/>
              </a:rPr>
              <a:t>[021] Advertencia de baja 		[022] Alarma de baja temperatura</a:t>
            </a:r>
            <a:br>
              <a:rPr lang="es-ES" sz="1700" smtClean="0">
                <a:solidFill>
                  <a:srgbClr val="000000"/>
                </a:solidFill>
                <a:latin typeface="Arial" charset="0"/>
                <a:cs typeface="Arial" charset="0"/>
              </a:rPr>
            </a:br>
            <a:r>
              <a:rPr lang="es-ES" sz="1700" smtClean="0">
                <a:solidFill>
                  <a:srgbClr val="000000"/>
                </a:solidFill>
                <a:latin typeface="Arial" charset="0"/>
                <a:cs typeface="Arial" charset="0"/>
              </a:rPr>
              <a:t>         temperatura</a:t>
            </a:r>
          </a:p>
          <a:p>
            <a:pPr marL="117475" indent="-117475">
              <a:lnSpc>
                <a:spcPct val="90000"/>
              </a:lnSpc>
              <a:spcBef>
                <a:spcPts val="438"/>
              </a:spcBef>
            </a:pPr>
            <a:endParaRPr lang="en-US" sz="1700" smtClean="0">
              <a:latin typeface="Arial" charset="0"/>
              <a:cs typeface="Arial" charset="0"/>
            </a:endParaRPr>
          </a:p>
          <a:p>
            <a:pPr marL="574675" lvl="1" indent="-117475">
              <a:lnSpc>
                <a:spcPct val="90000"/>
              </a:lnSpc>
              <a:spcBef>
                <a:spcPts val="363"/>
              </a:spcBef>
            </a:pPr>
            <a:endParaRPr lang="en-US" sz="1400" smtClean="0">
              <a:latin typeface="Arial" charset="0"/>
              <a:cs typeface="Arial" charset="0"/>
            </a:endParaRPr>
          </a:p>
        </p:txBody>
      </p:sp>
      <p:sp>
        <p:nvSpPr>
          <p:cNvPr id="211971"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DEC762-4454-47CB-88E8-BD09C1D1D39B}" type="slidenum">
              <a:rPr lang="en-US" smtClean="0">
                <a:latin typeface="Arial" charset="0"/>
                <a:cs typeface="Arial" charset="0"/>
              </a:rPr>
              <a:pPr fontAlgn="base">
                <a:spcBef>
                  <a:spcPct val="0"/>
                </a:spcBef>
                <a:spcAft>
                  <a:spcPct val="0"/>
                </a:spcAft>
              </a:pPr>
              <a:t>96</a:t>
            </a:fld>
            <a:endParaRPr lang="en-US" smtClean="0">
              <a:latin typeface="Arial" charset="0"/>
              <a:cs typeface="Arial" charset="0"/>
            </a:endParaRPr>
          </a:p>
        </p:txBody>
      </p:sp>
      <p:sp>
        <p:nvSpPr>
          <p:cNvPr id="211972"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Tree>
  </p:cSld>
  <p:clrMapOvr>
    <a:masterClrMapping/>
  </p:clrMapOvr>
  <p:transition spd="med">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Rectangle 2"/>
          <p:cNvSpPr>
            <a:spLocks noGrp="1" noChangeArrowheads="1"/>
          </p:cNvSpPr>
          <p:nvPr>
            <p:ph type="title"/>
          </p:nvPr>
        </p:nvSpPr>
        <p:spPr/>
        <p:txBody>
          <a:bodyPr/>
          <a:lstStyle/>
          <a:p>
            <a:r>
              <a:rPr lang="es-ES" smtClean="0">
                <a:latin typeface="Arial" charset="0"/>
                <a:cs typeface="Arial" charset="0"/>
              </a:rPr>
              <a:t>Configuración inalámbrica</a:t>
            </a:r>
          </a:p>
        </p:txBody>
      </p:sp>
      <p:sp>
        <p:nvSpPr>
          <p:cNvPr id="214018" name="Content Placeholder 8"/>
          <p:cNvSpPr>
            <a:spLocks noGrp="1"/>
          </p:cNvSpPr>
          <p:nvPr>
            <p:ph idx="1"/>
          </p:nvPr>
        </p:nvSpPr>
        <p:spPr/>
        <p:txBody>
          <a:bodyPr/>
          <a:lstStyle/>
          <a:p>
            <a:pPr marL="574675" lvl="1" indent="-117475">
              <a:spcBef>
                <a:spcPts val="363"/>
              </a:spcBef>
            </a:pPr>
            <a:r>
              <a:rPr lang="en-CA" sz="1500" smtClean="0">
                <a:solidFill>
                  <a:srgbClr val="000000"/>
                </a:solidFill>
                <a:latin typeface="Arial" charset="0"/>
                <a:cs typeface="Arial" charset="0"/>
              </a:rPr>
              <a:t>[</a:t>
            </a:r>
            <a:r>
              <a:rPr lang="es-ES" sz="1500" smtClean="0">
                <a:solidFill>
                  <a:srgbClr val="000000"/>
                </a:solidFill>
                <a:latin typeface="Arial" charset="0"/>
                <a:cs typeface="Arial" charset="0"/>
              </a:rPr>
              <a:t>551] a [566] Configuración de sirena 1 a 16</a:t>
            </a:r>
          </a:p>
          <a:p>
            <a:pPr marL="1031875" lvl="2" indent="-117475">
              <a:spcBef>
                <a:spcPts val="363"/>
              </a:spcBef>
            </a:pPr>
            <a:r>
              <a:rPr lang="es-ES" sz="1500" smtClean="0">
                <a:solidFill>
                  <a:srgbClr val="000000"/>
                </a:solidFill>
                <a:latin typeface="Arial" charset="0"/>
                <a:cs typeface="Arial" charset="0"/>
              </a:rPr>
              <a:t>[000] Asignación de partición – Máscara de bits</a:t>
            </a:r>
          </a:p>
          <a:p>
            <a:pPr marL="1031875" lvl="2" indent="-117475">
              <a:spcBef>
                <a:spcPts val="363"/>
              </a:spcBef>
            </a:pPr>
            <a:r>
              <a:rPr lang="es-ES" sz="1500" smtClean="0">
                <a:solidFill>
                  <a:srgbClr val="000000"/>
                </a:solidFill>
                <a:latin typeface="Arial" charset="0"/>
                <a:cs typeface="Arial" charset="0"/>
              </a:rPr>
              <a:t>[001] Conmutaciones de dispositivo</a:t>
            </a:r>
          </a:p>
          <a:p>
            <a:pPr marL="1031875" lvl="2" indent="-117475">
              <a:spcBef>
                <a:spcPts val="363"/>
              </a:spcBef>
            </a:pPr>
            <a:r>
              <a:rPr lang="es-ES" sz="1500" smtClean="0">
                <a:solidFill>
                  <a:srgbClr val="000000"/>
                </a:solidFill>
                <a:latin typeface="Arial" charset="0"/>
                <a:cs typeface="Arial" charset="0"/>
              </a:rPr>
              <a:t>[002] Alarma estroboscópica</a:t>
            </a:r>
          </a:p>
          <a:p>
            <a:pPr marL="1031875" lvl="2" indent="-117475">
              <a:spcBef>
                <a:spcPts val="363"/>
              </a:spcBef>
            </a:pPr>
            <a:r>
              <a:rPr lang="es-ES" sz="1500" smtClean="0">
                <a:solidFill>
                  <a:srgbClr val="000000"/>
                </a:solidFill>
                <a:latin typeface="Arial" charset="0"/>
                <a:cs typeface="Arial" charset="0"/>
              </a:rPr>
              <a:t>[003] Pitidos de entrada de salida</a:t>
            </a:r>
          </a:p>
          <a:p>
            <a:pPr marL="1031875" lvl="2" indent="-117475">
              <a:spcBef>
                <a:spcPts val="363"/>
              </a:spcBef>
            </a:pPr>
            <a:r>
              <a:rPr lang="es-ES" sz="1500" smtClean="0">
                <a:solidFill>
                  <a:srgbClr val="000000"/>
                </a:solidFill>
                <a:latin typeface="Arial" charset="0"/>
                <a:cs typeface="Arial" charset="0"/>
              </a:rPr>
              <a:t>[004] Ruido</a:t>
            </a:r>
          </a:p>
          <a:p>
            <a:pPr marL="1031875" lvl="2" indent="-117475">
              <a:spcBef>
                <a:spcPts val="363"/>
              </a:spcBef>
            </a:pPr>
            <a:r>
              <a:rPr lang="es-ES" sz="1500" smtClean="0">
                <a:solidFill>
                  <a:srgbClr val="000000"/>
                </a:solidFill>
                <a:latin typeface="Arial" charset="0"/>
                <a:cs typeface="Arial" charset="0"/>
              </a:rPr>
              <a:t>[005] Volumen de sonido</a:t>
            </a:r>
          </a:p>
          <a:p>
            <a:pPr marL="574675" lvl="1" indent="-117475">
              <a:spcBef>
                <a:spcPts val="363"/>
              </a:spcBef>
            </a:pPr>
            <a:r>
              <a:rPr lang="es-ES" sz="1500" smtClean="0">
                <a:solidFill>
                  <a:srgbClr val="000000"/>
                </a:solidFill>
                <a:latin typeface="Arial" charset="0"/>
                <a:cs typeface="Arial" charset="0"/>
              </a:rPr>
              <a:t>[601] a [632] Configuración 1 a 32 de llaves </a:t>
            </a:r>
            <a:br>
              <a:rPr lang="es-ES" sz="1500" smtClean="0">
                <a:solidFill>
                  <a:srgbClr val="000000"/>
                </a:solidFill>
                <a:latin typeface="Arial" charset="0"/>
                <a:cs typeface="Arial" charset="0"/>
              </a:rPr>
            </a:br>
            <a:r>
              <a:rPr lang="es-ES" sz="1500" smtClean="0">
                <a:solidFill>
                  <a:srgbClr val="000000"/>
                </a:solidFill>
                <a:latin typeface="Arial" charset="0"/>
                <a:cs typeface="Arial" charset="0"/>
              </a:rPr>
              <a:t>                      inalámbricas</a:t>
            </a:r>
          </a:p>
          <a:p>
            <a:pPr marL="1031875" lvl="2" indent="-117475">
              <a:spcBef>
                <a:spcPts val="363"/>
              </a:spcBef>
            </a:pPr>
            <a:r>
              <a:rPr lang="es-ES" sz="1500" smtClean="0">
                <a:solidFill>
                  <a:srgbClr val="000000"/>
                </a:solidFill>
                <a:latin typeface="Arial" charset="0"/>
                <a:cs typeface="Arial" charset="0"/>
              </a:rPr>
              <a:t>[000] Asignación de partición – Selección</a:t>
            </a:r>
          </a:p>
          <a:p>
            <a:pPr marL="1031875" lvl="2" indent="-117475">
              <a:spcBef>
                <a:spcPts val="363"/>
              </a:spcBef>
            </a:pPr>
            <a:r>
              <a:rPr lang="es-ES" sz="1500" smtClean="0">
                <a:solidFill>
                  <a:srgbClr val="000000"/>
                </a:solidFill>
                <a:latin typeface="Arial" charset="0"/>
                <a:cs typeface="Arial" charset="0"/>
              </a:rPr>
              <a:t>[001] a [005] Selección de teclas de función botón 1 a botón 5</a:t>
            </a:r>
          </a:p>
          <a:p>
            <a:pPr marL="1031875" lvl="2" indent="-117475">
              <a:spcBef>
                <a:spcPts val="363"/>
              </a:spcBef>
            </a:pPr>
            <a:r>
              <a:rPr lang="es-ES" sz="1500" smtClean="0">
                <a:solidFill>
                  <a:srgbClr val="000000"/>
                </a:solidFill>
                <a:latin typeface="Arial" charset="0"/>
                <a:cs typeface="Arial" charset="0"/>
              </a:rPr>
              <a:t>[011] Conmutador del dispositivo – </a:t>
            </a:r>
            <a:br>
              <a:rPr lang="es-ES" sz="1500" smtClean="0">
                <a:solidFill>
                  <a:srgbClr val="000000"/>
                </a:solidFill>
                <a:latin typeface="Arial" charset="0"/>
                <a:cs typeface="Arial" charset="0"/>
              </a:rPr>
            </a:br>
            <a:r>
              <a:rPr lang="es-ES" sz="1500" smtClean="0">
                <a:solidFill>
                  <a:srgbClr val="000000"/>
                </a:solidFill>
                <a:latin typeface="Arial" charset="0"/>
                <a:cs typeface="Arial" charset="0"/>
              </a:rPr>
              <a:t>         Bit 1 = Supervisión</a:t>
            </a:r>
          </a:p>
          <a:p>
            <a:pPr marL="1031875" lvl="2" indent="-117475">
              <a:spcBef>
                <a:spcPts val="363"/>
              </a:spcBef>
            </a:pPr>
            <a:r>
              <a:rPr lang="es-ES" sz="1500" smtClean="0">
                <a:solidFill>
                  <a:srgbClr val="000000"/>
                </a:solidFill>
                <a:latin typeface="Arial" charset="0"/>
                <a:cs typeface="Arial" charset="0"/>
              </a:rPr>
              <a:t>[020] Asignación de usuario</a:t>
            </a:r>
          </a:p>
          <a:p>
            <a:pPr marL="574675" lvl="1" indent="-117475">
              <a:spcBef>
                <a:spcPts val="363"/>
              </a:spcBef>
            </a:pPr>
            <a:r>
              <a:rPr lang="es-ES" sz="1500" smtClean="0">
                <a:solidFill>
                  <a:srgbClr val="000000"/>
                </a:solidFill>
                <a:latin typeface="Arial" charset="0"/>
                <a:cs typeface="Arial" charset="0"/>
              </a:rPr>
              <a:t>[701] a [716] Configuración de teclado 1 a 16</a:t>
            </a:r>
          </a:p>
          <a:p>
            <a:pPr marL="574675" lvl="1" indent="-117475">
              <a:spcBef>
                <a:spcPts val="363"/>
              </a:spcBef>
            </a:pPr>
            <a:endParaRPr lang="es-ES" sz="1500" smtClean="0">
              <a:latin typeface="Arial" charset="0"/>
              <a:cs typeface="Arial" charset="0"/>
            </a:endParaRPr>
          </a:p>
        </p:txBody>
      </p:sp>
      <p:sp>
        <p:nvSpPr>
          <p:cNvPr id="214019"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929C66-9C3F-43F2-AD2C-F9E4CC3695F4}" type="slidenum">
              <a:rPr lang="en-US" smtClean="0">
                <a:latin typeface="Arial" charset="0"/>
                <a:cs typeface="Arial" charset="0"/>
              </a:rPr>
              <a:pPr fontAlgn="base">
                <a:spcBef>
                  <a:spcPct val="0"/>
                </a:spcBef>
                <a:spcAft>
                  <a:spcPct val="0"/>
                </a:spcAft>
              </a:pPr>
              <a:t>97</a:t>
            </a:fld>
            <a:endParaRPr lang="en-US" smtClean="0">
              <a:latin typeface="Arial" charset="0"/>
              <a:cs typeface="Arial" charset="0"/>
            </a:endParaRPr>
          </a:p>
        </p:txBody>
      </p:sp>
      <p:sp>
        <p:nvSpPr>
          <p:cNvPr id="214020"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sp>
        <p:nvSpPr>
          <p:cNvPr id="214021" name="Content Placeholder 8"/>
          <p:cNvSpPr txBox="1">
            <a:spLocks/>
          </p:cNvSpPr>
          <p:nvPr/>
        </p:nvSpPr>
        <p:spPr bwMode="auto">
          <a:xfrm>
            <a:off x="5684838" y="1601788"/>
            <a:ext cx="3244850" cy="3255962"/>
          </a:xfrm>
          <a:prstGeom prst="rect">
            <a:avLst/>
          </a:prstGeom>
          <a:noFill/>
          <a:ln w="9525">
            <a:noFill/>
            <a:miter lim="800000"/>
            <a:headEnd/>
            <a:tailEnd/>
          </a:ln>
        </p:spPr>
        <p:txBody>
          <a:bodyPr/>
          <a:lstStyle/>
          <a:p>
            <a:r>
              <a:rPr lang="es-ES">
                <a:latin typeface="Calibri" pitchFamily="34" charset="0"/>
              </a:rPr>
              <a:t>Nota: si pulsa # en la secuencia de registro, se cancela el registro y es necesario reiniciar el dispositivo.  Es posible confundir la asignación de partición de llaves inalámbricas con la máscara de partición de zona, donde se debe colocar #.</a:t>
            </a:r>
          </a:p>
          <a:p>
            <a:endParaRPr lang="es-ES"/>
          </a:p>
          <a:p>
            <a:r>
              <a:rPr lang="es-ES">
                <a:latin typeface="Calibri" pitchFamily="34" charset="0"/>
              </a:rPr>
              <a:t>Nota: únicamente las llaves inalámbricas con un botón soportan la supervisión, pero la opción se muestra para todas las llaves inalámbricas</a:t>
            </a:r>
          </a:p>
        </p:txBody>
      </p:sp>
    </p:spTree>
  </p:cSld>
  <p:clrMapOvr>
    <a:masterClrMapping/>
  </p:clrMapOvr>
  <p:transition spd="med">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Rectangle 2"/>
          <p:cNvSpPr>
            <a:spLocks noGrp="1" noChangeArrowheads="1"/>
          </p:cNvSpPr>
          <p:nvPr>
            <p:ph type="title"/>
          </p:nvPr>
        </p:nvSpPr>
        <p:spPr/>
        <p:txBody>
          <a:bodyPr/>
          <a:lstStyle/>
          <a:p>
            <a:r>
              <a:rPr lang="es-ES" smtClean="0">
                <a:latin typeface="Arial" charset="0"/>
                <a:cs typeface="Arial" charset="0"/>
              </a:rPr>
              <a:t>PG9901 Sirena interna / PG9911 Sirena externa</a:t>
            </a:r>
          </a:p>
        </p:txBody>
      </p:sp>
      <p:sp>
        <p:nvSpPr>
          <p:cNvPr id="216066" name="Content Placeholder 8"/>
          <p:cNvSpPr>
            <a:spLocks noGrp="1"/>
          </p:cNvSpPr>
          <p:nvPr>
            <p:ph idx="1"/>
          </p:nvPr>
        </p:nvSpPr>
        <p:spPr/>
        <p:txBody>
          <a:bodyPr/>
          <a:lstStyle/>
          <a:p>
            <a:pPr marL="118872" indent="-118872">
              <a:spcBef>
                <a:spcPts val="432"/>
              </a:spcBef>
              <a:buClr>
                <a:schemeClr val="tx1">
                  <a:lumMod val="85000"/>
                </a:schemeClr>
              </a:buClr>
              <a:defRPr/>
            </a:pPr>
            <a:r>
              <a:rPr lang="en-CA" sz="1800">
                <a:solidFill>
                  <a:schemeClr val="tx1">
                    <a:lumMod val="85000"/>
                  </a:schemeClr>
                </a:solidFill>
                <a:latin typeface="Arial"/>
                <a:cs typeface="Arial"/>
              </a:rPr>
              <a:t>Tanto las sirenas internas como las externas tienen las mismas opciones de configuración</a:t>
            </a:r>
          </a:p>
          <a:p>
            <a:pPr marL="118872" indent="-118872">
              <a:spcBef>
                <a:spcPts val="432"/>
              </a:spcBef>
              <a:defRPr/>
            </a:pPr>
            <a:endParaRPr lang="en-US" sz="1800" dirty="0" smtClean="0"/>
          </a:p>
          <a:p>
            <a:pPr marL="576072" lvl="1" indent="-118872">
              <a:spcBef>
                <a:spcPts val="360"/>
              </a:spcBef>
              <a:buFont typeface="Arial"/>
              <a:buChar char="•"/>
              <a:defRPr/>
            </a:pPr>
            <a:endParaRPr lang="en-US" sz="1500" dirty="0" smtClean="0"/>
          </a:p>
          <a:p>
            <a:pPr marL="1033272" lvl="2" indent="-118872">
              <a:spcBef>
                <a:spcPts val="360"/>
              </a:spcBef>
              <a:buFont typeface="Arial"/>
              <a:buChar char="•"/>
              <a:defRPr/>
            </a:pPr>
            <a:endParaRPr lang="en-US" sz="1500" dirty="0" smtClean="0"/>
          </a:p>
          <a:p>
            <a:pPr marL="576072" lvl="1" indent="-118872">
              <a:spcBef>
                <a:spcPts val="360"/>
              </a:spcBef>
              <a:buFont typeface="Arial"/>
              <a:buChar char="•"/>
              <a:defRPr/>
            </a:pPr>
            <a:endParaRPr lang="en-US" sz="1500" dirty="0" smtClean="0"/>
          </a:p>
        </p:txBody>
      </p:sp>
      <p:sp>
        <p:nvSpPr>
          <p:cNvPr id="216067"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5E5C1A-6C79-47F6-9054-B46BB2E5E25C}" type="slidenum">
              <a:rPr lang="en-US" smtClean="0">
                <a:latin typeface="Arial" charset="0"/>
                <a:cs typeface="Arial" charset="0"/>
              </a:rPr>
              <a:pPr fontAlgn="base">
                <a:spcBef>
                  <a:spcPct val="0"/>
                </a:spcBef>
                <a:spcAft>
                  <a:spcPct val="0"/>
                </a:spcAft>
              </a:pPr>
              <a:t>98</a:t>
            </a:fld>
            <a:endParaRPr lang="en-US" smtClean="0">
              <a:latin typeface="Arial" charset="0"/>
              <a:cs typeface="Arial" charset="0"/>
            </a:endParaRPr>
          </a:p>
        </p:txBody>
      </p:sp>
      <p:sp>
        <p:nvSpPr>
          <p:cNvPr id="216068"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pic>
        <p:nvPicPr>
          <p:cNvPr id="216069" name="Picture 2" descr="http://www.homesecuritystore.com/images/Product/medium/MCS-720.jpg"/>
          <p:cNvPicPr>
            <a:picLocks noChangeAspect="1" noChangeArrowheads="1"/>
          </p:cNvPicPr>
          <p:nvPr/>
        </p:nvPicPr>
        <p:blipFill>
          <a:blip r:embed="rId3"/>
          <a:srcRect/>
          <a:stretch>
            <a:fillRect/>
          </a:stretch>
        </p:blipFill>
        <p:spPr bwMode="auto">
          <a:xfrm>
            <a:off x="261938" y="2725738"/>
            <a:ext cx="3786187" cy="3028950"/>
          </a:xfrm>
          <a:prstGeom prst="rect">
            <a:avLst/>
          </a:prstGeom>
          <a:noFill/>
          <a:ln w="9525">
            <a:noFill/>
            <a:miter lim="800000"/>
            <a:headEnd/>
            <a:tailEnd/>
          </a:ln>
        </p:spPr>
      </p:pic>
      <p:pic>
        <p:nvPicPr>
          <p:cNvPr id="216070" name="Picture 4" descr="http://www.homesecuritystore.com/images/Product/medium/MCS-730-AC.jpg"/>
          <p:cNvPicPr>
            <a:picLocks noChangeAspect="1" noChangeArrowheads="1"/>
          </p:cNvPicPr>
          <p:nvPr/>
        </p:nvPicPr>
        <p:blipFill>
          <a:blip r:embed="rId4"/>
          <a:srcRect/>
          <a:stretch>
            <a:fillRect/>
          </a:stretch>
        </p:blipFill>
        <p:spPr bwMode="auto">
          <a:xfrm>
            <a:off x="4429125" y="2617788"/>
            <a:ext cx="3917950" cy="3132137"/>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2"/>
          <p:cNvSpPr>
            <a:spLocks noGrp="1" noChangeArrowheads="1"/>
          </p:cNvSpPr>
          <p:nvPr>
            <p:ph type="title"/>
          </p:nvPr>
        </p:nvSpPr>
        <p:spPr/>
        <p:txBody>
          <a:bodyPr/>
          <a:lstStyle/>
          <a:p>
            <a:r>
              <a:rPr lang="es-ES" smtClean="0">
                <a:latin typeface="Arial" charset="0"/>
                <a:cs typeface="Arial" charset="0"/>
              </a:rPr>
              <a:t>Configuración del dispositivo PowerG</a:t>
            </a:r>
          </a:p>
        </p:txBody>
      </p:sp>
      <p:graphicFrame>
        <p:nvGraphicFramePr>
          <p:cNvPr id="218185" name="Group 73"/>
          <p:cNvGraphicFramePr>
            <a:graphicFrameLocks noGrp="1"/>
          </p:cNvGraphicFramePr>
          <p:nvPr>
            <p:ph idx="1"/>
          </p:nvPr>
        </p:nvGraphicFramePr>
        <p:xfrm>
          <a:off x="741363" y="1057275"/>
          <a:ext cx="7924800" cy="2803525"/>
        </p:xfrm>
        <a:graphic>
          <a:graphicData uri="http://schemas.openxmlformats.org/drawingml/2006/table">
            <a:tbl>
              <a:tblPr/>
              <a:tblGrid>
                <a:gridCol w="1130300"/>
                <a:gridCol w="6794500"/>
              </a:tblGrid>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7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1" i="0" u="none" strike="noStrike" cap="none" normalizeH="0" baseline="0" smtClean="0">
                          <a:ln>
                            <a:noFill/>
                          </a:ln>
                          <a:solidFill>
                            <a:srgbClr val="FFFFFF"/>
                          </a:solidFill>
                          <a:effectLst/>
                          <a:latin typeface="Calibri" pitchFamily="34" charset="0"/>
                          <a:cs typeface="Arial" charset="0"/>
                        </a:rPr>
                        <a:t>[804][SSS][001] Conmutadores de sirena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273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de incendio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242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de monóxido de carbono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192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de hurto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de inundación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247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de violación automática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292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LED de actividad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250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Opción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Energía 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bl>
          </a:graphicData>
        </a:graphic>
      </p:graphicFrame>
      <p:sp>
        <p:nvSpPr>
          <p:cNvPr id="218143" name="Slide Number Placeholder 6"/>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0FE0F6-0F9A-4DDC-94E4-B783D32BF0DA}" type="slidenum">
              <a:rPr lang="en-US" smtClean="0">
                <a:latin typeface="Arial" charset="0"/>
                <a:cs typeface="Arial" charset="0"/>
              </a:rPr>
              <a:pPr fontAlgn="base">
                <a:spcBef>
                  <a:spcPct val="0"/>
                </a:spcBef>
                <a:spcAft>
                  <a:spcPct val="0"/>
                </a:spcAft>
              </a:pPr>
              <a:t>99</a:t>
            </a:fld>
            <a:endParaRPr lang="en-US" smtClean="0">
              <a:latin typeface="Arial" charset="0"/>
              <a:cs typeface="Arial" charset="0"/>
            </a:endParaRPr>
          </a:p>
        </p:txBody>
      </p:sp>
      <p:sp>
        <p:nvSpPr>
          <p:cNvPr id="218144" name="Rectangle 3"/>
          <p:cNvSpPr>
            <a:spLocks noChangeArrowheads="1"/>
          </p:cNvSpPr>
          <p:nvPr/>
        </p:nvSpPr>
        <p:spPr bwMode="gray">
          <a:xfrm>
            <a:off x="596900" y="6472238"/>
            <a:ext cx="788988" cy="177800"/>
          </a:xfrm>
          <a:prstGeom prst="rect">
            <a:avLst/>
          </a:prstGeom>
          <a:noFill/>
          <a:ln w="12700">
            <a:noFill/>
            <a:miter lim="800000"/>
            <a:headEnd/>
            <a:tailEnd/>
          </a:ln>
        </p:spPr>
        <p:txBody>
          <a:bodyPr lIns="0" tIns="33245" rIns="0" bIns="0"/>
          <a:lstStyle/>
          <a:p>
            <a:r>
              <a:rPr lang="en-US" altLang="en-US" sz="600">
                <a:solidFill>
                  <a:srgbClr val="000000"/>
                </a:solidFill>
                <a:latin typeface="Calibri" pitchFamily="34" charset="0"/>
              </a:rPr>
              <a:t> </a:t>
            </a:r>
          </a:p>
        </p:txBody>
      </p:sp>
      <p:graphicFrame>
        <p:nvGraphicFramePr>
          <p:cNvPr id="218175" name="Group 63"/>
          <p:cNvGraphicFramePr>
            <a:graphicFrameLocks noGrp="1"/>
          </p:cNvGraphicFramePr>
          <p:nvPr/>
        </p:nvGraphicFramePr>
        <p:xfrm>
          <a:off x="744538" y="3914775"/>
          <a:ext cx="7924800" cy="2270125"/>
        </p:xfrm>
        <a:graphic>
          <a:graphicData uri="http://schemas.openxmlformats.org/drawingml/2006/table">
            <a:tbl>
              <a:tblPr/>
              <a:tblGrid>
                <a:gridCol w="1130300"/>
                <a:gridCol w="6794500"/>
              </a:tblGrid>
              <a:tr h="341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7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1" i="0" u="none" strike="noStrike" cap="none" normalizeH="0" baseline="0" smtClean="0">
                          <a:ln>
                            <a:noFill/>
                          </a:ln>
                          <a:solidFill>
                            <a:srgbClr val="FFFFFF"/>
                          </a:solidFill>
                          <a:effectLst/>
                          <a:latin typeface="Calibri" pitchFamily="34" charset="0"/>
                          <a:cs typeface="Arial" charset="0"/>
                        </a:rPr>
                        <a:t>[804][SSS][002] a [005] Configuración de la sirena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064A2"/>
                    </a:solidFill>
                  </a:tcPr>
                </a:tc>
              </a:tr>
              <a:tr h="5349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[002]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Alarma estroboscópica – 01 = Inhabilitada, 02 = Limitada por temporizador, 03 = Hasta que se desarma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341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[003]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Pitidos entrada/salida– 01 = Inhab., 02 = Hab., 03 = Inhab. c/presencia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r h="5222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[004]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Ruido – 01 = Inhabilitado, 02 = Solo sonido, 03 = Solo estroboscopio, 04 = Estroboscopio + Sonido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3E0"/>
                    </a:solidFill>
                  </a:tcPr>
                </a:tc>
              </a:tr>
              <a:tr h="265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smtClean="0">
                          <a:ln>
                            <a:noFill/>
                          </a:ln>
                          <a:solidFill>
                            <a:srgbClr val="000000"/>
                          </a:solidFill>
                          <a:effectLst/>
                          <a:latin typeface="Calibri" pitchFamily="34" charset="0"/>
                          <a:cs typeface="Arial" charset="0"/>
                        </a:rPr>
                        <a:t>Volumen del sonido – 01 = Bajo, 02 = Medio, 03 = Alto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AF0"/>
                    </a:solidFill>
                  </a:tcPr>
                </a:tc>
              </a:tr>
            </a:tbl>
          </a:graphicData>
        </a:graphic>
      </p:graphicFrame>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4402</TotalTime>
  <Words>10843</Words>
  <Application>Microsoft Office PowerPoint</Application>
  <PresentationFormat>Presentación en pantalla (4:3)</PresentationFormat>
  <Paragraphs>2897</Paragraphs>
  <Slides>140</Slides>
  <Notes>137</Notes>
  <HiddenSlides>0</HiddenSlides>
  <MMClips>0</MMClips>
  <ScaleCrop>false</ScaleCrop>
  <HeadingPairs>
    <vt:vector size="6" baseType="variant">
      <vt:variant>
        <vt:lpstr>Fuentes usadas</vt:lpstr>
      </vt:variant>
      <vt:variant>
        <vt:i4>3</vt:i4>
      </vt:variant>
      <vt:variant>
        <vt:lpstr>Plantilla de diseño</vt:lpstr>
      </vt:variant>
      <vt:variant>
        <vt:i4>4</vt:i4>
      </vt:variant>
      <vt:variant>
        <vt:lpstr>Títulos de diapositiva</vt:lpstr>
      </vt:variant>
      <vt:variant>
        <vt:i4>140</vt:i4>
      </vt:variant>
    </vt:vector>
  </HeadingPairs>
  <TitlesOfParts>
    <vt:vector size="147" baseType="lpstr">
      <vt:lpstr>Arial</vt:lpstr>
      <vt:lpstr>Calibri</vt:lpstr>
      <vt:lpstr>ＭＳ Ｐゴシック</vt:lpstr>
      <vt:lpstr>Office Theme</vt:lpstr>
      <vt:lpstr>1_Office Theme</vt:lpstr>
      <vt:lpstr>Office Theme</vt:lpstr>
      <vt:lpstr>1_Office Theme</vt:lpstr>
      <vt:lpstr>Diapositiva 1</vt:lpstr>
      <vt:lpstr>Modelos de panel</vt:lpstr>
      <vt:lpstr>Modelos de panel</vt:lpstr>
      <vt:lpstr>Módulos Corbus</vt:lpstr>
      <vt:lpstr>HSM2108 – Expansor de 8 zonas</vt:lpstr>
      <vt:lpstr>HSM2208 – Expansor de 8 salidas de baja corriente</vt:lpstr>
      <vt:lpstr>HSM2300/HSM2204</vt:lpstr>
      <vt:lpstr>HSM2204 – Expansor de 4 salidas de alta corriente</vt:lpstr>
      <vt:lpstr>HSM2300 – Módulo de fuente de alimentación</vt:lpstr>
      <vt:lpstr>HSM2HOST – Transceptor PowerG</vt:lpstr>
      <vt:lpstr>Modelos de teclado Corbus</vt:lpstr>
      <vt:lpstr>HS2LCD – Teclado LCD 2x16</vt:lpstr>
      <vt:lpstr>HS2ICON – Teclado de ICONOS</vt:lpstr>
      <vt:lpstr>HS2LED – Teclado de 16 LED</vt:lpstr>
      <vt:lpstr>HS2LCDWF – Teclado LCD 2x16 sin cables</vt:lpstr>
      <vt:lpstr>Soporte de etiquetas de proximidad</vt:lpstr>
      <vt:lpstr>Manuales</vt:lpstr>
      <vt:lpstr>Inscripción del módulo Corbus</vt:lpstr>
      <vt:lpstr>Inscripción del módulo Corbus</vt:lpstr>
      <vt:lpstr>Bajo voltaje de Corbus</vt:lpstr>
      <vt:lpstr>Bajo voltaje de Corbus</vt:lpstr>
      <vt:lpstr>Energía del sistema</vt:lpstr>
      <vt:lpstr>Registro del módulo Corbus</vt:lpstr>
      <vt:lpstr>LED de estado</vt:lpstr>
      <vt:lpstr>LED de estado</vt:lpstr>
      <vt:lpstr>Navegación del modo de instalador</vt:lpstr>
      <vt:lpstr>Navegación del modo de instalador</vt:lpstr>
      <vt:lpstr>Configuración de idioma</vt:lpstr>
      <vt:lpstr>Configuración de idioma</vt:lpstr>
      <vt:lpstr>Configuración de  idioma</vt:lpstr>
      <vt:lpstr>Programación de zonas</vt:lpstr>
      <vt:lpstr>Definiciones de zonas soportadas</vt:lpstr>
      <vt:lpstr>Atributos de zonas</vt:lpstr>
      <vt:lpstr>Tiempos del sistema</vt:lpstr>
      <vt:lpstr>Cadencias de la campanilla</vt:lpstr>
      <vt:lpstr>Códigos programables del instalador</vt:lpstr>
      <vt:lpstr>Programación de PGM</vt:lpstr>
      <vt:lpstr>Definiciones de PGM soportadas</vt:lpstr>
      <vt:lpstr>Programación de PGM</vt:lpstr>
      <vt:lpstr>Atributos de PGM</vt:lpstr>
      <vt:lpstr>Atributos de PGM</vt:lpstr>
      <vt:lpstr>Limitaciones de PGM</vt:lpstr>
      <vt:lpstr>Bloqueo remoto y teclado</vt:lpstr>
      <vt:lpstr>Opción del sistema 1</vt:lpstr>
      <vt:lpstr>Opción del sistema 2</vt:lpstr>
      <vt:lpstr>Opción del sistema 3</vt:lpstr>
      <vt:lpstr>Opción del sistema 4</vt:lpstr>
      <vt:lpstr>Opción del sistema 5</vt:lpstr>
      <vt:lpstr>Opción del sistema 6</vt:lpstr>
      <vt:lpstr>Opción del sistema 7</vt:lpstr>
      <vt:lpstr>Opción del sistema 8</vt:lpstr>
      <vt:lpstr>Opción del sistema 9</vt:lpstr>
      <vt:lpstr>Opción del sistema 10</vt:lpstr>
      <vt:lpstr>Opción del sistema 11</vt:lpstr>
      <vt:lpstr>Opción del sistema 12</vt:lpstr>
      <vt:lpstr>Opción del sistema 13</vt:lpstr>
      <vt:lpstr>Opciones del sistema</vt:lpstr>
      <vt:lpstr>Configuración de las particiones</vt:lpstr>
      <vt:lpstr>Configuración de las comunicaciones</vt:lpstr>
      <vt:lpstr>Formatos de las comunicaciones</vt:lpstr>
      <vt:lpstr>Configuración de las comunicaciones</vt:lpstr>
      <vt:lpstr>Configuración de las comunicaciones</vt:lpstr>
      <vt:lpstr>Conmutaciones de las comunicaciones 1</vt:lpstr>
      <vt:lpstr>Conmutaciones de las comunicaciones 2</vt:lpstr>
      <vt:lpstr>Conmutaciones de las comunicaciones 3</vt:lpstr>
      <vt:lpstr>Conmutaciones de las comunicaciones 4</vt:lpstr>
      <vt:lpstr>Opciones de respaldo de las comunicaciones</vt:lpstr>
      <vt:lpstr>Conmutaciones de DLS</vt:lpstr>
      <vt:lpstr>Configuración de DLS</vt:lpstr>
      <vt:lpstr>Opciones de DLS automático</vt:lpstr>
      <vt:lpstr>Opciones de DLS automático</vt:lpstr>
      <vt:lpstr>Programación</vt:lpstr>
      <vt:lpstr>PowerG</vt:lpstr>
      <vt:lpstr>Registro del dispositivo PowerG</vt:lpstr>
      <vt:lpstr>Registro del dispositivo PowerG</vt:lpstr>
      <vt:lpstr>Registro del dispositivo PowerG</vt:lpstr>
      <vt:lpstr>Configuración del dispositivo PowerG</vt:lpstr>
      <vt:lpstr>Configuración del dispositivo PowerG</vt:lpstr>
      <vt:lpstr>Configuración del dispositivo PowerG</vt:lpstr>
      <vt:lpstr>Configuración del dispositivo PowerG</vt:lpstr>
      <vt:lpstr>PG9945 Contacto con entrada externa</vt:lpstr>
      <vt:lpstr>PG9975 Contacto desvanecido</vt:lpstr>
      <vt:lpstr>PG9934 y PG9934P Cámara PIR</vt:lpstr>
      <vt:lpstr>Configuración del dispositivo PowerG</vt:lpstr>
      <vt:lpstr>Verificación visual</vt:lpstr>
      <vt:lpstr>PG9904 y PG9904P Detector PIR</vt:lpstr>
      <vt:lpstr>PG9924 Detector PIR tipo cortina</vt:lpstr>
      <vt:lpstr>PG9974 Detector óptico con espejo </vt:lpstr>
      <vt:lpstr>PG9984 Detector PIR doble con microondas</vt:lpstr>
      <vt:lpstr>PG9994 Detector PIR para exterior</vt:lpstr>
      <vt:lpstr>PG9916 Detector de humo y calor /PG9926 Detector de humo</vt:lpstr>
      <vt:lpstr>PG9913 Detector de monóxido de carbono</vt:lpstr>
      <vt:lpstr>PG9912 Detector de rotura de vidrio</vt:lpstr>
      <vt:lpstr>PG9935 Sensor de impacto</vt:lpstr>
      <vt:lpstr>PG9985 Detector de inundación</vt:lpstr>
      <vt:lpstr>PG9905 Detector de temperatura</vt:lpstr>
      <vt:lpstr>Configuración inalámbrica</vt:lpstr>
      <vt:lpstr>PG9901 Sirena interna / PG9911 Sirena externa</vt:lpstr>
      <vt:lpstr>Configuración del dispositivo PowerG</vt:lpstr>
      <vt:lpstr>PG9920 Repetidor</vt:lpstr>
      <vt:lpstr>PG9929 Llave inalámbrica con indicador de estado</vt:lpstr>
      <vt:lpstr>PG9939 Llave inalámbrica de 4 botones</vt:lpstr>
      <vt:lpstr>PG9949 Llave inalámbrica de 2 botones</vt:lpstr>
      <vt:lpstr>PG9938 Botón de pánico único</vt:lpstr>
      <vt:lpstr>Configuración inalámbrica</vt:lpstr>
      <vt:lpstr>Configuración inalámbrica</vt:lpstr>
      <vt:lpstr>Comunicador alternativo</vt:lpstr>
      <vt:lpstr>Programación del teclado</vt:lpstr>
      <vt:lpstr>Programación del teclado</vt:lpstr>
      <vt:lpstr>Teclas de función</vt:lpstr>
      <vt:lpstr>Conmutadores del teclado 1</vt:lpstr>
      <vt:lpstr>Conmutadores del teclado 2</vt:lpstr>
      <vt:lpstr>Conmutadores del teclado 3</vt:lpstr>
      <vt:lpstr>Programación del teclado</vt:lpstr>
      <vt:lpstr>Programación con modelo</vt:lpstr>
      <vt:lpstr>Información del sistema</vt:lpstr>
      <vt:lpstr>Prueba de paseo del instalador</vt:lpstr>
      <vt:lpstr>Agregar o quitar módulos Corbus</vt:lpstr>
      <vt:lpstr>Confirmar módulos</vt:lpstr>
      <vt:lpstr>Prueba de ubicación inalámbrica</vt:lpstr>
      <vt:lpstr>Prueba de ubicación inalámbrica</vt:lpstr>
      <vt:lpstr>Configuración de la batería</vt:lpstr>
      <vt:lpstr>Restauración a valores de fábrica</vt:lpstr>
      <vt:lpstr>Anulación de zonas</vt:lpstr>
      <vt:lpstr>Menú de problema</vt:lpstr>
      <vt:lpstr>Menú de problema</vt:lpstr>
      <vt:lpstr>Memoria de la alarma</vt:lpstr>
      <vt:lpstr>Habilitar/Inhabilitar sonido de puerta</vt:lpstr>
      <vt:lpstr>Programación del código de usuario</vt:lpstr>
      <vt:lpstr>Programación del código de usuario</vt:lpstr>
      <vt:lpstr>Funciones del usuario</vt:lpstr>
      <vt:lpstr>Funciones del usuario</vt:lpstr>
      <vt:lpstr>Actualización del firmware</vt:lpstr>
      <vt:lpstr>Control de salida</vt:lpstr>
      <vt:lpstr>Detección de caída de voltaje de CA</vt:lpstr>
      <vt:lpstr>PC-Link</vt:lpstr>
      <vt:lpstr>PC-Link</vt:lpstr>
      <vt:lpstr>Comunicadores alternativos</vt:lpstr>
      <vt:lpstr>Comunicadores alternativos</vt:lpstr>
      <vt:lpstr>¿Preguntas?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Brian Wauchope</dc:creator>
  <cp:lastModifiedBy>ABARROS</cp:lastModifiedBy>
  <cp:revision>314</cp:revision>
  <dcterms:created xsi:type="dcterms:W3CDTF">2013-02-22T11:50:52Z</dcterms:created>
  <dcterms:modified xsi:type="dcterms:W3CDTF">2014-07-30T14:07:12Z</dcterms:modified>
</cp:coreProperties>
</file>