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DB05-5EA9-441F-A351-2F899FE21711}" type="datetimeFigureOut">
              <a:rPr lang="en-CA" smtClean="0"/>
              <a:pPr/>
              <a:t>15/05/2015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68F6-D1E7-4C9D-B33F-2C42F8ED4B8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DB05-5EA9-441F-A351-2F899FE21711}" type="datetimeFigureOut">
              <a:rPr lang="en-CA" smtClean="0"/>
              <a:pPr/>
              <a:t>15/05/2015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68F6-D1E7-4C9D-B33F-2C42F8ED4B8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DB05-5EA9-441F-A351-2F899FE21711}" type="datetimeFigureOut">
              <a:rPr lang="en-CA" smtClean="0"/>
              <a:pPr/>
              <a:t>15/05/2015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68F6-D1E7-4C9D-B33F-2C42F8ED4B8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DB05-5EA9-441F-A351-2F899FE21711}" type="datetimeFigureOut">
              <a:rPr lang="en-CA" smtClean="0"/>
              <a:pPr/>
              <a:t>15/05/2015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68F6-D1E7-4C9D-B33F-2C42F8ED4B8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DB05-5EA9-441F-A351-2F899FE21711}" type="datetimeFigureOut">
              <a:rPr lang="en-CA" smtClean="0"/>
              <a:pPr/>
              <a:t>15/05/2015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68F6-D1E7-4C9D-B33F-2C42F8ED4B8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DB05-5EA9-441F-A351-2F899FE21711}" type="datetimeFigureOut">
              <a:rPr lang="en-CA" smtClean="0"/>
              <a:pPr/>
              <a:t>15/05/2015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68F6-D1E7-4C9D-B33F-2C42F8ED4B8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DB05-5EA9-441F-A351-2F899FE21711}" type="datetimeFigureOut">
              <a:rPr lang="en-CA" smtClean="0"/>
              <a:pPr/>
              <a:t>15/05/2015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68F6-D1E7-4C9D-B33F-2C42F8ED4B8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DB05-5EA9-441F-A351-2F899FE21711}" type="datetimeFigureOut">
              <a:rPr lang="en-CA" smtClean="0"/>
              <a:pPr/>
              <a:t>15/05/2015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68F6-D1E7-4C9D-B33F-2C42F8ED4B8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DB05-5EA9-441F-A351-2F899FE21711}" type="datetimeFigureOut">
              <a:rPr lang="en-CA" smtClean="0"/>
              <a:pPr/>
              <a:t>15/05/2015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68F6-D1E7-4C9D-B33F-2C42F8ED4B8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DB05-5EA9-441F-A351-2F899FE21711}" type="datetimeFigureOut">
              <a:rPr lang="en-CA" smtClean="0"/>
              <a:pPr/>
              <a:t>15/05/2015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68F6-D1E7-4C9D-B33F-2C42F8ED4B8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2DB05-5EA9-441F-A351-2F899FE21711}" type="datetimeFigureOut">
              <a:rPr lang="en-CA" smtClean="0"/>
              <a:pPr/>
              <a:t>15/05/2015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B68F6-D1E7-4C9D-B33F-2C42F8ED4B8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2DB05-5EA9-441F-A351-2F899FE21711}" type="datetimeFigureOut">
              <a:rPr lang="en-CA" smtClean="0"/>
              <a:pPr/>
              <a:t>15/05/2015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B68F6-D1E7-4C9D-B33F-2C42F8ED4B8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Gu</a:t>
            </a:r>
            <a:r>
              <a:rPr lang="es-MX" dirty="0" err="1" smtClean="0"/>
              <a:t>ía</a:t>
            </a:r>
            <a:r>
              <a:rPr lang="es-MX" dirty="0" smtClean="0"/>
              <a:t> extra rápida Neo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Como programar un sistema básico con teclado de íconos y no morir en el intento.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Dar de alta usuarios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CA" dirty="0" smtClean="0"/>
              <a:t>[*][5] [MASTER] </a:t>
            </a:r>
          </a:p>
          <a:p>
            <a:pPr lvl="1"/>
            <a:r>
              <a:rPr lang="en-CA" dirty="0" err="1" smtClean="0"/>
              <a:t>Ingresar</a:t>
            </a:r>
            <a:r>
              <a:rPr lang="en-CA" dirty="0" smtClean="0"/>
              <a:t> n</a:t>
            </a:r>
            <a:r>
              <a:rPr lang="es-MX" dirty="0" err="1" smtClean="0"/>
              <a:t>úmero</a:t>
            </a:r>
            <a:r>
              <a:rPr lang="es-MX" dirty="0" smtClean="0"/>
              <a:t> usuario </a:t>
            </a:r>
            <a:r>
              <a:rPr lang="en-CA" dirty="0" smtClean="0"/>
              <a:t>[XX]</a:t>
            </a:r>
          </a:p>
          <a:p>
            <a:pPr lvl="1"/>
            <a:r>
              <a:rPr lang="es-MX" dirty="0" smtClean="0"/>
              <a:t>Oprimir el 1 </a:t>
            </a:r>
            <a:r>
              <a:rPr lang="es-MX" smtClean="0"/>
              <a:t>(manipular </a:t>
            </a:r>
            <a:r>
              <a:rPr lang="es-MX" dirty="0" smtClean="0"/>
              <a:t>clave)</a:t>
            </a:r>
            <a:endParaRPr lang="en-CA" dirty="0" smtClean="0"/>
          </a:p>
          <a:p>
            <a:pPr lvl="1"/>
            <a:r>
              <a:rPr lang="en-CA" dirty="0" err="1" smtClean="0"/>
              <a:t>Ingresar</a:t>
            </a:r>
            <a:r>
              <a:rPr lang="en-CA" dirty="0" smtClean="0"/>
              <a:t> clave de 4 </a:t>
            </a:r>
            <a:r>
              <a:rPr lang="en-CA" dirty="0" err="1" smtClean="0"/>
              <a:t>digitos</a:t>
            </a:r>
            <a:r>
              <a:rPr lang="en-CA" dirty="0" smtClean="0"/>
              <a:t> [CLAVE]</a:t>
            </a:r>
          </a:p>
          <a:p>
            <a:pPr lvl="1"/>
            <a:r>
              <a:rPr lang="en-CA" dirty="0" err="1" smtClean="0"/>
              <a:t>Presionar</a:t>
            </a:r>
            <a:r>
              <a:rPr lang="en-CA" dirty="0" smtClean="0"/>
              <a:t> [#] </a:t>
            </a:r>
            <a:r>
              <a:rPr lang="en-CA" dirty="0" err="1" smtClean="0"/>
              <a:t>para</a:t>
            </a:r>
            <a:r>
              <a:rPr lang="en-CA" dirty="0" smtClean="0"/>
              <a:t> </a:t>
            </a:r>
            <a:r>
              <a:rPr lang="en-CA" dirty="0" err="1" smtClean="0"/>
              <a:t>salir</a:t>
            </a:r>
            <a:r>
              <a:rPr lang="en-CA" dirty="0" smtClean="0"/>
              <a:t>.</a:t>
            </a:r>
          </a:p>
          <a:p>
            <a:pPr lvl="1">
              <a:buNone/>
            </a:pPr>
            <a:endParaRPr lang="en-CA" dirty="0" smtClean="0"/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Borrar usuarios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CA" dirty="0" smtClean="0"/>
              <a:t>[*][5] [MASTER] </a:t>
            </a:r>
          </a:p>
          <a:p>
            <a:pPr lvl="1"/>
            <a:r>
              <a:rPr lang="en-CA" dirty="0" err="1" smtClean="0"/>
              <a:t>Ingresar</a:t>
            </a:r>
            <a:r>
              <a:rPr lang="en-CA" dirty="0" smtClean="0"/>
              <a:t> n</a:t>
            </a:r>
            <a:r>
              <a:rPr lang="es-MX" dirty="0" err="1" smtClean="0"/>
              <a:t>úmero</a:t>
            </a:r>
            <a:r>
              <a:rPr lang="es-MX" dirty="0" smtClean="0"/>
              <a:t> usuario </a:t>
            </a:r>
            <a:r>
              <a:rPr lang="en-CA" dirty="0" smtClean="0"/>
              <a:t>[XX]</a:t>
            </a:r>
          </a:p>
          <a:p>
            <a:pPr lvl="1"/>
            <a:r>
              <a:rPr lang="es-MX" dirty="0" smtClean="0"/>
              <a:t>Oprimir el 1 (manipular clave)</a:t>
            </a:r>
            <a:endParaRPr lang="en-CA" dirty="0" smtClean="0"/>
          </a:p>
          <a:p>
            <a:pPr lvl="1"/>
            <a:r>
              <a:rPr lang="en-CA" dirty="0" err="1" smtClean="0"/>
              <a:t>Oprimir</a:t>
            </a:r>
            <a:r>
              <a:rPr lang="en-CA" dirty="0" smtClean="0"/>
              <a:t> [</a:t>
            </a:r>
            <a:r>
              <a:rPr lang="es-MX" dirty="0" smtClean="0"/>
              <a:t>*]</a:t>
            </a:r>
            <a:endParaRPr lang="en-CA" dirty="0" smtClean="0"/>
          </a:p>
          <a:p>
            <a:pPr lvl="1"/>
            <a:r>
              <a:rPr lang="en-CA" dirty="0" err="1" smtClean="0"/>
              <a:t>Presionar</a:t>
            </a:r>
            <a:r>
              <a:rPr lang="en-CA" dirty="0" smtClean="0"/>
              <a:t> [#] </a:t>
            </a:r>
            <a:r>
              <a:rPr lang="en-CA" dirty="0" err="1" smtClean="0"/>
              <a:t>para</a:t>
            </a:r>
            <a:r>
              <a:rPr lang="en-CA" dirty="0" smtClean="0"/>
              <a:t> </a:t>
            </a:r>
            <a:r>
              <a:rPr lang="en-CA" dirty="0" err="1" smtClean="0"/>
              <a:t>salir</a:t>
            </a:r>
            <a:r>
              <a:rPr lang="en-CA" dirty="0" smtClean="0"/>
              <a:t>.</a:t>
            </a:r>
          </a:p>
          <a:p>
            <a:pPr lvl="1">
              <a:buNone/>
            </a:pPr>
            <a:endParaRPr lang="en-CA" dirty="0" smtClean="0"/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Comunicaciones básicas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s-MX" dirty="0" smtClean="0"/>
              <a:t>Comunicaciones habilitadas</a:t>
            </a:r>
          </a:p>
          <a:p>
            <a:pPr lvl="2"/>
            <a:r>
              <a:rPr lang="en-CA" dirty="0" smtClean="0"/>
              <a:t>[380]   </a:t>
            </a:r>
            <a:r>
              <a:rPr lang="en-CA" dirty="0" err="1" smtClean="0"/>
              <a:t>Opcion</a:t>
            </a:r>
            <a:r>
              <a:rPr lang="en-CA" dirty="0" smtClean="0"/>
              <a:t> 1 </a:t>
            </a:r>
            <a:r>
              <a:rPr lang="en-CA" dirty="0" err="1" smtClean="0"/>
              <a:t>activada</a:t>
            </a:r>
            <a:endParaRPr lang="es-MX" dirty="0" smtClean="0"/>
          </a:p>
          <a:p>
            <a:pPr lvl="1"/>
            <a:r>
              <a:rPr lang="es-MX" dirty="0" smtClean="0"/>
              <a:t>Códigos de cuenta </a:t>
            </a:r>
          </a:p>
          <a:p>
            <a:pPr lvl="2"/>
            <a:r>
              <a:rPr lang="es-MX" dirty="0" smtClean="0"/>
              <a:t>[310]</a:t>
            </a:r>
          </a:p>
          <a:p>
            <a:pPr lvl="2"/>
            <a:r>
              <a:rPr lang="es-MX" dirty="0" smtClean="0"/>
              <a:t>[000] Para </a:t>
            </a:r>
            <a:r>
              <a:rPr lang="es-MX" dirty="0" err="1" smtClean="0"/>
              <a:t>codigo</a:t>
            </a:r>
            <a:r>
              <a:rPr lang="es-MX" dirty="0" smtClean="0"/>
              <a:t> de cuenta de sistema.</a:t>
            </a:r>
          </a:p>
          <a:p>
            <a:pPr lvl="2"/>
            <a:r>
              <a:rPr lang="es-MX" dirty="0" smtClean="0"/>
              <a:t>[001], [002], [003]  para códigos de cuenta por partición</a:t>
            </a:r>
          </a:p>
          <a:p>
            <a:pPr lvl="1"/>
            <a:r>
              <a:rPr lang="es-MX" dirty="0" smtClean="0"/>
              <a:t>Formato de comunicación</a:t>
            </a:r>
          </a:p>
          <a:p>
            <a:pPr lvl="2"/>
            <a:r>
              <a:rPr lang="es-MX" dirty="0" smtClean="0"/>
              <a:t>[350]</a:t>
            </a:r>
          </a:p>
          <a:p>
            <a:pPr lvl="2"/>
            <a:r>
              <a:rPr lang="es-MX" dirty="0" smtClean="0"/>
              <a:t>[001] Primer receptor, [002] Segundo receptor, etc.</a:t>
            </a:r>
          </a:p>
          <a:p>
            <a:pPr lvl="2"/>
            <a:r>
              <a:rPr lang="es-MX" dirty="0" smtClean="0"/>
              <a:t>Formato de comunicación </a:t>
            </a:r>
            <a:r>
              <a:rPr lang="en-CA" dirty="0" smtClean="0"/>
              <a:t>[03] </a:t>
            </a:r>
            <a:r>
              <a:rPr lang="en-CA" dirty="0" err="1" smtClean="0"/>
              <a:t>para</a:t>
            </a:r>
            <a:r>
              <a:rPr lang="en-CA" dirty="0" smtClean="0"/>
              <a:t> CID </a:t>
            </a:r>
            <a:r>
              <a:rPr lang="en-CA" dirty="0" err="1" smtClean="0"/>
              <a:t>automatico</a:t>
            </a:r>
            <a:r>
              <a:rPr lang="en-CA" dirty="0" smtClean="0"/>
              <a:t>, [04] </a:t>
            </a:r>
            <a:r>
              <a:rPr lang="en-CA" dirty="0" err="1" smtClean="0"/>
              <a:t>para</a:t>
            </a:r>
            <a:r>
              <a:rPr lang="en-CA" dirty="0" smtClean="0"/>
              <a:t> SIA </a:t>
            </a:r>
            <a:r>
              <a:rPr lang="en-CA" dirty="0" err="1" smtClean="0"/>
              <a:t>automatico</a:t>
            </a:r>
            <a:r>
              <a:rPr lang="en-CA" dirty="0" smtClean="0"/>
              <a:t>.</a:t>
            </a:r>
          </a:p>
          <a:p>
            <a:pPr lvl="1"/>
            <a:r>
              <a:rPr lang="es-MX" dirty="0" smtClean="0"/>
              <a:t>Numero telefónico</a:t>
            </a:r>
          </a:p>
          <a:p>
            <a:pPr lvl="2"/>
            <a:r>
              <a:rPr lang="es-MX" dirty="0" smtClean="0"/>
              <a:t>[301]</a:t>
            </a:r>
          </a:p>
          <a:p>
            <a:pPr lvl="2"/>
            <a:r>
              <a:rPr lang="es-MX" dirty="0" smtClean="0"/>
              <a:t>[001] Primer numero, [002] Segundo numero, etc.</a:t>
            </a:r>
          </a:p>
          <a:p>
            <a:pPr lvl="2"/>
            <a:r>
              <a:rPr lang="es-MX" dirty="0" smtClean="0"/>
              <a:t>[NUMERO TELEFONICO]</a:t>
            </a:r>
            <a:endParaRPr lang="en-CA" dirty="0" smtClean="0"/>
          </a:p>
          <a:p>
            <a:pPr lvl="2">
              <a:buNone/>
            </a:pPr>
            <a:endParaRPr lang="es-MX" dirty="0" smtClean="0"/>
          </a:p>
          <a:p>
            <a:pPr lvl="2"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Prueba</a:t>
            </a:r>
            <a:r>
              <a:rPr lang="en-CA" dirty="0" smtClean="0"/>
              <a:t> </a:t>
            </a:r>
            <a:r>
              <a:rPr lang="en-CA" dirty="0" err="1" smtClean="0"/>
              <a:t>periodica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dirty="0" smtClean="0"/>
              <a:t>Selección de periodo en HORAS/DIAS</a:t>
            </a:r>
          </a:p>
          <a:p>
            <a:pPr lvl="2"/>
            <a:r>
              <a:rPr lang="en-CA" dirty="0" smtClean="0"/>
              <a:t>[022]   </a:t>
            </a:r>
            <a:r>
              <a:rPr lang="en-CA" dirty="0" err="1" smtClean="0"/>
              <a:t>Opcion</a:t>
            </a:r>
            <a:r>
              <a:rPr lang="en-CA" dirty="0" smtClean="0"/>
              <a:t> 4 </a:t>
            </a:r>
          </a:p>
          <a:p>
            <a:pPr lvl="3"/>
            <a:r>
              <a:rPr lang="en-CA" dirty="0" err="1" smtClean="0"/>
              <a:t>activada</a:t>
            </a:r>
            <a:r>
              <a:rPr lang="en-CA" dirty="0" smtClean="0"/>
              <a:t>: HORAS</a:t>
            </a:r>
          </a:p>
          <a:p>
            <a:pPr lvl="3"/>
            <a:r>
              <a:rPr lang="en-CA" dirty="0" err="1" smtClean="0"/>
              <a:t>desactivada</a:t>
            </a:r>
            <a:r>
              <a:rPr lang="en-CA" dirty="0" smtClean="0"/>
              <a:t>: DIAS (</a:t>
            </a:r>
            <a:r>
              <a:rPr lang="en-CA" dirty="0" err="1" smtClean="0"/>
              <a:t>por</a:t>
            </a:r>
            <a:r>
              <a:rPr lang="en-CA" dirty="0" smtClean="0"/>
              <a:t> </a:t>
            </a:r>
            <a:r>
              <a:rPr lang="en-CA" dirty="0" err="1" smtClean="0"/>
              <a:t>defecto</a:t>
            </a:r>
            <a:r>
              <a:rPr lang="en-CA" dirty="0"/>
              <a:t>)</a:t>
            </a:r>
            <a:endParaRPr lang="es-MX" dirty="0" smtClean="0"/>
          </a:p>
          <a:p>
            <a:pPr lvl="1"/>
            <a:r>
              <a:rPr lang="es-MX" dirty="0" smtClean="0"/>
              <a:t>Intervalo de tiempo de la prueba periódica</a:t>
            </a:r>
          </a:p>
          <a:p>
            <a:pPr lvl="2"/>
            <a:r>
              <a:rPr lang="es-MX" dirty="0" smtClean="0"/>
              <a:t>[377]</a:t>
            </a:r>
          </a:p>
          <a:p>
            <a:pPr lvl="2"/>
            <a:r>
              <a:rPr lang="es-MX" dirty="0" smtClean="0"/>
              <a:t>[003] Intervalo de tiempo [XXX]</a:t>
            </a:r>
          </a:p>
          <a:p>
            <a:pPr lvl="1"/>
            <a:r>
              <a:rPr lang="es-MX" dirty="0" smtClean="0"/>
              <a:t>Hora de inicio y activación.</a:t>
            </a:r>
          </a:p>
          <a:p>
            <a:pPr lvl="2"/>
            <a:r>
              <a:rPr lang="es-MX" dirty="0" smtClean="0"/>
              <a:t>[377]</a:t>
            </a:r>
          </a:p>
          <a:p>
            <a:pPr lvl="2"/>
            <a:r>
              <a:rPr lang="es-MX" dirty="0" smtClean="0"/>
              <a:t>[004] Horario [HH:MM] (99:99) para desactivar.</a:t>
            </a:r>
          </a:p>
          <a:p>
            <a:pPr lvl="2"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Comunicador</a:t>
            </a:r>
            <a:r>
              <a:rPr lang="en-CA" dirty="0" smtClean="0"/>
              <a:t> </a:t>
            </a:r>
            <a:r>
              <a:rPr lang="en-CA" dirty="0" err="1" smtClean="0"/>
              <a:t>alterno</a:t>
            </a:r>
            <a:r>
              <a:rPr lang="en-CA" dirty="0" smtClean="0"/>
              <a:t> (</a:t>
            </a:r>
            <a:r>
              <a:rPr lang="en-CA" dirty="0" smtClean="0"/>
              <a:t>IP o 3G)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s-MX" dirty="0" smtClean="0"/>
              <a:t>Sección </a:t>
            </a:r>
            <a:r>
              <a:rPr lang="es-MX" dirty="0" smtClean="0"/>
              <a:t>[300]</a:t>
            </a:r>
          </a:p>
          <a:p>
            <a:pPr lvl="1"/>
            <a:r>
              <a:rPr lang="es-MX" dirty="0" smtClean="0"/>
              <a:t>Receptor 1 [001], receptor 2 [002], receptor 3[003], receptor 4 [004]</a:t>
            </a:r>
          </a:p>
          <a:p>
            <a:pPr lvl="1"/>
            <a:r>
              <a:rPr lang="es-MX" dirty="0" smtClean="0"/>
              <a:t>Vía </a:t>
            </a:r>
            <a:r>
              <a:rPr lang="es-MX" dirty="0" smtClean="0"/>
              <a:t>de comunicación Alterna </a:t>
            </a:r>
            <a:r>
              <a:rPr lang="es-MX" dirty="0" smtClean="0"/>
              <a:t>automática </a:t>
            </a:r>
            <a:r>
              <a:rPr lang="es-MX" dirty="0" smtClean="0"/>
              <a:t>[02]</a:t>
            </a:r>
          </a:p>
          <a:p>
            <a:pPr lvl="1"/>
            <a:r>
              <a:rPr lang="es-MX" dirty="0" smtClean="0"/>
              <a:t>Sección </a:t>
            </a:r>
            <a:r>
              <a:rPr lang="es-MX" dirty="0" smtClean="0"/>
              <a:t>[382]</a:t>
            </a:r>
          </a:p>
          <a:p>
            <a:pPr lvl="2"/>
            <a:r>
              <a:rPr lang="es-MX" dirty="0" smtClean="0"/>
              <a:t>Activar </a:t>
            </a:r>
            <a:r>
              <a:rPr lang="es-MX" dirty="0" smtClean="0"/>
              <a:t>opción </a:t>
            </a:r>
            <a:r>
              <a:rPr lang="es-MX" dirty="0" smtClean="0"/>
              <a:t>5 (</a:t>
            </a:r>
            <a:r>
              <a:rPr lang="es-MX" dirty="0" smtClean="0"/>
              <a:t>habilitar </a:t>
            </a:r>
            <a:r>
              <a:rPr lang="es-MX" dirty="0" smtClean="0"/>
              <a:t>PCLink2 para comunicador alternativo</a:t>
            </a:r>
            <a:r>
              <a:rPr lang="es-MX" dirty="0" smtClean="0"/>
              <a:t>)</a:t>
            </a:r>
          </a:p>
          <a:p>
            <a:pPr lvl="2">
              <a:buNone/>
            </a:pPr>
            <a:endParaRPr lang="es-MX" dirty="0" smtClean="0"/>
          </a:p>
          <a:p>
            <a:pPr lvl="2">
              <a:buNone/>
            </a:pPr>
            <a:r>
              <a:rPr lang="es-MX" dirty="0" smtClean="0"/>
              <a:t>COMPLETAR PROGRAMACION DEL COMUNICADOR PROPIAMENTE SEGÚN SEA EL CASO. REFERIRSE A LA GUÍA DE PROGRAMACIÓN CORRESPONDIENTE.</a:t>
            </a:r>
            <a:endParaRPr lang="es-MX" dirty="0" smtClean="0"/>
          </a:p>
          <a:p>
            <a:pPr lvl="1">
              <a:buNone/>
            </a:pPr>
            <a:endParaRPr lang="es-MX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Como enrolar un teclado HS2LCDWF9 (inalámbrico alfanumérico)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s-MX" dirty="0" smtClean="0"/>
              <a:t>[*][8] [INSTALLER] [804][000]</a:t>
            </a:r>
          </a:p>
          <a:p>
            <a:pPr lvl="1"/>
            <a:r>
              <a:rPr lang="es-MX" dirty="0" smtClean="0"/>
              <a:t>Presionar al mismo tiempo las teclas [*] y [1] del teclado inalámbrico</a:t>
            </a:r>
            <a:endParaRPr lang="es-MX" dirty="0" smtClean="0"/>
          </a:p>
          <a:p>
            <a:pPr lvl="1"/>
            <a:r>
              <a:rPr lang="es-MX" dirty="0" smtClean="0"/>
              <a:t>Presionar </a:t>
            </a:r>
            <a:r>
              <a:rPr lang="es-MX" dirty="0" smtClean="0"/>
              <a:t>[&gt;] 7 veces hasta escuchar 3 </a:t>
            </a:r>
            <a:r>
              <a:rPr lang="es-MX" dirty="0" err="1" smtClean="0"/>
              <a:t>Beeps</a:t>
            </a:r>
            <a:r>
              <a:rPr lang="es-MX" dirty="0" smtClean="0"/>
              <a:t> para confirmar el ID.</a:t>
            </a:r>
          </a:p>
          <a:p>
            <a:pPr lvl="1"/>
            <a:r>
              <a:rPr lang="es-MX" dirty="0" smtClean="0"/>
              <a:t>Ingresar número </a:t>
            </a:r>
            <a:r>
              <a:rPr lang="es-MX" dirty="0" smtClean="0"/>
              <a:t>de </a:t>
            </a:r>
            <a:r>
              <a:rPr lang="es-MX" dirty="0" smtClean="0"/>
              <a:t>teclado [XXX]. Normalmente lo enrolamos como 002 (segundo teclado)</a:t>
            </a:r>
          </a:p>
          <a:p>
            <a:pPr lvl="1"/>
            <a:r>
              <a:rPr lang="es-MX" dirty="0" smtClean="0"/>
              <a:t>Ingresar numero de partición [XX]. Normalmente lo enrolamos en la partición 01</a:t>
            </a:r>
          </a:p>
          <a:p>
            <a:pPr lvl="1"/>
            <a:r>
              <a:rPr lang="es-MX" dirty="0" smtClean="0"/>
              <a:t>Presionar [#] para salir.</a:t>
            </a: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630932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* </a:t>
            </a:r>
            <a:r>
              <a:rPr lang="en-CA" dirty="0" err="1" smtClean="0"/>
              <a:t>Efect</a:t>
            </a:r>
            <a:r>
              <a:rPr lang="es-MX" dirty="0" err="1" smtClean="0"/>
              <a:t>úese</a:t>
            </a:r>
            <a:r>
              <a:rPr lang="es-MX" dirty="0" smtClean="0"/>
              <a:t> desde el teclado cableado</a:t>
            </a: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Como borrar un teclado HS2LCDWF9 (inalámbrico alfanumérico)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s-MX" dirty="0" smtClean="0"/>
              <a:t>[*][8] [INSTALLER] [804][905]</a:t>
            </a:r>
          </a:p>
          <a:p>
            <a:pPr lvl="1"/>
            <a:r>
              <a:rPr lang="es-MX" dirty="0" smtClean="0"/>
              <a:t>Ingresar número de teclado [XXX]. </a:t>
            </a:r>
          </a:p>
          <a:p>
            <a:pPr lvl="1"/>
            <a:r>
              <a:rPr lang="es-MX" dirty="0" smtClean="0"/>
              <a:t>Presionar </a:t>
            </a:r>
            <a:r>
              <a:rPr lang="es-MX" dirty="0" smtClean="0"/>
              <a:t>[&gt;] 10 veces hasta escuchar 3 </a:t>
            </a:r>
            <a:r>
              <a:rPr lang="es-MX" dirty="0" err="1" smtClean="0"/>
              <a:t>Beeps</a:t>
            </a:r>
            <a:r>
              <a:rPr lang="es-MX" dirty="0" smtClean="0"/>
              <a:t> para confirmar el ID.</a:t>
            </a:r>
          </a:p>
          <a:p>
            <a:pPr lvl="1"/>
            <a:r>
              <a:rPr lang="es-MX" dirty="0" smtClean="0"/>
              <a:t>Presionar [#] para salir.</a:t>
            </a: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630932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* </a:t>
            </a:r>
            <a:r>
              <a:rPr lang="en-CA" dirty="0" err="1" smtClean="0"/>
              <a:t>Efect</a:t>
            </a:r>
            <a:r>
              <a:rPr lang="es-MX" dirty="0" err="1" smtClean="0"/>
              <a:t>úese</a:t>
            </a:r>
            <a:r>
              <a:rPr lang="es-MX" dirty="0" smtClean="0"/>
              <a:t> desde el teclado cableado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Corrección de Fallas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Programación de hora y fecha</a:t>
            </a:r>
          </a:p>
          <a:p>
            <a:pPr lvl="1"/>
            <a:r>
              <a:rPr lang="en-CA" dirty="0" smtClean="0"/>
              <a:t>[*][6] [USER] [01] [HORA FECHA]</a:t>
            </a:r>
          </a:p>
          <a:p>
            <a:pPr lvl="1">
              <a:buNone/>
            </a:pPr>
            <a:endParaRPr lang="es-MX" dirty="0" smtClean="0"/>
          </a:p>
          <a:p>
            <a:r>
              <a:rPr lang="es-MX" dirty="0" smtClean="0"/>
              <a:t>Deshabilitar monitor de línea telefónica</a:t>
            </a:r>
          </a:p>
          <a:p>
            <a:pPr lvl="1"/>
            <a:r>
              <a:rPr lang="en-CA" dirty="0" smtClean="0"/>
              <a:t>[*][8] [INSTALLER] [015][7]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Enrolar Dispositivos inalámbricos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dirty="0" smtClean="0"/>
              <a:t>[*][8] [INSTALLER] [804][000]</a:t>
            </a:r>
          </a:p>
          <a:p>
            <a:pPr lvl="1"/>
            <a:r>
              <a:rPr lang="es-MX" dirty="0" smtClean="0"/>
              <a:t>Presionar botón de enrolamiento o digitar ID</a:t>
            </a:r>
          </a:p>
          <a:p>
            <a:pPr lvl="1"/>
            <a:r>
              <a:rPr lang="es-MX" dirty="0" smtClean="0"/>
              <a:t>Presionar </a:t>
            </a:r>
            <a:r>
              <a:rPr lang="en-CA" dirty="0" smtClean="0"/>
              <a:t>[&gt;] 7 </a:t>
            </a:r>
            <a:r>
              <a:rPr lang="en-CA" dirty="0" err="1" smtClean="0"/>
              <a:t>veces</a:t>
            </a:r>
            <a:r>
              <a:rPr lang="en-CA" dirty="0" smtClean="0"/>
              <a:t> </a:t>
            </a:r>
            <a:r>
              <a:rPr lang="en-CA" dirty="0" err="1" smtClean="0"/>
              <a:t>hasta</a:t>
            </a:r>
            <a:r>
              <a:rPr lang="en-CA" dirty="0" smtClean="0"/>
              <a:t> </a:t>
            </a:r>
            <a:r>
              <a:rPr lang="en-CA" dirty="0" err="1" smtClean="0"/>
              <a:t>escuchar</a:t>
            </a:r>
            <a:r>
              <a:rPr lang="en-CA" dirty="0" smtClean="0"/>
              <a:t> 3 Beeps </a:t>
            </a:r>
            <a:r>
              <a:rPr lang="en-CA" dirty="0" err="1" smtClean="0"/>
              <a:t>para</a:t>
            </a:r>
            <a:r>
              <a:rPr lang="en-CA" dirty="0" smtClean="0"/>
              <a:t> </a:t>
            </a:r>
            <a:r>
              <a:rPr lang="en-CA" dirty="0" err="1" smtClean="0"/>
              <a:t>confirmar</a:t>
            </a:r>
            <a:r>
              <a:rPr lang="en-CA" dirty="0" smtClean="0"/>
              <a:t> el ID.</a:t>
            </a:r>
          </a:p>
          <a:p>
            <a:pPr lvl="1"/>
            <a:r>
              <a:rPr lang="en-CA" dirty="0" err="1" smtClean="0"/>
              <a:t>Ingresar</a:t>
            </a:r>
            <a:r>
              <a:rPr lang="en-CA" dirty="0" smtClean="0"/>
              <a:t> n</a:t>
            </a:r>
            <a:r>
              <a:rPr lang="es-MX" dirty="0" err="1" smtClean="0"/>
              <a:t>úmero</a:t>
            </a:r>
            <a:r>
              <a:rPr lang="es-MX" dirty="0" smtClean="0"/>
              <a:t> de zona </a:t>
            </a:r>
            <a:r>
              <a:rPr lang="en-CA" dirty="0" smtClean="0"/>
              <a:t>[XXX]</a:t>
            </a:r>
          </a:p>
          <a:p>
            <a:pPr lvl="1"/>
            <a:r>
              <a:rPr lang="en-CA" dirty="0" err="1" smtClean="0"/>
              <a:t>Ingresar</a:t>
            </a:r>
            <a:r>
              <a:rPr lang="en-CA" dirty="0" smtClean="0"/>
              <a:t> </a:t>
            </a:r>
            <a:r>
              <a:rPr lang="en-CA" dirty="0" err="1" smtClean="0"/>
              <a:t>definici</a:t>
            </a:r>
            <a:r>
              <a:rPr lang="es-MX" dirty="0"/>
              <a:t>ó</a:t>
            </a:r>
            <a:r>
              <a:rPr lang="en-CA" dirty="0" smtClean="0"/>
              <a:t>n de </a:t>
            </a:r>
            <a:r>
              <a:rPr lang="en-CA" dirty="0" err="1" smtClean="0"/>
              <a:t>zona</a:t>
            </a:r>
            <a:r>
              <a:rPr lang="en-CA" dirty="0" smtClean="0"/>
              <a:t> [XXX]</a:t>
            </a:r>
          </a:p>
          <a:p>
            <a:pPr lvl="1"/>
            <a:r>
              <a:rPr lang="en-CA" dirty="0" err="1" smtClean="0"/>
              <a:t>Activar</a:t>
            </a:r>
            <a:r>
              <a:rPr lang="en-CA" dirty="0" smtClean="0"/>
              <a:t> </a:t>
            </a:r>
            <a:r>
              <a:rPr lang="en-CA" dirty="0" err="1" smtClean="0"/>
              <a:t>particiones</a:t>
            </a:r>
            <a:r>
              <a:rPr lang="en-CA" dirty="0" smtClean="0"/>
              <a:t> [1,2...8]</a:t>
            </a:r>
          </a:p>
          <a:p>
            <a:pPr lvl="1"/>
            <a:r>
              <a:rPr lang="en-CA" dirty="0" err="1" smtClean="0"/>
              <a:t>Presionar</a:t>
            </a:r>
            <a:r>
              <a:rPr lang="en-CA" dirty="0" smtClean="0"/>
              <a:t> [#] </a:t>
            </a:r>
            <a:r>
              <a:rPr lang="en-CA" dirty="0" err="1" smtClean="0"/>
              <a:t>para</a:t>
            </a:r>
            <a:r>
              <a:rPr lang="en-CA" dirty="0" smtClean="0"/>
              <a:t> </a:t>
            </a:r>
            <a:r>
              <a:rPr lang="en-CA" dirty="0" err="1" smtClean="0"/>
              <a:t>salir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Borrar dispositivos inalámbricos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CA" dirty="0" smtClean="0"/>
              <a:t>[*][8] [INSTALLER] [804][901]</a:t>
            </a:r>
          </a:p>
          <a:p>
            <a:pPr lvl="1"/>
            <a:r>
              <a:rPr lang="en-CA" dirty="0" err="1" smtClean="0"/>
              <a:t>Ingresar</a:t>
            </a:r>
            <a:r>
              <a:rPr lang="en-CA" dirty="0" smtClean="0"/>
              <a:t> n</a:t>
            </a:r>
            <a:r>
              <a:rPr lang="es-MX" dirty="0" err="1" smtClean="0"/>
              <a:t>úmero</a:t>
            </a:r>
            <a:r>
              <a:rPr lang="es-MX" dirty="0" smtClean="0"/>
              <a:t> de zona </a:t>
            </a:r>
            <a:r>
              <a:rPr lang="en-CA" dirty="0" smtClean="0"/>
              <a:t>[XXX]</a:t>
            </a:r>
          </a:p>
          <a:p>
            <a:pPr lvl="1"/>
            <a:r>
              <a:rPr lang="es-MX" dirty="0" smtClean="0"/>
              <a:t>Presionar </a:t>
            </a:r>
            <a:r>
              <a:rPr lang="en-CA" dirty="0" smtClean="0"/>
              <a:t>[&gt;] 10 </a:t>
            </a:r>
            <a:r>
              <a:rPr lang="en-CA" dirty="0" err="1" smtClean="0"/>
              <a:t>veces</a:t>
            </a:r>
            <a:r>
              <a:rPr lang="en-CA" dirty="0" smtClean="0"/>
              <a:t> </a:t>
            </a:r>
            <a:r>
              <a:rPr lang="en-CA" dirty="0" err="1" smtClean="0"/>
              <a:t>hasta</a:t>
            </a:r>
            <a:r>
              <a:rPr lang="en-CA" dirty="0" smtClean="0"/>
              <a:t> </a:t>
            </a:r>
            <a:r>
              <a:rPr lang="en-CA" dirty="0" err="1" smtClean="0"/>
              <a:t>escuchar</a:t>
            </a:r>
            <a:r>
              <a:rPr lang="en-CA" dirty="0" smtClean="0"/>
              <a:t> 3 Beeps </a:t>
            </a:r>
            <a:r>
              <a:rPr lang="en-CA" dirty="0" err="1" smtClean="0"/>
              <a:t>para</a:t>
            </a:r>
            <a:r>
              <a:rPr lang="en-CA" dirty="0" smtClean="0"/>
              <a:t> </a:t>
            </a:r>
            <a:r>
              <a:rPr lang="en-CA" dirty="0" err="1" smtClean="0"/>
              <a:t>confirmar</a:t>
            </a:r>
            <a:r>
              <a:rPr lang="en-CA" dirty="0" smtClean="0"/>
              <a:t> el ID y el </a:t>
            </a:r>
            <a:r>
              <a:rPr lang="en-CA" dirty="0" err="1" smtClean="0"/>
              <a:t>número</a:t>
            </a:r>
            <a:r>
              <a:rPr lang="en-CA" dirty="0" smtClean="0"/>
              <a:t> de la </a:t>
            </a:r>
            <a:r>
              <a:rPr lang="en-CA" dirty="0" err="1" smtClean="0"/>
              <a:t>zona</a:t>
            </a:r>
            <a:r>
              <a:rPr lang="en-CA" dirty="0" smtClean="0"/>
              <a:t>.</a:t>
            </a:r>
          </a:p>
          <a:p>
            <a:pPr lvl="1"/>
            <a:r>
              <a:rPr lang="en-CA" dirty="0" err="1" smtClean="0"/>
              <a:t>Presionar</a:t>
            </a:r>
            <a:r>
              <a:rPr lang="en-CA" dirty="0" smtClean="0"/>
              <a:t> [#] </a:t>
            </a:r>
            <a:r>
              <a:rPr lang="en-CA" dirty="0" err="1" smtClean="0"/>
              <a:t>para</a:t>
            </a:r>
            <a:r>
              <a:rPr lang="en-CA" dirty="0" smtClean="0"/>
              <a:t> </a:t>
            </a:r>
            <a:r>
              <a:rPr lang="en-CA" dirty="0" err="1" smtClean="0"/>
              <a:t>salir</a:t>
            </a:r>
            <a:r>
              <a:rPr lang="en-CA" dirty="0" smtClean="0"/>
              <a:t>.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Verificar Dispositivos Inalámbricos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CA" dirty="0" smtClean="0"/>
              <a:t>[*][8] [INSTALLER] [804][990]</a:t>
            </a:r>
          </a:p>
          <a:p>
            <a:pPr lvl="1"/>
            <a:r>
              <a:rPr lang="en-CA" dirty="0" smtClean="0"/>
              <a:t>Para </a:t>
            </a:r>
            <a:r>
              <a:rPr lang="en-CA" dirty="0" err="1" smtClean="0"/>
              <a:t>verificar</a:t>
            </a:r>
            <a:r>
              <a:rPr lang="en-CA" dirty="0" smtClean="0"/>
              <a:t> </a:t>
            </a:r>
            <a:r>
              <a:rPr lang="en-CA" dirty="0" err="1" smtClean="0"/>
              <a:t>zonas</a:t>
            </a:r>
            <a:r>
              <a:rPr lang="en-CA" dirty="0" smtClean="0"/>
              <a:t> </a:t>
            </a:r>
            <a:r>
              <a:rPr lang="en-CA" dirty="0" err="1" smtClean="0"/>
              <a:t>seleccionar</a:t>
            </a:r>
            <a:r>
              <a:rPr lang="en-CA" dirty="0" smtClean="0"/>
              <a:t> [001]</a:t>
            </a:r>
          </a:p>
          <a:p>
            <a:pPr lvl="1"/>
            <a:r>
              <a:rPr lang="es-MX" dirty="0" smtClean="0"/>
              <a:t>Presionar </a:t>
            </a:r>
            <a:r>
              <a:rPr lang="en-CA" dirty="0" smtClean="0"/>
              <a:t>[&gt;] 3 </a:t>
            </a:r>
            <a:r>
              <a:rPr lang="en-CA" dirty="0" err="1" smtClean="0"/>
              <a:t>veces</a:t>
            </a:r>
            <a:r>
              <a:rPr lang="en-CA" dirty="0" smtClean="0"/>
              <a:t> </a:t>
            </a:r>
            <a:r>
              <a:rPr lang="en-CA" dirty="0" err="1" smtClean="0"/>
              <a:t>para</a:t>
            </a:r>
            <a:r>
              <a:rPr lang="en-CA" dirty="0" smtClean="0"/>
              <a:t> </a:t>
            </a:r>
            <a:r>
              <a:rPr lang="en-CA" dirty="0" err="1" smtClean="0"/>
              <a:t>verificar</a:t>
            </a:r>
            <a:r>
              <a:rPr lang="en-CA" dirty="0" smtClean="0"/>
              <a:t> el </a:t>
            </a:r>
            <a:r>
              <a:rPr lang="en-CA" dirty="0" err="1" smtClean="0"/>
              <a:t>número</a:t>
            </a:r>
            <a:r>
              <a:rPr lang="en-CA" dirty="0" smtClean="0"/>
              <a:t> de la </a:t>
            </a:r>
            <a:r>
              <a:rPr lang="en-CA" dirty="0" err="1" smtClean="0"/>
              <a:t>zona</a:t>
            </a:r>
            <a:r>
              <a:rPr lang="en-CA" dirty="0"/>
              <a:t> </a:t>
            </a:r>
            <a:r>
              <a:rPr lang="en-CA" dirty="0" err="1" smtClean="0"/>
              <a:t>enrolada</a:t>
            </a:r>
            <a:r>
              <a:rPr lang="en-CA" dirty="0" smtClean="0"/>
              <a:t>.</a:t>
            </a:r>
          </a:p>
          <a:p>
            <a:pPr lvl="1"/>
            <a:r>
              <a:rPr lang="es-MX" dirty="0" smtClean="0"/>
              <a:t>Presionar </a:t>
            </a:r>
            <a:r>
              <a:rPr lang="en-CA" dirty="0" smtClean="0"/>
              <a:t>[&gt;] 7 </a:t>
            </a:r>
            <a:r>
              <a:rPr lang="en-CA" dirty="0" err="1" smtClean="0"/>
              <a:t>veces</a:t>
            </a:r>
            <a:r>
              <a:rPr lang="en-CA" dirty="0" smtClean="0"/>
              <a:t> </a:t>
            </a:r>
            <a:r>
              <a:rPr lang="en-CA" dirty="0" err="1" smtClean="0"/>
              <a:t>para</a:t>
            </a:r>
            <a:r>
              <a:rPr lang="en-CA" dirty="0" smtClean="0"/>
              <a:t> </a:t>
            </a:r>
            <a:r>
              <a:rPr lang="en-CA" dirty="0" err="1" smtClean="0"/>
              <a:t>verificar</a:t>
            </a:r>
            <a:r>
              <a:rPr lang="en-CA" dirty="0" smtClean="0"/>
              <a:t> el ID </a:t>
            </a:r>
            <a:r>
              <a:rPr lang="en-CA" dirty="0" err="1" smtClean="0"/>
              <a:t>correspondiete</a:t>
            </a:r>
            <a:endParaRPr lang="en-CA" dirty="0" smtClean="0"/>
          </a:p>
          <a:p>
            <a:pPr lvl="1"/>
            <a:r>
              <a:rPr lang="es-MX" dirty="0" smtClean="0"/>
              <a:t>El sistema saltará a la siguiente zona enrolada.</a:t>
            </a:r>
            <a:endParaRPr lang="en-CA" dirty="0" smtClean="0"/>
          </a:p>
          <a:p>
            <a:pPr lvl="1"/>
            <a:r>
              <a:rPr lang="en-CA" dirty="0" err="1" smtClean="0"/>
              <a:t>Presionar</a:t>
            </a:r>
            <a:r>
              <a:rPr lang="en-CA" dirty="0" smtClean="0"/>
              <a:t> [#] </a:t>
            </a:r>
            <a:r>
              <a:rPr lang="en-CA" dirty="0" err="1" smtClean="0"/>
              <a:t>para</a:t>
            </a:r>
            <a:r>
              <a:rPr lang="en-CA" dirty="0" smtClean="0"/>
              <a:t> </a:t>
            </a:r>
            <a:r>
              <a:rPr lang="en-CA" dirty="0" err="1" smtClean="0"/>
              <a:t>salir</a:t>
            </a:r>
            <a:r>
              <a:rPr lang="en-CA" dirty="0" smtClean="0"/>
              <a:t>.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de zonas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CA" dirty="0" smtClean="0"/>
              <a:t>[*][8] [INSTALLER] </a:t>
            </a:r>
          </a:p>
          <a:p>
            <a:pPr lvl="1"/>
            <a:r>
              <a:rPr lang="en-CA" dirty="0" err="1" smtClean="0"/>
              <a:t>Seccion</a:t>
            </a:r>
            <a:r>
              <a:rPr lang="en-CA" dirty="0" smtClean="0"/>
              <a:t> [001]</a:t>
            </a:r>
          </a:p>
          <a:p>
            <a:pPr lvl="1"/>
            <a:r>
              <a:rPr lang="en-CA" dirty="0" err="1" smtClean="0"/>
              <a:t>Digitar</a:t>
            </a:r>
            <a:r>
              <a:rPr lang="en-CA" dirty="0" smtClean="0"/>
              <a:t> </a:t>
            </a:r>
            <a:r>
              <a:rPr lang="en-CA" dirty="0" err="1" smtClean="0"/>
              <a:t>numero</a:t>
            </a:r>
            <a:r>
              <a:rPr lang="en-CA" dirty="0" smtClean="0"/>
              <a:t> de </a:t>
            </a:r>
            <a:r>
              <a:rPr lang="en-CA" dirty="0" err="1" smtClean="0"/>
              <a:t>zona</a:t>
            </a:r>
            <a:r>
              <a:rPr lang="en-CA" dirty="0" smtClean="0"/>
              <a:t> </a:t>
            </a:r>
            <a:r>
              <a:rPr lang="en-CA" dirty="0" err="1" smtClean="0"/>
              <a:t>inicial</a:t>
            </a:r>
            <a:r>
              <a:rPr lang="en-CA" dirty="0" smtClean="0"/>
              <a:t>. </a:t>
            </a:r>
            <a:r>
              <a:rPr lang="en-CA" dirty="0" err="1" smtClean="0"/>
              <a:t>Ejemplo</a:t>
            </a:r>
            <a:r>
              <a:rPr lang="en-CA" dirty="0" smtClean="0"/>
              <a:t>: Si se </a:t>
            </a:r>
            <a:r>
              <a:rPr lang="en-CA" dirty="0" err="1" smtClean="0"/>
              <a:t>desea</a:t>
            </a:r>
            <a:r>
              <a:rPr lang="en-CA" dirty="0" smtClean="0"/>
              <a:t> </a:t>
            </a:r>
            <a:r>
              <a:rPr lang="en-CA" dirty="0" err="1" smtClean="0"/>
              <a:t>iniciar</a:t>
            </a:r>
            <a:r>
              <a:rPr lang="en-CA" dirty="0" smtClean="0"/>
              <a:t> </a:t>
            </a:r>
            <a:r>
              <a:rPr lang="en-CA" dirty="0" err="1" smtClean="0"/>
              <a:t>desde</a:t>
            </a:r>
            <a:r>
              <a:rPr lang="en-CA" dirty="0" smtClean="0"/>
              <a:t> la </a:t>
            </a:r>
            <a:r>
              <a:rPr lang="en-CA" dirty="0" err="1" smtClean="0"/>
              <a:t>primera</a:t>
            </a:r>
            <a:r>
              <a:rPr lang="en-CA" dirty="0" smtClean="0"/>
              <a:t> </a:t>
            </a:r>
            <a:r>
              <a:rPr lang="en-CA" dirty="0" err="1" smtClean="0"/>
              <a:t>zona</a:t>
            </a:r>
            <a:r>
              <a:rPr lang="en-CA" dirty="0" smtClean="0"/>
              <a:t> </a:t>
            </a:r>
            <a:r>
              <a:rPr lang="en-CA" dirty="0" err="1" smtClean="0"/>
              <a:t>digitar</a:t>
            </a:r>
            <a:r>
              <a:rPr lang="en-CA" dirty="0" smtClean="0"/>
              <a:t> [001]</a:t>
            </a:r>
          </a:p>
          <a:p>
            <a:pPr lvl="1"/>
            <a:r>
              <a:rPr lang="en-CA" dirty="0" err="1" smtClean="0"/>
              <a:t>Digitar</a:t>
            </a:r>
            <a:r>
              <a:rPr lang="en-CA" dirty="0" smtClean="0"/>
              <a:t> la </a:t>
            </a:r>
            <a:r>
              <a:rPr lang="en-CA" dirty="0" err="1" smtClean="0"/>
              <a:t>definici</a:t>
            </a:r>
            <a:r>
              <a:rPr lang="es-MX" dirty="0" err="1" smtClean="0"/>
              <a:t>ón</a:t>
            </a:r>
            <a:r>
              <a:rPr lang="es-MX" dirty="0" smtClean="0"/>
              <a:t> de zona correspondiente </a:t>
            </a:r>
            <a:r>
              <a:rPr lang="en-CA" dirty="0" smtClean="0"/>
              <a:t>[XXX]</a:t>
            </a:r>
          </a:p>
          <a:p>
            <a:pPr lvl="2"/>
            <a:r>
              <a:rPr lang="en-CA" dirty="0" smtClean="0"/>
              <a:t>[000] Null Zone</a:t>
            </a:r>
          </a:p>
          <a:p>
            <a:pPr lvl="2"/>
            <a:r>
              <a:rPr lang="en-CA" dirty="0" smtClean="0"/>
              <a:t>[001] </a:t>
            </a:r>
            <a:r>
              <a:rPr lang="en-CA" dirty="0" err="1" smtClean="0"/>
              <a:t>Retardo</a:t>
            </a:r>
            <a:r>
              <a:rPr lang="en-CA" dirty="0" smtClean="0"/>
              <a:t> 1</a:t>
            </a:r>
          </a:p>
          <a:p>
            <a:pPr lvl="2"/>
            <a:r>
              <a:rPr lang="en-CA" dirty="0" smtClean="0"/>
              <a:t>[003] </a:t>
            </a:r>
            <a:r>
              <a:rPr lang="en-CA" dirty="0" err="1" smtClean="0"/>
              <a:t>Instantanea</a:t>
            </a:r>
            <a:endParaRPr lang="en-CA" dirty="0" smtClean="0"/>
          </a:p>
          <a:p>
            <a:pPr lvl="2"/>
            <a:r>
              <a:rPr lang="en-CA" dirty="0" smtClean="0"/>
              <a:t>[005] Int. </a:t>
            </a:r>
            <a:r>
              <a:rPr lang="en-CA" dirty="0" err="1" smtClean="0"/>
              <a:t>Presente</a:t>
            </a:r>
            <a:r>
              <a:rPr lang="en-CA" dirty="0" smtClean="0"/>
              <a:t>/</a:t>
            </a:r>
            <a:r>
              <a:rPr lang="en-CA" dirty="0" err="1" smtClean="0"/>
              <a:t>Ausente</a:t>
            </a:r>
            <a:endParaRPr lang="en-CA" dirty="0" smtClean="0"/>
          </a:p>
          <a:p>
            <a:pPr lvl="1"/>
            <a:r>
              <a:rPr lang="en-CA" dirty="0" err="1" smtClean="0"/>
              <a:t>Presionar</a:t>
            </a:r>
            <a:r>
              <a:rPr lang="en-CA" dirty="0" smtClean="0"/>
              <a:t> [#] </a:t>
            </a:r>
            <a:r>
              <a:rPr lang="en-CA" dirty="0" err="1" smtClean="0"/>
              <a:t>para</a:t>
            </a:r>
            <a:r>
              <a:rPr lang="en-CA" dirty="0" smtClean="0"/>
              <a:t> </a:t>
            </a:r>
            <a:r>
              <a:rPr lang="en-CA" dirty="0" err="1" smtClean="0"/>
              <a:t>salir</a:t>
            </a:r>
            <a:r>
              <a:rPr lang="en-CA" dirty="0"/>
              <a:t> </a:t>
            </a:r>
            <a:r>
              <a:rPr lang="en-CA" dirty="0" smtClean="0"/>
              <a:t>o </a:t>
            </a:r>
            <a:r>
              <a:rPr lang="en-CA" dirty="0" err="1" smtClean="0"/>
              <a:t>seguir</a:t>
            </a:r>
            <a:r>
              <a:rPr lang="en-CA" dirty="0" smtClean="0"/>
              <a:t> </a:t>
            </a:r>
            <a:r>
              <a:rPr lang="en-CA" dirty="0" err="1" smtClean="0"/>
              <a:t>digitando</a:t>
            </a:r>
            <a:r>
              <a:rPr lang="en-CA" dirty="0" smtClean="0"/>
              <a:t> </a:t>
            </a:r>
            <a:r>
              <a:rPr lang="en-CA" dirty="0" err="1" smtClean="0"/>
              <a:t>definiciones</a:t>
            </a:r>
            <a:r>
              <a:rPr lang="en-CA" dirty="0" smtClean="0"/>
              <a:t> de </a:t>
            </a:r>
            <a:r>
              <a:rPr lang="en-CA" dirty="0" err="1" smtClean="0"/>
              <a:t>zonas</a:t>
            </a:r>
            <a:r>
              <a:rPr lang="en-CA" dirty="0" smtClean="0"/>
              <a:t> </a:t>
            </a:r>
            <a:r>
              <a:rPr lang="en-CA" dirty="0" err="1" smtClean="0"/>
              <a:t>para</a:t>
            </a:r>
            <a:r>
              <a:rPr lang="en-CA" dirty="0" smtClean="0"/>
              <a:t> </a:t>
            </a:r>
            <a:r>
              <a:rPr lang="en-CA" dirty="0" err="1" smtClean="0"/>
              <a:t>las</a:t>
            </a:r>
            <a:r>
              <a:rPr lang="en-CA" dirty="0" smtClean="0"/>
              <a:t> </a:t>
            </a:r>
            <a:r>
              <a:rPr lang="en-CA" dirty="0" err="1" smtClean="0"/>
              <a:t>zonas</a:t>
            </a:r>
            <a:r>
              <a:rPr lang="en-CA" dirty="0" smtClean="0"/>
              <a:t> </a:t>
            </a:r>
            <a:r>
              <a:rPr lang="en-CA" dirty="0" err="1" smtClean="0"/>
              <a:t>consecutivas</a:t>
            </a:r>
            <a:r>
              <a:rPr lang="en-CA" dirty="0" smtClean="0"/>
              <a:t>.</a:t>
            </a:r>
          </a:p>
          <a:p>
            <a:pPr lvl="2">
              <a:buNone/>
            </a:pPr>
            <a:endParaRPr lang="en-CA" dirty="0" smtClean="0"/>
          </a:p>
          <a:p>
            <a:pPr lvl="2"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Enrolar Llave inalámbrica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dirty="0" smtClean="0"/>
              <a:t>[*][8] [INSTALLER] [804][000]</a:t>
            </a:r>
          </a:p>
          <a:p>
            <a:pPr lvl="1"/>
            <a:r>
              <a:rPr lang="es-MX" dirty="0" smtClean="0"/>
              <a:t>Presionar botón de enrolamiento o digitar ID</a:t>
            </a:r>
          </a:p>
          <a:p>
            <a:pPr lvl="1"/>
            <a:r>
              <a:rPr lang="es-MX" dirty="0" smtClean="0"/>
              <a:t>Presionar </a:t>
            </a:r>
            <a:r>
              <a:rPr lang="en-CA" dirty="0" smtClean="0"/>
              <a:t>[&gt;] 7 </a:t>
            </a:r>
            <a:r>
              <a:rPr lang="en-CA" dirty="0" err="1" smtClean="0"/>
              <a:t>veces</a:t>
            </a:r>
            <a:r>
              <a:rPr lang="en-CA" dirty="0" smtClean="0"/>
              <a:t> </a:t>
            </a:r>
            <a:r>
              <a:rPr lang="en-CA" dirty="0" err="1" smtClean="0"/>
              <a:t>hasta</a:t>
            </a:r>
            <a:r>
              <a:rPr lang="en-CA" dirty="0" smtClean="0"/>
              <a:t> </a:t>
            </a:r>
            <a:r>
              <a:rPr lang="en-CA" dirty="0" err="1" smtClean="0"/>
              <a:t>escuchar</a:t>
            </a:r>
            <a:r>
              <a:rPr lang="en-CA" dirty="0" smtClean="0"/>
              <a:t> 3 Beeps </a:t>
            </a:r>
            <a:r>
              <a:rPr lang="en-CA" dirty="0" err="1" smtClean="0"/>
              <a:t>para</a:t>
            </a:r>
            <a:r>
              <a:rPr lang="en-CA" dirty="0" smtClean="0"/>
              <a:t> </a:t>
            </a:r>
            <a:r>
              <a:rPr lang="en-CA" dirty="0" err="1" smtClean="0"/>
              <a:t>confirmar</a:t>
            </a:r>
            <a:r>
              <a:rPr lang="en-CA" dirty="0" smtClean="0"/>
              <a:t> el ID.</a:t>
            </a:r>
          </a:p>
          <a:p>
            <a:pPr lvl="1"/>
            <a:r>
              <a:rPr lang="en-CA" dirty="0" err="1" smtClean="0"/>
              <a:t>Ingresar</a:t>
            </a:r>
            <a:r>
              <a:rPr lang="en-CA" dirty="0" smtClean="0"/>
              <a:t> n</a:t>
            </a:r>
            <a:r>
              <a:rPr lang="es-MX" dirty="0" err="1" smtClean="0"/>
              <a:t>úmero</a:t>
            </a:r>
            <a:r>
              <a:rPr lang="es-MX" dirty="0" smtClean="0"/>
              <a:t> de llave </a:t>
            </a:r>
            <a:r>
              <a:rPr lang="en-CA" dirty="0" smtClean="0"/>
              <a:t>[XXX]</a:t>
            </a:r>
          </a:p>
          <a:p>
            <a:pPr lvl="1"/>
            <a:r>
              <a:rPr lang="en-CA" dirty="0" err="1" smtClean="0"/>
              <a:t>Ingresar</a:t>
            </a:r>
            <a:r>
              <a:rPr lang="en-CA" dirty="0" smtClean="0"/>
              <a:t> </a:t>
            </a:r>
            <a:r>
              <a:rPr lang="en-CA" dirty="0" err="1" smtClean="0"/>
              <a:t>particion</a:t>
            </a:r>
            <a:r>
              <a:rPr lang="en-CA" dirty="0" smtClean="0"/>
              <a:t> </a:t>
            </a:r>
            <a:r>
              <a:rPr lang="en-CA" dirty="0" err="1" smtClean="0"/>
              <a:t>asignada</a:t>
            </a:r>
            <a:r>
              <a:rPr lang="en-CA" dirty="0" smtClean="0"/>
              <a:t> [XX]</a:t>
            </a:r>
          </a:p>
          <a:p>
            <a:pPr lvl="1"/>
            <a:r>
              <a:rPr lang="en-CA" dirty="0" err="1" smtClean="0"/>
              <a:t>Ingresar</a:t>
            </a:r>
            <a:r>
              <a:rPr lang="en-CA" dirty="0" smtClean="0"/>
              <a:t> </a:t>
            </a:r>
            <a:r>
              <a:rPr lang="en-CA" dirty="0" err="1" smtClean="0"/>
              <a:t>usuario</a:t>
            </a:r>
            <a:r>
              <a:rPr lang="en-CA" dirty="0" smtClean="0"/>
              <a:t> </a:t>
            </a:r>
            <a:r>
              <a:rPr lang="en-CA" dirty="0" err="1" smtClean="0"/>
              <a:t>asociado</a:t>
            </a:r>
            <a:r>
              <a:rPr lang="en-CA" dirty="0" smtClean="0"/>
              <a:t> [XX]</a:t>
            </a:r>
          </a:p>
          <a:p>
            <a:pPr lvl="1"/>
            <a:r>
              <a:rPr lang="en-CA" dirty="0" err="1" smtClean="0"/>
              <a:t>Presionar</a:t>
            </a:r>
            <a:r>
              <a:rPr lang="en-CA" dirty="0" smtClean="0"/>
              <a:t> [#] </a:t>
            </a:r>
            <a:r>
              <a:rPr lang="en-CA" dirty="0" err="1" smtClean="0"/>
              <a:t>para</a:t>
            </a:r>
            <a:r>
              <a:rPr lang="en-CA" dirty="0" smtClean="0"/>
              <a:t> </a:t>
            </a:r>
            <a:r>
              <a:rPr lang="en-CA" dirty="0" err="1" smtClean="0"/>
              <a:t>salir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Borrar Llaves inalámbricas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CA" dirty="0" smtClean="0"/>
              <a:t>[*][8] [INSTALLER] [804][902]</a:t>
            </a:r>
          </a:p>
          <a:p>
            <a:pPr lvl="1"/>
            <a:r>
              <a:rPr lang="en-CA" dirty="0" err="1" smtClean="0"/>
              <a:t>Ingresar</a:t>
            </a:r>
            <a:r>
              <a:rPr lang="en-CA" dirty="0" smtClean="0"/>
              <a:t> n</a:t>
            </a:r>
            <a:r>
              <a:rPr lang="es-MX" dirty="0" err="1" smtClean="0"/>
              <a:t>úmero</a:t>
            </a:r>
            <a:r>
              <a:rPr lang="es-MX" dirty="0" smtClean="0"/>
              <a:t> de llave </a:t>
            </a:r>
            <a:r>
              <a:rPr lang="en-CA" dirty="0" smtClean="0"/>
              <a:t>[XXX]</a:t>
            </a:r>
          </a:p>
          <a:p>
            <a:pPr lvl="1"/>
            <a:r>
              <a:rPr lang="es-MX" dirty="0" smtClean="0"/>
              <a:t>Presionar </a:t>
            </a:r>
            <a:r>
              <a:rPr lang="en-CA" dirty="0" smtClean="0"/>
              <a:t>[&gt;] 10 </a:t>
            </a:r>
            <a:r>
              <a:rPr lang="en-CA" dirty="0" err="1" smtClean="0"/>
              <a:t>veces</a:t>
            </a:r>
            <a:r>
              <a:rPr lang="en-CA" dirty="0" smtClean="0"/>
              <a:t> </a:t>
            </a:r>
            <a:r>
              <a:rPr lang="en-CA" dirty="0" err="1" smtClean="0"/>
              <a:t>hasta</a:t>
            </a:r>
            <a:r>
              <a:rPr lang="en-CA" dirty="0" smtClean="0"/>
              <a:t> </a:t>
            </a:r>
            <a:r>
              <a:rPr lang="en-CA" dirty="0" err="1" smtClean="0"/>
              <a:t>escuchar</a:t>
            </a:r>
            <a:r>
              <a:rPr lang="en-CA" dirty="0" smtClean="0"/>
              <a:t> 3 Beeps </a:t>
            </a:r>
            <a:r>
              <a:rPr lang="en-CA" dirty="0" err="1" smtClean="0"/>
              <a:t>para</a:t>
            </a:r>
            <a:r>
              <a:rPr lang="en-CA" dirty="0" smtClean="0"/>
              <a:t> </a:t>
            </a:r>
            <a:r>
              <a:rPr lang="en-CA" dirty="0" err="1" smtClean="0"/>
              <a:t>confirmar</a:t>
            </a:r>
            <a:r>
              <a:rPr lang="en-CA" dirty="0" smtClean="0"/>
              <a:t> el ID y el </a:t>
            </a:r>
            <a:r>
              <a:rPr lang="en-CA" dirty="0" err="1" smtClean="0"/>
              <a:t>número</a:t>
            </a:r>
            <a:r>
              <a:rPr lang="en-CA" dirty="0" smtClean="0"/>
              <a:t> de </a:t>
            </a:r>
            <a:r>
              <a:rPr lang="en-CA" dirty="0" err="1" smtClean="0"/>
              <a:t>usuario</a:t>
            </a:r>
            <a:r>
              <a:rPr lang="en-CA" dirty="0" smtClean="0"/>
              <a:t>.</a:t>
            </a:r>
          </a:p>
          <a:p>
            <a:pPr lvl="1"/>
            <a:r>
              <a:rPr lang="en-CA" dirty="0" err="1" smtClean="0"/>
              <a:t>Presionar</a:t>
            </a:r>
            <a:r>
              <a:rPr lang="en-CA" dirty="0" smtClean="0"/>
              <a:t> [#] </a:t>
            </a:r>
            <a:r>
              <a:rPr lang="en-CA" dirty="0" err="1" smtClean="0"/>
              <a:t>para</a:t>
            </a:r>
            <a:r>
              <a:rPr lang="en-CA" dirty="0" smtClean="0"/>
              <a:t> </a:t>
            </a:r>
            <a:r>
              <a:rPr lang="en-CA" dirty="0" err="1" smtClean="0"/>
              <a:t>salir</a:t>
            </a:r>
            <a:r>
              <a:rPr lang="en-CA" dirty="0" smtClean="0"/>
              <a:t>.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Programar tiempos de sistema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CA" dirty="0" smtClean="0"/>
              <a:t>[*][8] [INSTALLER] [005]</a:t>
            </a:r>
          </a:p>
          <a:p>
            <a:pPr lvl="1"/>
            <a:r>
              <a:rPr lang="en-CA" dirty="0" err="1" smtClean="0"/>
              <a:t>Ingresar</a:t>
            </a:r>
            <a:r>
              <a:rPr lang="en-CA" dirty="0" smtClean="0"/>
              <a:t> n</a:t>
            </a:r>
            <a:r>
              <a:rPr lang="es-MX" dirty="0" err="1" smtClean="0"/>
              <a:t>úmero</a:t>
            </a:r>
            <a:r>
              <a:rPr lang="es-MX" dirty="0" smtClean="0"/>
              <a:t> de </a:t>
            </a:r>
            <a:r>
              <a:rPr lang="es-MX" dirty="0" err="1" smtClean="0"/>
              <a:t>Particion</a:t>
            </a:r>
            <a:r>
              <a:rPr lang="es-MX" dirty="0" smtClean="0"/>
              <a:t> </a:t>
            </a:r>
            <a:r>
              <a:rPr lang="en-CA" dirty="0" smtClean="0"/>
              <a:t>[XXX]</a:t>
            </a:r>
          </a:p>
          <a:p>
            <a:pPr lvl="1"/>
            <a:r>
              <a:rPr lang="es-MX" dirty="0" smtClean="0"/>
              <a:t>Ingresar tiempo de entrada 1 </a:t>
            </a:r>
            <a:r>
              <a:rPr lang="en-CA" dirty="0" smtClean="0"/>
              <a:t>[XXX]</a:t>
            </a:r>
          </a:p>
          <a:p>
            <a:pPr lvl="1"/>
            <a:r>
              <a:rPr lang="en-CA" dirty="0" err="1" smtClean="0"/>
              <a:t>Ingresar</a:t>
            </a:r>
            <a:r>
              <a:rPr lang="en-CA" dirty="0" smtClean="0"/>
              <a:t> </a:t>
            </a:r>
            <a:r>
              <a:rPr lang="en-CA" dirty="0" err="1" smtClean="0"/>
              <a:t>tiempo</a:t>
            </a:r>
            <a:r>
              <a:rPr lang="en-CA" dirty="0" smtClean="0"/>
              <a:t> de </a:t>
            </a:r>
            <a:r>
              <a:rPr lang="en-CA" dirty="0" err="1" smtClean="0"/>
              <a:t>entrada</a:t>
            </a:r>
            <a:r>
              <a:rPr lang="en-CA" dirty="0" smtClean="0"/>
              <a:t> 2 [XXX]</a:t>
            </a:r>
          </a:p>
          <a:p>
            <a:pPr lvl="1"/>
            <a:r>
              <a:rPr lang="en-CA" dirty="0" err="1" smtClean="0"/>
              <a:t>Ingresar</a:t>
            </a:r>
            <a:r>
              <a:rPr lang="en-CA" dirty="0" smtClean="0"/>
              <a:t> </a:t>
            </a:r>
            <a:r>
              <a:rPr lang="en-CA" dirty="0" err="1" smtClean="0"/>
              <a:t>tiempo</a:t>
            </a:r>
            <a:r>
              <a:rPr lang="en-CA" dirty="0" smtClean="0"/>
              <a:t> de </a:t>
            </a:r>
            <a:r>
              <a:rPr lang="en-CA" dirty="0" err="1" smtClean="0"/>
              <a:t>salida</a:t>
            </a:r>
            <a:r>
              <a:rPr lang="en-CA" dirty="0" smtClean="0"/>
              <a:t> [XXX]</a:t>
            </a:r>
          </a:p>
          <a:p>
            <a:pPr lvl="1"/>
            <a:r>
              <a:rPr lang="en-CA" dirty="0" err="1" smtClean="0"/>
              <a:t>Ingresar</a:t>
            </a:r>
            <a:r>
              <a:rPr lang="en-CA" dirty="0" smtClean="0"/>
              <a:t> </a:t>
            </a:r>
            <a:r>
              <a:rPr lang="en-CA" dirty="0" err="1" smtClean="0"/>
              <a:t>tiempo</a:t>
            </a:r>
            <a:r>
              <a:rPr lang="en-CA" dirty="0" smtClean="0"/>
              <a:t> de </a:t>
            </a:r>
            <a:r>
              <a:rPr lang="en-CA" dirty="0" err="1" smtClean="0"/>
              <a:t>establecimiento</a:t>
            </a:r>
            <a:r>
              <a:rPr lang="en-CA" dirty="0" smtClean="0"/>
              <a:t> [XXX]</a:t>
            </a:r>
          </a:p>
          <a:p>
            <a:pPr lvl="1"/>
            <a:r>
              <a:rPr lang="en-CA" dirty="0" err="1" smtClean="0"/>
              <a:t>Presionar</a:t>
            </a:r>
            <a:r>
              <a:rPr lang="en-CA" dirty="0" smtClean="0"/>
              <a:t> [#] </a:t>
            </a:r>
            <a:r>
              <a:rPr lang="en-CA" dirty="0" err="1" smtClean="0"/>
              <a:t>para</a:t>
            </a:r>
            <a:r>
              <a:rPr lang="en-CA" dirty="0" smtClean="0"/>
              <a:t> </a:t>
            </a:r>
            <a:r>
              <a:rPr lang="en-CA" dirty="0" err="1" smtClean="0"/>
              <a:t>salir</a:t>
            </a:r>
            <a:r>
              <a:rPr lang="en-CA" dirty="0" smtClean="0"/>
              <a:t>.</a:t>
            </a:r>
          </a:p>
          <a:p>
            <a:pPr lvl="1">
              <a:buNone/>
            </a:pPr>
            <a:endParaRPr lang="en-CA" dirty="0" smtClean="0"/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903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Guía extra rápida Neo </vt:lpstr>
      <vt:lpstr>Corrección de Fallas</vt:lpstr>
      <vt:lpstr>Enrolar Dispositivos inalámbricos</vt:lpstr>
      <vt:lpstr>Borrar dispositivos inalámbricos</vt:lpstr>
      <vt:lpstr>Verificar Dispositivos Inalámbricos</vt:lpstr>
      <vt:lpstr>Definición de zonas</vt:lpstr>
      <vt:lpstr>Enrolar Llave inalámbrica</vt:lpstr>
      <vt:lpstr>Borrar Llaves inalámbricas</vt:lpstr>
      <vt:lpstr>Programar tiempos de sistema</vt:lpstr>
      <vt:lpstr>Dar de alta usuarios</vt:lpstr>
      <vt:lpstr>Borrar usuarios</vt:lpstr>
      <vt:lpstr>Comunicaciones básicas</vt:lpstr>
      <vt:lpstr>Prueba periodica</vt:lpstr>
      <vt:lpstr>Comunicador alterno (IP o 3G)</vt:lpstr>
      <vt:lpstr>Como enrolar un teclado HS2LCDWF9 (inalámbrico alfanumérico)</vt:lpstr>
      <vt:lpstr>Como borrar un teclado HS2LCDWF9 (inalámbrico alfanumérico)</vt:lpstr>
    </vt:vector>
  </TitlesOfParts>
  <Company>TSP Canada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extra rápida Neo</dc:title>
  <dc:creator>Windows User</dc:creator>
  <cp:lastModifiedBy>Windows User</cp:lastModifiedBy>
  <cp:revision>26</cp:revision>
  <dcterms:created xsi:type="dcterms:W3CDTF">2015-05-14T05:24:35Z</dcterms:created>
  <dcterms:modified xsi:type="dcterms:W3CDTF">2015-05-15T19:26:14Z</dcterms:modified>
</cp:coreProperties>
</file>